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682"/>
  </p:normalViewPr>
  <p:slideViewPr>
    <p:cSldViewPr snapToGrid="0" snapToObjects="1">
      <p:cViewPr>
        <p:scale>
          <a:sx n="110" d="100"/>
          <a:sy n="110" d="100"/>
        </p:scale>
        <p:origin x="1040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725"/>
            <a:ext cx="9144000" cy="558800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sz="2400" dirty="0">
                <a:solidFill>
                  <a:schemeClr val="bg1"/>
                </a:solidFill>
              </a:rPr>
              <a:t>Prescription Data Extraction using Multimodal LLM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689386"/>
            <a:ext cx="8724900" cy="5981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IN" sz="2400" u="sng" dirty="0"/>
          </a:p>
          <a:p>
            <a:pPr marL="0" indent="0">
              <a:buNone/>
            </a:pPr>
            <a:endParaRPr lang="en-IN" sz="2400" u="sng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5F7586-D0EC-C1E2-B31E-32735790618A}"/>
              </a:ext>
            </a:extLst>
          </p:cNvPr>
          <p:cNvGrpSpPr/>
          <p:nvPr/>
        </p:nvGrpSpPr>
        <p:grpSpPr>
          <a:xfrm>
            <a:off x="1602361" y="1177291"/>
            <a:ext cx="6106379" cy="4409258"/>
            <a:chOff x="1590786" y="1269888"/>
            <a:chExt cx="6106379" cy="440925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F0A0AF2-D8E9-AA9B-288A-1B7A9C9C717E}"/>
                </a:ext>
              </a:extLst>
            </p:cNvPr>
            <p:cNvSpPr/>
            <p:nvPr/>
          </p:nvSpPr>
          <p:spPr>
            <a:xfrm>
              <a:off x="1590786" y="1269888"/>
              <a:ext cx="5962427" cy="92426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Problem</a:t>
              </a:r>
            </a:p>
            <a:p>
              <a:r>
                <a:rPr lang="en-IN" sz="1800" dirty="0">
                  <a:solidFill>
                    <a:schemeClr val="tx1"/>
                  </a:solidFill>
                </a:rPr>
                <a:t>Extract structured data (patient name, medicines, dosage, etc.) from handwritten prescriptions.</a:t>
              </a:r>
            </a:p>
            <a:p>
              <a:endParaRPr lang="en-IN" sz="1800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FBB3B1D-24A9-19DD-95EC-73C28C435ED6}"/>
                </a:ext>
              </a:extLst>
            </p:cNvPr>
            <p:cNvSpPr/>
            <p:nvPr/>
          </p:nvSpPr>
          <p:spPr>
            <a:xfrm>
              <a:off x="1590786" y="2682054"/>
              <a:ext cx="6106379" cy="299709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b="1" dirty="0">
                <a:solidFill>
                  <a:schemeClr val="tx1"/>
                </a:solidFill>
              </a:endParaRPr>
            </a:p>
            <a:p>
              <a:pPr algn="ctr"/>
              <a:r>
                <a:rPr lang="en-IN" sz="2000" b="1" dirty="0">
                  <a:solidFill>
                    <a:schemeClr val="tx1"/>
                  </a:solidFill>
                </a:rPr>
                <a:t>Approach</a:t>
              </a:r>
            </a:p>
            <a:p>
              <a:r>
                <a:rPr lang="en-IN" sz="1800" dirty="0">
                  <a:solidFill>
                    <a:schemeClr val="tx1"/>
                  </a:solidFill>
                </a:rPr>
                <a:t>Use of BLIP-2 (Multimodal LLM) to understand images and text. This includes:</a:t>
              </a:r>
            </a:p>
            <a:p>
              <a:endParaRPr lang="en-IN" sz="1800" dirty="0">
                <a:solidFill>
                  <a:schemeClr val="tx1"/>
                </a:solidFill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en-IN" sz="1800" dirty="0">
                  <a:solidFill>
                    <a:schemeClr val="tx1"/>
                  </a:solidFill>
                </a:rPr>
                <a:t>Image Preprocessing for better clarity (resizing, denoising etc.)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IN" sz="1800" dirty="0">
                  <a:solidFill>
                    <a:schemeClr val="tx1"/>
                  </a:solidFill>
                </a:rPr>
                <a:t>Use of visual-language model (use of BLIP-2 with prompt)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IN" sz="1800" dirty="0">
                  <a:solidFill>
                    <a:schemeClr val="tx1"/>
                  </a:solidFill>
                </a:rPr>
                <a:t>Post-processing of output into structured format.</a:t>
              </a:r>
            </a:p>
            <a:p>
              <a:endParaRPr lang="en-IN" sz="1800" dirty="0"/>
            </a:p>
            <a:p>
              <a:endParaRPr lang="en-IN" sz="18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76"/>
            <a:ext cx="9144000" cy="592932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sz="2400" dirty="0">
                <a:solidFill>
                  <a:schemeClr val="bg1"/>
                </a:solidFill>
              </a:rPr>
              <a:t>Model Pipeline Flow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927B2F-F43E-9513-A34E-0B7C82B888AC}"/>
              </a:ext>
            </a:extLst>
          </p:cNvPr>
          <p:cNvGrpSpPr/>
          <p:nvPr/>
        </p:nvGrpSpPr>
        <p:grpSpPr>
          <a:xfrm>
            <a:off x="2051049" y="796131"/>
            <a:ext cx="5030433" cy="5805089"/>
            <a:chOff x="2025649" y="707231"/>
            <a:chExt cx="5030433" cy="580508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0C17BF2-F476-54E7-EB6C-6211DFDB9BCB}"/>
                </a:ext>
              </a:extLst>
            </p:cNvPr>
            <p:cNvSpPr/>
            <p:nvPr/>
          </p:nvSpPr>
          <p:spPr>
            <a:xfrm>
              <a:off x="2025650" y="707231"/>
              <a:ext cx="4955468" cy="592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Input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Scanned handwritten prescription image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96502AF-5CAA-998B-3223-D7E6ADEE300C}"/>
                </a:ext>
              </a:extLst>
            </p:cNvPr>
            <p:cNvSpPr/>
            <p:nvPr/>
          </p:nvSpPr>
          <p:spPr>
            <a:xfrm>
              <a:off x="2025650" y="1539876"/>
              <a:ext cx="4955468" cy="118943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Preprocessing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 to greyscale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Resize for uniform dimensions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Apply denoising and sharpening filters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162DFA3-0FB4-8DF9-5B25-BFF18271AA72}"/>
                </a:ext>
              </a:extLst>
            </p:cNvPr>
            <p:cNvSpPr/>
            <p:nvPr/>
          </p:nvSpPr>
          <p:spPr>
            <a:xfrm>
              <a:off x="2025650" y="2969025"/>
              <a:ext cx="4955468" cy="866375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Multimodal Model Interference (BLIP-2)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Feed image to BLIP-2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Prompt to extract key information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B13F72B-2040-CC65-B436-DD8CFCD80E26}"/>
                </a:ext>
              </a:extLst>
            </p:cNvPr>
            <p:cNvSpPr/>
            <p:nvPr/>
          </p:nvSpPr>
          <p:spPr>
            <a:xfrm>
              <a:off x="2025649" y="4013993"/>
              <a:ext cx="5030433" cy="172680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Post-processing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Parse text into structure format key fields: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Patient Name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Medicines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Dosage &amp; Frequency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734F96D-B780-C484-5793-BAC5FB9F976D}"/>
                </a:ext>
              </a:extLst>
            </p:cNvPr>
            <p:cNvSpPr/>
            <p:nvPr/>
          </p:nvSpPr>
          <p:spPr>
            <a:xfrm>
              <a:off x="2100614" y="5919388"/>
              <a:ext cx="4955468" cy="592932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Output</a:t>
              </a:r>
            </a:p>
            <a:p>
              <a:pPr algn="ctr"/>
              <a:r>
                <a:rPr lang="en-IN" b="0" i="0" u="none" strike="noStrike" dirty="0">
                  <a:solidFill>
                    <a:srgbClr val="000000"/>
                  </a:solidFill>
                  <a:effectLst/>
                  <a:latin typeface="-webkit-standard"/>
                </a:rPr>
                <a:t>Save structured data in machine-readable format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005D6262-773F-40AE-A873-2D20422A9F1F}"/>
                </a:ext>
              </a:extLst>
            </p:cNvPr>
            <p:cNvSpPr/>
            <p:nvPr/>
          </p:nvSpPr>
          <p:spPr>
            <a:xfrm>
              <a:off x="6654800" y="1003697"/>
              <a:ext cx="215900" cy="8251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C2931B3C-D703-622C-D9B5-04F898AA1CAA}"/>
                </a:ext>
              </a:extLst>
            </p:cNvPr>
            <p:cNvSpPr/>
            <p:nvPr/>
          </p:nvSpPr>
          <p:spPr>
            <a:xfrm>
              <a:off x="6654800" y="2556473"/>
              <a:ext cx="215900" cy="8251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32617725-E688-6C65-86FF-2717981115F3}"/>
                </a:ext>
              </a:extLst>
            </p:cNvPr>
            <p:cNvSpPr/>
            <p:nvPr/>
          </p:nvSpPr>
          <p:spPr>
            <a:xfrm>
              <a:off x="6654800" y="3662561"/>
              <a:ext cx="215900" cy="8251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473E61E8-305E-203B-093A-4F69BA0B0455}"/>
                </a:ext>
              </a:extLst>
            </p:cNvPr>
            <p:cNvSpPr/>
            <p:nvPr/>
          </p:nvSpPr>
          <p:spPr>
            <a:xfrm>
              <a:off x="6662382" y="5359793"/>
              <a:ext cx="215900" cy="825103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50"/>
            <a:ext cx="9144000" cy="648182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Evaluation &amp; Insights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D6BA707-1FCB-E594-841E-22D11D33FF5A}"/>
              </a:ext>
            </a:extLst>
          </p:cNvPr>
          <p:cNvSpPr/>
          <p:nvPr/>
        </p:nvSpPr>
        <p:spPr>
          <a:xfrm>
            <a:off x="1102122" y="968576"/>
            <a:ext cx="6939756" cy="17362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Evaluation Metrics used: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Precision, Recall, F1-Score for field-wise extraction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OCR Accuracy (if applicable) for text extraction from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Exact Match Score for complete prescription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Manual validation on 30 sample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346573-E24C-8DC5-1F30-C20D028BB540}"/>
              </a:ext>
            </a:extLst>
          </p:cNvPr>
          <p:cNvSpPr/>
          <p:nvPr/>
        </p:nvSpPr>
        <p:spPr>
          <a:xfrm>
            <a:off x="1102122" y="3125166"/>
            <a:ext cx="6939756" cy="14323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IN" sz="2000" b="1" dirty="0">
                <a:solidFill>
                  <a:schemeClr val="tx1"/>
                </a:solidFill>
              </a:rPr>
              <a:t>Key 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BLIP-2 handles messy handwriting reasonably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Accuracy improves with domain-specific prompt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Limitations include low image quality or illegible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190</Words>
  <Application>Microsoft Macintosh PowerPoint</Application>
  <PresentationFormat>On-screen Show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-webkit-standard</vt:lpstr>
      <vt:lpstr>Arial</vt:lpstr>
      <vt:lpstr>Calibri</vt:lpstr>
      <vt:lpstr>Office Theme</vt:lpstr>
      <vt:lpstr>Prescription Data Extraction using Multimodal LLM</vt:lpstr>
      <vt:lpstr>Model Pipeline Flow</vt:lpstr>
      <vt:lpstr>Evaluation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Amrit Singh</cp:lastModifiedBy>
  <cp:revision>2</cp:revision>
  <dcterms:created xsi:type="dcterms:W3CDTF">2013-01-27T09:14:16Z</dcterms:created>
  <dcterms:modified xsi:type="dcterms:W3CDTF">2025-04-18T14:19:43Z</dcterms:modified>
  <cp:category/>
</cp:coreProperties>
</file>