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SuperstoreDashboard_1712395745028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E29A23A7-C81B-4F4D-9574-9F37A40D2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Superstore Dashboard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F009E5F-FC2B-4E7B-AF2F-A2091EE36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7D70F2F7-CEDB-4FC7-B0D3-0892D8D301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33958"/>
            <a:ext cx="12192000" cy="4590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Superstore Dashboard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Superstore Dashboard</dc:title>
  <dc:creator>hp</dc:creator>
  <cp:lastModifiedBy>hp</cp:lastModifiedBy>
  <cp:revision>1</cp:revision>
  <dcterms:created xsi:type="dcterms:W3CDTF">2024-04-06T10:04:32Z</dcterms:created>
  <dcterms:modified xsi:type="dcterms:W3CDTF">2025-10-31T12:44:45Z</dcterms:modified>
</cp:coreProperties>
</file>