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260" r:id="rId6"/>
    <p:sldId id="261" r:id="rId7"/>
    <p:sldId id="262" r:id="rId8"/>
    <p:sldId id="263" r:id="rId9"/>
    <p:sldId id="264" r:id="rId10"/>
    <p:sldId id="266" r:id="rId1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F11B"/>
    <a:srgbClr val="000000"/>
    <a:srgbClr val="FFFFFF"/>
    <a:srgbClr val="95C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8"/>
  </p:normalViewPr>
  <p:slideViewPr>
    <p:cSldViewPr snapToGrid="0" snapToObjects="1" showGuides="1">
      <p:cViewPr varScale="1">
        <p:scale>
          <a:sx n="47" d="100"/>
          <a:sy n="47" d="100"/>
        </p:scale>
        <p:origin x="2046" y="6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A50B2-3592-48C1-9635-4C0FEA8DB314}" type="doc">
      <dgm:prSet loTypeId="urn:microsoft.com/office/officeart/2005/8/layout/hProcess9" loCatId="process" qsTypeId="urn:microsoft.com/office/officeart/2005/8/quickstyle/simple1" qsCatId="simple" csTypeId="urn:microsoft.com/office/officeart/2005/8/colors/accent1_2" csCatId="accent1" phldr="1"/>
      <dgm:spPr/>
    </dgm:pt>
    <dgm:pt modelId="{97C17C4B-A174-483A-B3A3-389A16A5A5FA}">
      <dgm:prSet phldrT="[Text]"/>
      <dgm:spPr/>
      <dgm:t>
        <a:bodyPr/>
        <a:lstStyle/>
        <a:p>
          <a:r>
            <a:rPr lang="en-US" dirty="0">
              <a:solidFill>
                <a:schemeClr val="tx1"/>
              </a:solidFill>
            </a:rPr>
            <a:t>1. </a:t>
          </a:r>
          <a:r>
            <a:rPr lang="en-US" dirty="0">
              <a:solidFill>
                <a:schemeClr val="tx1"/>
              </a:solidFill>
              <a:latin typeface="+mj-lt"/>
            </a:rPr>
            <a:t>Deploy the algorithmic architecture created by us on a pseudo website to represent the working of the project.</a:t>
          </a:r>
        </a:p>
      </dgm:t>
    </dgm:pt>
    <dgm:pt modelId="{89053A81-BDDD-40E6-B486-1E63A5732243}" type="parTrans" cxnId="{565AE92F-3965-49AC-A17F-2E9FA5DCB3B4}">
      <dgm:prSet/>
      <dgm:spPr/>
      <dgm:t>
        <a:bodyPr/>
        <a:lstStyle/>
        <a:p>
          <a:endParaRPr lang="en-US"/>
        </a:p>
      </dgm:t>
    </dgm:pt>
    <dgm:pt modelId="{DCB043F0-AF63-41AE-9AA9-53DFC9BAC96F}" type="sibTrans" cxnId="{565AE92F-3965-49AC-A17F-2E9FA5DCB3B4}">
      <dgm:prSet/>
      <dgm:spPr/>
      <dgm:t>
        <a:bodyPr/>
        <a:lstStyle/>
        <a:p>
          <a:endParaRPr lang="en-US"/>
        </a:p>
      </dgm:t>
    </dgm:pt>
    <dgm:pt modelId="{989FCEC6-0382-4051-A741-3C11DF0F7791}">
      <dgm:prSet phldrT="[Text]"/>
      <dgm:spPr/>
      <dgm:t>
        <a:bodyPr/>
        <a:lstStyle/>
        <a:p>
          <a:r>
            <a:rPr lang="en-US" dirty="0">
              <a:solidFill>
                <a:schemeClr val="tx1"/>
              </a:solidFill>
            </a:rPr>
            <a:t>2. User input to create the first homepage based upon the users interests and choices.</a:t>
          </a:r>
        </a:p>
      </dgm:t>
    </dgm:pt>
    <dgm:pt modelId="{A2F3FBDF-7C96-4F35-BE3C-77C62C1D3050}" type="parTrans" cxnId="{A59EFC40-D369-4965-B837-E4E3743F8845}">
      <dgm:prSet/>
      <dgm:spPr/>
      <dgm:t>
        <a:bodyPr/>
        <a:lstStyle/>
        <a:p>
          <a:endParaRPr lang="en-US"/>
        </a:p>
      </dgm:t>
    </dgm:pt>
    <dgm:pt modelId="{56665A08-CE4C-4CDB-97A3-479C6C99A2E7}" type="sibTrans" cxnId="{A59EFC40-D369-4965-B837-E4E3743F8845}">
      <dgm:prSet/>
      <dgm:spPr/>
      <dgm:t>
        <a:bodyPr/>
        <a:lstStyle/>
        <a:p>
          <a:endParaRPr lang="en-US"/>
        </a:p>
      </dgm:t>
    </dgm:pt>
    <dgm:pt modelId="{C1E7C948-2391-419A-AC3A-9942F1F754E7}">
      <dgm:prSet phldrT="[Text]"/>
      <dgm:spPr/>
      <dgm:t>
        <a:bodyPr/>
        <a:lstStyle/>
        <a:p>
          <a:r>
            <a:rPr lang="en-US" dirty="0">
              <a:solidFill>
                <a:schemeClr val="tx1"/>
              </a:solidFill>
            </a:rPr>
            <a:t>3. Study the users interests and behavior based on his/her searches and browsing on the website.</a:t>
          </a:r>
        </a:p>
      </dgm:t>
    </dgm:pt>
    <dgm:pt modelId="{985BC897-78AE-4ED0-B9A7-D6FC551461F8}" type="parTrans" cxnId="{F41EC07B-5B02-4B68-9860-DC8B60686281}">
      <dgm:prSet/>
      <dgm:spPr/>
      <dgm:t>
        <a:bodyPr/>
        <a:lstStyle/>
        <a:p>
          <a:endParaRPr lang="en-US"/>
        </a:p>
      </dgm:t>
    </dgm:pt>
    <dgm:pt modelId="{F6C0E012-9994-4705-9356-1A6AC91AB5ED}" type="sibTrans" cxnId="{F41EC07B-5B02-4B68-9860-DC8B60686281}">
      <dgm:prSet/>
      <dgm:spPr/>
      <dgm:t>
        <a:bodyPr/>
        <a:lstStyle/>
        <a:p>
          <a:endParaRPr lang="en-US"/>
        </a:p>
      </dgm:t>
    </dgm:pt>
    <dgm:pt modelId="{52417D51-5D0A-4BA2-9AB7-268D1B8B16EB}" type="pres">
      <dgm:prSet presAssocID="{BA8A50B2-3592-48C1-9635-4C0FEA8DB314}" presName="CompostProcess" presStyleCnt="0">
        <dgm:presLayoutVars>
          <dgm:dir/>
          <dgm:resizeHandles val="exact"/>
        </dgm:presLayoutVars>
      </dgm:prSet>
      <dgm:spPr/>
    </dgm:pt>
    <dgm:pt modelId="{3D1BDA6D-BB5B-486D-A915-7320F725E026}" type="pres">
      <dgm:prSet presAssocID="{BA8A50B2-3592-48C1-9635-4C0FEA8DB314}" presName="arrow" presStyleLbl="bgShp" presStyleIdx="0" presStyleCnt="1"/>
      <dgm:spPr/>
    </dgm:pt>
    <dgm:pt modelId="{42E31F47-88F0-4C80-93BE-572BAA8A9079}" type="pres">
      <dgm:prSet presAssocID="{BA8A50B2-3592-48C1-9635-4C0FEA8DB314}" presName="linearProcess" presStyleCnt="0"/>
      <dgm:spPr/>
    </dgm:pt>
    <dgm:pt modelId="{BF4A2001-2EED-452F-93C7-DBEA996E3B50}" type="pres">
      <dgm:prSet presAssocID="{97C17C4B-A174-483A-B3A3-389A16A5A5FA}" presName="textNode" presStyleLbl="node1" presStyleIdx="0" presStyleCnt="3">
        <dgm:presLayoutVars>
          <dgm:bulletEnabled val="1"/>
        </dgm:presLayoutVars>
      </dgm:prSet>
      <dgm:spPr/>
    </dgm:pt>
    <dgm:pt modelId="{4ED27D51-D307-4729-A412-C3577E8706FB}" type="pres">
      <dgm:prSet presAssocID="{DCB043F0-AF63-41AE-9AA9-53DFC9BAC96F}" presName="sibTrans" presStyleCnt="0"/>
      <dgm:spPr/>
    </dgm:pt>
    <dgm:pt modelId="{57D0E76D-99AE-4148-9546-6C2A2399A8CB}" type="pres">
      <dgm:prSet presAssocID="{989FCEC6-0382-4051-A741-3C11DF0F7791}" presName="textNode" presStyleLbl="node1" presStyleIdx="1" presStyleCnt="3">
        <dgm:presLayoutVars>
          <dgm:bulletEnabled val="1"/>
        </dgm:presLayoutVars>
      </dgm:prSet>
      <dgm:spPr/>
    </dgm:pt>
    <dgm:pt modelId="{E52422EE-1743-4DB9-BAE4-6B708EA849E7}" type="pres">
      <dgm:prSet presAssocID="{56665A08-CE4C-4CDB-97A3-479C6C99A2E7}" presName="sibTrans" presStyleCnt="0"/>
      <dgm:spPr/>
    </dgm:pt>
    <dgm:pt modelId="{91966113-44B8-41CB-A75A-6B50FD0A3CFB}" type="pres">
      <dgm:prSet presAssocID="{C1E7C948-2391-419A-AC3A-9942F1F754E7}" presName="textNode" presStyleLbl="node1" presStyleIdx="2" presStyleCnt="3">
        <dgm:presLayoutVars>
          <dgm:bulletEnabled val="1"/>
        </dgm:presLayoutVars>
      </dgm:prSet>
      <dgm:spPr/>
    </dgm:pt>
  </dgm:ptLst>
  <dgm:cxnLst>
    <dgm:cxn modelId="{565AE92F-3965-49AC-A17F-2E9FA5DCB3B4}" srcId="{BA8A50B2-3592-48C1-9635-4C0FEA8DB314}" destId="{97C17C4B-A174-483A-B3A3-389A16A5A5FA}" srcOrd="0" destOrd="0" parTransId="{89053A81-BDDD-40E6-B486-1E63A5732243}" sibTransId="{DCB043F0-AF63-41AE-9AA9-53DFC9BAC96F}"/>
    <dgm:cxn modelId="{A59EFC40-D369-4965-B837-E4E3743F8845}" srcId="{BA8A50B2-3592-48C1-9635-4C0FEA8DB314}" destId="{989FCEC6-0382-4051-A741-3C11DF0F7791}" srcOrd="1" destOrd="0" parTransId="{A2F3FBDF-7C96-4F35-BE3C-77C62C1D3050}" sibTransId="{56665A08-CE4C-4CDB-97A3-479C6C99A2E7}"/>
    <dgm:cxn modelId="{18009E78-694F-4836-9D2C-030B0B450D2E}" type="presOf" srcId="{C1E7C948-2391-419A-AC3A-9942F1F754E7}" destId="{91966113-44B8-41CB-A75A-6B50FD0A3CFB}" srcOrd="0" destOrd="0" presId="urn:microsoft.com/office/officeart/2005/8/layout/hProcess9"/>
    <dgm:cxn modelId="{F41EC07B-5B02-4B68-9860-DC8B60686281}" srcId="{BA8A50B2-3592-48C1-9635-4C0FEA8DB314}" destId="{C1E7C948-2391-419A-AC3A-9942F1F754E7}" srcOrd="2" destOrd="0" parTransId="{985BC897-78AE-4ED0-B9A7-D6FC551461F8}" sibTransId="{F6C0E012-9994-4705-9356-1A6AC91AB5ED}"/>
    <dgm:cxn modelId="{DB71C1C6-8515-476D-95DD-11861320FF25}" type="presOf" srcId="{989FCEC6-0382-4051-A741-3C11DF0F7791}" destId="{57D0E76D-99AE-4148-9546-6C2A2399A8CB}" srcOrd="0" destOrd="0" presId="urn:microsoft.com/office/officeart/2005/8/layout/hProcess9"/>
    <dgm:cxn modelId="{375B98F5-2E9C-47CA-B208-EFE3EB77EC9E}" type="presOf" srcId="{BA8A50B2-3592-48C1-9635-4C0FEA8DB314}" destId="{52417D51-5D0A-4BA2-9AB7-268D1B8B16EB}" srcOrd="0" destOrd="0" presId="urn:microsoft.com/office/officeart/2005/8/layout/hProcess9"/>
    <dgm:cxn modelId="{C8EC48FB-2FD3-449B-A7C0-7D03D85B3B41}" type="presOf" srcId="{97C17C4B-A174-483A-B3A3-389A16A5A5FA}" destId="{BF4A2001-2EED-452F-93C7-DBEA996E3B50}" srcOrd="0" destOrd="0" presId="urn:microsoft.com/office/officeart/2005/8/layout/hProcess9"/>
    <dgm:cxn modelId="{00C5093C-15A6-4454-B318-6355B39489FA}" type="presParOf" srcId="{52417D51-5D0A-4BA2-9AB7-268D1B8B16EB}" destId="{3D1BDA6D-BB5B-486D-A915-7320F725E026}" srcOrd="0" destOrd="0" presId="urn:microsoft.com/office/officeart/2005/8/layout/hProcess9"/>
    <dgm:cxn modelId="{5AB788E4-BA52-462F-B69C-F5C534FCEBC0}" type="presParOf" srcId="{52417D51-5D0A-4BA2-9AB7-268D1B8B16EB}" destId="{42E31F47-88F0-4C80-93BE-572BAA8A9079}" srcOrd="1" destOrd="0" presId="urn:microsoft.com/office/officeart/2005/8/layout/hProcess9"/>
    <dgm:cxn modelId="{2331F7F6-425A-48DD-AAB1-CCE5A30D0CD4}" type="presParOf" srcId="{42E31F47-88F0-4C80-93BE-572BAA8A9079}" destId="{BF4A2001-2EED-452F-93C7-DBEA996E3B50}" srcOrd="0" destOrd="0" presId="urn:microsoft.com/office/officeart/2005/8/layout/hProcess9"/>
    <dgm:cxn modelId="{23A176FC-9F85-454C-A680-57ED2C4E450C}" type="presParOf" srcId="{42E31F47-88F0-4C80-93BE-572BAA8A9079}" destId="{4ED27D51-D307-4729-A412-C3577E8706FB}" srcOrd="1" destOrd="0" presId="urn:microsoft.com/office/officeart/2005/8/layout/hProcess9"/>
    <dgm:cxn modelId="{1AA72D25-87CE-4297-8856-E5AC3138ED85}" type="presParOf" srcId="{42E31F47-88F0-4C80-93BE-572BAA8A9079}" destId="{57D0E76D-99AE-4148-9546-6C2A2399A8CB}" srcOrd="2" destOrd="0" presId="urn:microsoft.com/office/officeart/2005/8/layout/hProcess9"/>
    <dgm:cxn modelId="{C8433AFA-F1D4-4960-A0B3-95ED0D12F399}" type="presParOf" srcId="{42E31F47-88F0-4C80-93BE-572BAA8A9079}" destId="{E52422EE-1743-4DB9-BAE4-6B708EA849E7}" srcOrd="3" destOrd="0" presId="urn:microsoft.com/office/officeart/2005/8/layout/hProcess9"/>
    <dgm:cxn modelId="{3253F0E6-D8EC-4C9D-AC77-8840A7E985D2}" type="presParOf" srcId="{42E31F47-88F0-4C80-93BE-572BAA8A9079}" destId="{91966113-44B8-41CB-A75A-6B50FD0A3CFB}"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68745B-2043-4FC0-90AF-E2FFF901D443}" type="doc">
      <dgm:prSet loTypeId="urn:microsoft.com/office/officeart/2005/8/layout/hProcess9" loCatId="process" qsTypeId="urn:microsoft.com/office/officeart/2005/8/quickstyle/simple1" qsCatId="simple" csTypeId="urn:microsoft.com/office/officeart/2005/8/colors/accent1_2" csCatId="accent1" phldr="1"/>
      <dgm:spPr/>
    </dgm:pt>
    <dgm:pt modelId="{D43246EB-A4E7-4B3D-B1B5-FFA2FFA6B83F}">
      <dgm:prSet phldrT="[Text]"/>
      <dgm:spPr/>
      <dgm:t>
        <a:bodyPr/>
        <a:lstStyle/>
        <a:p>
          <a:r>
            <a:rPr lang="en-US" dirty="0">
              <a:solidFill>
                <a:schemeClr val="tx1"/>
              </a:solidFill>
            </a:rPr>
            <a:t>4. The algorithm then uses the user’s search history and browsing pattern and creates a new recommendation model.</a:t>
          </a:r>
        </a:p>
      </dgm:t>
    </dgm:pt>
    <dgm:pt modelId="{F2B1F46C-6038-4397-A7DB-6F883F29C944}" type="parTrans" cxnId="{EDB473FB-5FDA-4307-AF19-08EA91B5643B}">
      <dgm:prSet/>
      <dgm:spPr/>
      <dgm:t>
        <a:bodyPr/>
        <a:lstStyle/>
        <a:p>
          <a:endParaRPr lang="en-US"/>
        </a:p>
      </dgm:t>
    </dgm:pt>
    <dgm:pt modelId="{13F32B19-4691-4DA9-96EC-0C87A75A97A8}" type="sibTrans" cxnId="{EDB473FB-5FDA-4307-AF19-08EA91B5643B}">
      <dgm:prSet/>
      <dgm:spPr/>
      <dgm:t>
        <a:bodyPr/>
        <a:lstStyle/>
        <a:p>
          <a:endParaRPr lang="en-US"/>
        </a:p>
      </dgm:t>
    </dgm:pt>
    <dgm:pt modelId="{FDE363E8-2B2C-435F-8B7B-8606BE4BA249}">
      <dgm:prSet phldrT="[Text]"/>
      <dgm:spPr/>
      <dgm:t>
        <a:bodyPr/>
        <a:lstStyle/>
        <a:p>
          <a:r>
            <a:rPr lang="en-US" dirty="0">
              <a:solidFill>
                <a:schemeClr val="tx1"/>
              </a:solidFill>
            </a:rPr>
            <a:t>5. The new recommendation model is then deployed on the website presenting a better and improved experience for the user. </a:t>
          </a:r>
        </a:p>
      </dgm:t>
    </dgm:pt>
    <dgm:pt modelId="{DA2754AE-5A36-434D-91DC-1FE8891E38B0}" type="parTrans" cxnId="{A9C92598-4B19-4B1F-B9F8-6B7335E39F29}">
      <dgm:prSet/>
      <dgm:spPr/>
      <dgm:t>
        <a:bodyPr/>
        <a:lstStyle/>
        <a:p>
          <a:endParaRPr lang="en-US"/>
        </a:p>
      </dgm:t>
    </dgm:pt>
    <dgm:pt modelId="{3A3868B9-1BFA-4599-BAAE-C96DC9B1692F}" type="sibTrans" cxnId="{A9C92598-4B19-4B1F-B9F8-6B7335E39F29}">
      <dgm:prSet/>
      <dgm:spPr/>
      <dgm:t>
        <a:bodyPr/>
        <a:lstStyle/>
        <a:p>
          <a:endParaRPr lang="en-US"/>
        </a:p>
      </dgm:t>
    </dgm:pt>
    <dgm:pt modelId="{6849090B-C1C6-4F10-A557-152079E9B4C3}">
      <dgm:prSet phldrT="[Text]"/>
      <dgm:spPr/>
      <dgm:t>
        <a:bodyPr/>
        <a:lstStyle/>
        <a:p>
          <a:r>
            <a:rPr lang="en-US" dirty="0">
              <a:solidFill>
                <a:schemeClr val="tx1"/>
              </a:solidFill>
            </a:rPr>
            <a:t>6. The same process is carried out iteratively since the user’s interests and choice might differ with time and so should be the recommendation.</a:t>
          </a:r>
        </a:p>
      </dgm:t>
    </dgm:pt>
    <dgm:pt modelId="{AE512BE6-9E89-43D3-807C-2CBB666F7C83}" type="parTrans" cxnId="{1EE47AB0-701F-4114-A1B9-E51686E6FEC4}">
      <dgm:prSet/>
      <dgm:spPr/>
      <dgm:t>
        <a:bodyPr/>
        <a:lstStyle/>
        <a:p>
          <a:endParaRPr lang="en-US"/>
        </a:p>
      </dgm:t>
    </dgm:pt>
    <dgm:pt modelId="{56BC101F-48D4-4267-92F2-7B25780D8B0B}" type="sibTrans" cxnId="{1EE47AB0-701F-4114-A1B9-E51686E6FEC4}">
      <dgm:prSet/>
      <dgm:spPr/>
      <dgm:t>
        <a:bodyPr/>
        <a:lstStyle/>
        <a:p>
          <a:endParaRPr lang="en-US"/>
        </a:p>
      </dgm:t>
    </dgm:pt>
    <dgm:pt modelId="{C9E2397D-F246-444B-AF41-FC7AA774116F}" type="pres">
      <dgm:prSet presAssocID="{4C68745B-2043-4FC0-90AF-E2FFF901D443}" presName="CompostProcess" presStyleCnt="0">
        <dgm:presLayoutVars>
          <dgm:dir/>
          <dgm:resizeHandles val="exact"/>
        </dgm:presLayoutVars>
      </dgm:prSet>
      <dgm:spPr/>
    </dgm:pt>
    <dgm:pt modelId="{28189E69-4F14-4D2F-97C9-7C573B6916AA}" type="pres">
      <dgm:prSet presAssocID="{4C68745B-2043-4FC0-90AF-E2FFF901D443}" presName="arrow" presStyleLbl="bgShp" presStyleIdx="0" presStyleCnt="1" custAng="10800000" custLinFactNeighborX="1970" custLinFactNeighborY="18157"/>
      <dgm:spPr/>
    </dgm:pt>
    <dgm:pt modelId="{1143D3C5-6425-4751-9772-7ADDA58C79B7}" type="pres">
      <dgm:prSet presAssocID="{4C68745B-2043-4FC0-90AF-E2FFF901D443}" presName="linearProcess" presStyleCnt="0"/>
      <dgm:spPr/>
    </dgm:pt>
    <dgm:pt modelId="{69CC9C42-9792-404B-A21E-E059C1201AA7}" type="pres">
      <dgm:prSet presAssocID="{D43246EB-A4E7-4B3D-B1B5-FFA2FFA6B83F}" presName="textNode" presStyleLbl="node1" presStyleIdx="0" presStyleCnt="3" custLinFactX="200744" custLinFactNeighborX="300000" custLinFactNeighborY="1162">
        <dgm:presLayoutVars>
          <dgm:bulletEnabled val="1"/>
        </dgm:presLayoutVars>
      </dgm:prSet>
      <dgm:spPr/>
    </dgm:pt>
    <dgm:pt modelId="{EA461C73-110C-45A7-BE9C-6708A5EBF929}" type="pres">
      <dgm:prSet presAssocID="{13F32B19-4691-4DA9-96EC-0C87A75A97A8}" presName="sibTrans" presStyleCnt="0"/>
      <dgm:spPr/>
    </dgm:pt>
    <dgm:pt modelId="{926F57FB-AB14-46B5-8CC3-A48244E51789}" type="pres">
      <dgm:prSet presAssocID="{FDE363E8-2B2C-435F-8B7B-8606BE4BA249}" presName="textNode" presStyleLbl="node1" presStyleIdx="1" presStyleCnt="3">
        <dgm:presLayoutVars>
          <dgm:bulletEnabled val="1"/>
        </dgm:presLayoutVars>
      </dgm:prSet>
      <dgm:spPr/>
    </dgm:pt>
    <dgm:pt modelId="{DE446A1E-36A1-43AB-BD20-3352AB99C361}" type="pres">
      <dgm:prSet presAssocID="{3A3868B9-1BFA-4599-BAAE-C96DC9B1692F}" presName="sibTrans" presStyleCnt="0"/>
      <dgm:spPr/>
    </dgm:pt>
    <dgm:pt modelId="{7F030639-4E58-4BBA-87FF-6E7E791495E7}" type="pres">
      <dgm:prSet presAssocID="{6849090B-C1C6-4F10-A557-152079E9B4C3}" presName="textNode" presStyleLbl="node1" presStyleIdx="2" presStyleCnt="3" custLinFactX="-200000" custLinFactNeighborX="-206667" custLinFactNeighborY="1162">
        <dgm:presLayoutVars>
          <dgm:bulletEnabled val="1"/>
        </dgm:presLayoutVars>
      </dgm:prSet>
      <dgm:spPr/>
    </dgm:pt>
  </dgm:ptLst>
  <dgm:cxnLst>
    <dgm:cxn modelId="{A771F951-12BF-4028-B0FF-5D7484C98FAE}" type="presOf" srcId="{D43246EB-A4E7-4B3D-B1B5-FFA2FFA6B83F}" destId="{69CC9C42-9792-404B-A21E-E059C1201AA7}" srcOrd="0" destOrd="0" presId="urn:microsoft.com/office/officeart/2005/8/layout/hProcess9"/>
    <dgm:cxn modelId="{A9C92598-4B19-4B1F-B9F8-6B7335E39F29}" srcId="{4C68745B-2043-4FC0-90AF-E2FFF901D443}" destId="{FDE363E8-2B2C-435F-8B7B-8606BE4BA249}" srcOrd="1" destOrd="0" parTransId="{DA2754AE-5A36-434D-91DC-1FE8891E38B0}" sibTransId="{3A3868B9-1BFA-4599-BAAE-C96DC9B1692F}"/>
    <dgm:cxn modelId="{83962C98-C96F-489C-8892-46E867479AFA}" type="presOf" srcId="{4C68745B-2043-4FC0-90AF-E2FFF901D443}" destId="{C9E2397D-F246-444B-AF41-FC7AA774116F}" srcOrd="0" destOrd="0" presId="urn:microsoft.com/office/officeart/2005/8/layout/hProcess9"/>
    <dgm:cxn modelId="{EFB0AB98-9561-4568-8738-3B5EA7A7BC89}" type="presOf" srcId="{FDE363E8-2B2C-435F-8B7B-8606BE4BA249}" destId="{926F57FB-AB14-46B5-8CC3-A48244E51789}" srcOrd="0" destOrd="0" presId="urn:microsoft.com/office/officeart/2005/8/layout/hProcess9"/>
    <dgm:cxn modelId="{1EE47AB0-701F-4114-A1B9-E51686E6FEC4}" srcId="{4C68745B-2043-4FC0-90AF-E2FFF901D443}" destId="{6849090B-C1C6-4F10-A557-152079E9B4C3}" srcOrd="2" destOrd="0" parTransId="{AE512BE6-9E89-43D3-807C-2CBB666F7C83}" sibTransId="{56BC101F-48D4-4267-92F2-7B25780D8B0B}"/>
    <dgm:cxn modelId="{72736FD7-FD69-48CD-ADE7-F71BFC9ED5B8}" type="presOf" srcId="{6849090B-C1C6-4F10-A557-152079E9B4C3}" destId="{7F030639-4E58-4BBA-87FF-6E7E791495E7}" srcOrd="0" destOrd="0" presId="urn:microsoft.com/office/officeart/2005/8/layout/hProcess9"/>
    <dgm:cxn modelId="{EDB473FB-5FDA-4307-AF19-08EA91B5643B}" srcId="{4C68745B-2043-4FC0-90AF-E2FFF901D443}" destId="{D43246EB-A4E7-4B3D-B1B5-FFA2FFA6B83F}" srcOrd="0" destOrd="0" parTransId="{F2B1F46C-6038-4397-A7DB-6F883F29C944}" sibTransId="{13F32B19-4691-4DA9-96EC-0C87A75A97A8}"/>
    <dgm:cxn modelId="{4DBD8580-7251-4192-9DB5-7D756D6120DA}" type="presParOf" srcId="{C9E2397D-F246-444B-AF41-FC7AA774116F}" destId="{28189E69-4F14-4D2F-97C9-7C573B6916AA}" srcOrd="0" destOrd="0" presId="urn:microsoft.com/office/officeart/2005/8/layout/hProcess9"/>
    <dgm:cxn modelId="{BA810684-ABA0-4CF7-99D7-1F3A6EC4232F}" type="presParOf" srcId="{C9E2397D-F246-444B-AF41-FC7AA774116F}" destId="{1143D3C5-6425-4751-9772-7ADDA58C79B7}" srcOrd="1" destOrd="0" presId="urn:microsoft.com/office/officeart/2005/8/layout/hProcess9"/>
    <dgm:cxn modelId="{E9EFCEE9-890D-43BC-B0AE-ADD3E47EAE44}" type="presParOf" srcId="{1143D3C5-6425-4751-9772-7ADDA58C79B7}" destId="{69CC9C42-9792-404B-A21E-E059C1201AA7}" srcOrd="0" destOrd="0" presId="urn:microsoft.com/office/officeart/2005/8/layout/hProcess9"/>
    <dgm:cxn modelId="{56B251B1-C427-46E0-8EDC-A6885A9E5668}" type="presParOf" srcId="{1143D3C5-6425-4751-9772-7ADDA58C79B7}" destId="{EA461C73-110C-45A7-BE9C-6708A5EBF929}" srcOrd="1" destOrd="0" presId="urn:microsoft.com/office/officeart/2005/8/layout/hProcess9"/>
    <dgm:cxn modelId="{09C097AC-34F6-494E-848B-AE30383E18D5}" type="presParOf" srcId="{1143D3C5-6425-4751-9772-7ADDA58C79B7}" destId="{926F57FB-AB14-46B5-8CC3-A48244E51789}" srcOrd="2" destOrd="0" presId="urn:microsoft.com/office/officeart/2005/8/layout/hProcess9"/>
    <dgm:cxn modelId="{FFB3DE12-507B-49E5-8C3E-E3EE79CE8D34}" type="presParOf" srcId="{1143D3C5-6425-4751-9772-7ADDA58C79B7}" destId="{DE446A1E-36A1-43AB-BD20-3352AB99C361}" srcOrd="3" destOrd="0" presId="urn:microsoft.com/office/officeart/2005/8/layout/hProcess9"/>
    <dgm:cxn modelId="{84CD67D1-3893-4A82-B23A-6FF69EA19429}" type="presParOf" srcId="{1143D3C5-6425-4751-9772-7ADDA58C79B7}" destId="{7F030639-4E58-4BBA-87FF-6E7E791495E7}"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BDA6D-BB5B-486D-A915-7320F725E026}">
      <dsp:nvSpPr>
        <dsp:cNvPr id="0" name=""/>
        <dsp:cNvSpPr/>
      </dsp:nvSpPr>
      <dsp:spPr>
        <a:xfrm>
          <a:off x="559371" y="0"/>
          <a:ext cx="6339547" cy="513588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A2001-2EED-452F-93C7-DBEA996E3B50}">
      <dsp:nvSpPr>
        <dsp:cNvPr id="0" name=""/>
        <dsp:cNvSpPr/>
      </dsp:nvSpPr>
      <dsp:spPr>
        <a:xfrm>
          <a:off x="252737" y="1540763"/>
          <a:ext cx="223748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1. </a:t>
          </a:r>
          <a:r>
            <a:rPr lang="en-US" sz="1700" kern="1200" dirty="0">
              <a:solidFill>
                <a:schemeClr val="tx1"/>
              </a:solidFill>
              <a:latin typeface="+mj-lt"/>
            </a:rPr>
            <a:t>Deploy the algorithmic architecture created by us on a pseudo website to represent the working of the project.</a:t>
          </a:r>
        </a:p>
      </dsp:txBody>
      <dsp:txXfrm>
        <a:off x="353022" y="1641048"/>
        <a:ext cx="2036917" cy="1853782"/>
      </dsp:txXfrm>
    </dsp:sp>
    <dsp:sp modelId="{57D0E76D-99AE-4148-9546-6C2A2399A8CB}">
      <dsp:nvSpPr>
        <dsp:cNvPr id="0" name=""/>
        <dsp:cNvSpPr/>
      </dsp:nvSpPr>
      <dsp:spPr>
        <a:xfrm>
          <a:off x="2610401" y="1540763"/>
          <a:ext cx="223748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2. User input to create the first homepage based upon the users interests and choices.</a:t>
          </a:r>
        </a:p>
      </dsp:txBody>
      <dsp:txXfrm>
        <a:off x="2710686" y="1641048"/>
        <a:ext cx="2036917" cy="1853782"/>
      </dsp:txXfrm>
    </dsp:sp>
    <dsp:sp modelId="{91966113-44B8-41CB-A75A-6B50FD0A3CFB}">
      <dsp:nvSpPr>
        <dsp:cNvPr id="0" name=""/>
        <dsp:cNvSpPr/>
      </dsp:nvSpPr>
      <dsp:spPr>
        <a:xfrm>
          <a:off x="4968066" y="1540763"/>
          <a:ext cx="223748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3. Study the users interests and behavior based on his/her searches and browsing on the website.</a:t>
          </a:r>
        </a:p>
      </dsp:txBody>
      <dsp:txXfrm>
        <a:off x="5068351" y="1641048"/>
        <a:ext cx="2036917" cy="1853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89E69-4F14-4D2F-97C9-7C573B6916AA}">
      <dsp:nvSpPr>
        <dsp:cNvPr id="0" name=""/>
        <dsp:cNvSpPr/>
      </dsp:nvSpPr>
      <dsp:spPr>
        <a:xfrm rot="10800000">
          <a:off x="684260" y="0"/>
          <a:ext cx="6339546" cy="513588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CC9C42-9792-404B-A21E-E059C1201AA7}">
      <dsp:nvSpPr>
        <dsp:cNvPr id="0" name=""/>
        <dsp:cNvSpPr/>
      </dsp:nvSpPr>
      <dsp:spPr>
        <a:xfrm>
          <a:off x="5057652" y="1564635"/>
          <a:ext cx="240063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4. The algorithm then uses the user’s search history and browsing pattern and creates a new recommendation model.</a:t>
          </a:r>
        </a:p>
      </dsp:txBody>
      <dsp:txXfrm>
        <a:off x="5157937" y="1664920"/>
        <a:ext cx="2200067" cy="1853782"/>
      </dsp:txXfrm>
    </dsp:sp>
    <dsp:sp modelId="{926F57FB-AB14-46B5-8CC3-A48244E51789}">
      <dsp:nvSpPr>
        <dsp:cNvPr id="0" name=""/>
        <dsp:cNvSpPr/>
      </dsp:nvSpPr>
      <dsp:spPr>
        <a:xfrm>
          <a:off x="2528826" y="1540763"/>
          <a:ext cx="240063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5. The new recommendation model is then deployed on the website presenting a better and improved experience for the user. </a:t>
          </a:r>
        </a:p>
      </dsp:txBody>
      <dsp:txXfrm>
        <a:off x="2629111" y="1641048"/>
        <a:ext cx="2200067" cy="1853782"/>
      </dsp:txXfrm>
    </dsp:sp>
    <dsp:sp modelId="{7F030639-4E58-4BBA-87FF-6E7E791495E7}">
      <dsp:nvSpPr>
        <dsp:cNvPr id="0" name=""/>
        <dsp:cNvSpPr/>
      </dsp:nvSpPr>
      <dsp:spPr>
        <a:xfrm>
          <a:off x="0" y="1564635"/>
          <a:ext cx="2400637" cy="20543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6. The same process is carried out iteratively since the user’s interests and choice might differ with time and so should be the recommendation.</a:t>
          </a:r>
        </a:p>
      </dsp:txBody>
      <dsp:txXfrm>
        <a:off x="100285" y="1664920"/>
        <a:ext cx="2200067" cy="18537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60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90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86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90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91EA9682-4FEE-434B-9BF8-FC7FFE538091}"/>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67" name="Right Triangle 66">
            <a:extLst>
              <a:ext uri="{FF2B5EF4-FFF2-40B4-BE49-F238E27FC236}">
                <a16:creationId xmlns:a16="http://schemas.microsoft.com/office/drawing/2014/main" id="{DA818EFC-2E47-7D41-839D-585E266C6032}"/>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ight Triangle 67">
            <a:extLst>
              <a:ext uri="{FF2B5EF4-FFF2-40B4-BE49-F238E27FC236}">
                <a16:creationId xmlns:a16="http://schemas.microsoft.com/office/drawing/2014/main" id="{E34BC314-6499-634E-91F1-15087B08AD89}"/>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69" name="Right Triangle 68">
            <a:extLst>
              <a:ext uri="{FF2B5EF4-FFF2-40B4-BE49-F238E27FC236}">
                <a16:creationId xmlns:a16="http://schemas.microsoft.com/office/drawing/2014/main" id="{227FDEC3-7C24-6F4E-83BA-BCB735BA295F}"/>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70" name="Straight Connector 69">
            <a:extLst>
              <a:ext uri="{FF2B5EF4-FFF2-40B4-BE49-F238E27FC236}">
                <a16:creationId xmlns:a16="http://schemas.microsoft.com/office/drawing/2014/main" id="{C4F836DB-87CD-6E42-B0AD-B4E69F13E951}"/>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5D4F07-3C9D-9944-A4B7-C894C240BD95}"/>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42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742369" y="2984500"/>
            <a:ext cx="4981650" cy="2217420"/>
          </a:xfrm>
        </p:spPr>
        <p:txBody>
          <a:bodyPr/>
          <a:lstStyle/>
          <a:p>
            <a:r>
              <a:rPr lang="en-US" sz="2400" dirty="0">
                <a:solidFill>
                  <a:schemeClr val="accent4">
                    <a:lumMod val="40000"/>
                    <a:lumOff val="60000"/>
                  </a:schemeClr>
                </a:solidFill>
              </a:rPr>
              <a:t>Monu Kumar Soyal – 200010029</a:t>
            </a:r>
          </a:p>
          <a:p>
            <a:r>
              <a:rPr lang="en-US" sz="2400" dirty="0">
                <a:solidFill>
                  <a:schemeClr val="accent4">
                    <a:lumMod val="40000"/>
                    <a:lumOff val="60000"/>
                  </a:schemeClr>
                </a:solidFill>
              </a:rPr>
              <a:t>Tarun Saini – 200010051</a:t>
            </a:r>
          </a:p>
          <a:p>
            <a:r>
              <a:rPr lang="en-US" sz="2400" dirty="0">
                <a:solidFill>
                  <a:schemeClr val="accent4">
                    <a:lumMod val="40000"/>
                    <a:lumOff val="60000"/>
                  </a:schemeClr>
                </a:solidFill>
              </a:rPr>
              <a:t>Tabish Khalid Halim - 200020049</a:t>
            </a:r>
          </a:p>
          <a:p>
            <a:r>
              <a:rPr lang="en-US" sz="2400" dirty="0">
                <a:solidFill>
                  <a:schemeClr val="accent4">
                    <a:lumMod val="40000"/>
                    <a:lumOff val="60000"/>
                  </a:schemeClr>
                </a:solidFill>
              </a:rPr>
              <a:t>Priyanshu </a:t>
            </a:r>
            <a:r>
              <a:rPr lang="en-US" sz="2400" dirty="0" err="1">
                <a:solidFill>
                  <a:schemeClr val="accent4">
                    <a:lumMod val="40000"/>
                    <a:lumOff val="60000"/>
                  </a:schemeClr>
                </a:solidFill>
              </a:rPr>
              <a:t>Jayara</a:t>
            </a:r>
            <a:r>
              <a:rPr lang="en-US" sz="2400" dirty="0">
                <a:solidFill>
                  <a:schemeClr val="accent4">
                    <a:lumMod val="40000"/>
                    <a:lumOff val="60000"/>
                  </a:schemeClr>
                </a:solidFill>
              </a:rPr>
              <a:t> - 200020033</a:t>
            </a:r>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148462" y="2181878"/>
            <a:ext cx="4314062" cy="681196"/>
          </a:xfrm>
        </p:spPr>
        <p:txBody>
          <a:bodyPr/>
          <a:lstStyle/>
          <a:p>
            <a:r>
              <a:rPr lang="en-US" sz="3600" dirty="0"/>
              <a:t>        Team Members</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a:xfrm>
            <a:off x="10975117" y="7236144"/>
            <a:ext cx="4146550" cy="396557"/>
          </a:xfrm>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p:txBody>
          <a:bodyPr/>
          <a:lstStyle/>
          <a:p>
            <a:r>
              <a:rPr lang="en-US" dirty="0"/>
              <a:t>9 September, [2022]</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lstStyle/>
          <a:p>
            <a:r>
              <a:rPr lang="en-US" sz="4000" dirty="0"/>
              <a:t>Movie Recommendation System </a:t>
            </a:r>
          </a:p>
        </p:txBody>
      </p:sp>
      <p:sp>
        <p:nvSpPr>
          <p:cNvPr id="3" name="Text Placeholder 2">
            <a:extLst>
              <a:ext uri="{FF2B5EF4-FFF2-40B4-BE49-F238E27FC236}">
                <a16:creationId xmlns:a16="http://schemas.microsoft.com/office/drawing/2014/main" id="{B78BC0D4-EA73-20C5-0813-0C3EDDE22F8B}"/>
              </a:ext>
            </a:extLst>
          </p:cNvPr>
          <p:cNvSpPr>
            <a:spLocks noGrp="1"/>
          </p:cNvSpPr>
          <p:nvPr>
            <p:ph type="body" sz="quarter" idx="11"/>
          </p:nvPr>
        </p:nvSpPr>
        <p:spPr>
          <a:xfrm>
            <a:off x="9357360" y="4273710"/>
            <a:ext cx="2616200" cy="1296988"/>
          </a:xfrm>
        </p:spPr>
        <p:txBody>
          <a:bodyPr/>
          <a:lstStyle/>
          <a:p>
            <a:endParaRPr lang="en-US"/>
          </a:p>
        </p:txBody>
      </p:sp>
      <p:sp>
        <p:nvSpPr>
          <p:cNvPr id="6" name="Text Placeholder 5">
            <a:extLst>
              <a:ext uri="{FF2B5EF4-FFF2-40B4-BE49-F238E27FC236}">
                <a16:creationId xmlns:a16="http://schemas.microsoft.com/office/drawing/2014/main" id="{92463462-F3EF-F28C-DF3F-36FA08F28F2A}"/>
              </a:ext>
            </a:extLst>
          </p:cNvPr>
          <p:cNvSpPr>
            <a:spLocks noGrp="1"/>
          </p:cNvSpPr>
          <p:nvPr>
            <p:ph type="body" sz="quarter" idx="13"/>
          </p:nvPr>
        </p:nvSpPr>
        <p:spPr>
          <a:xfrm>
            <a:off x="8359380" y="2521903"/>
            <a:ext cx="2615737" cy="396557"/>
          </a:xfrm>
        </p:spPr>
        <p:txBody>
          <a:bodyPr/>
          <a:lstStyle/>
          <a:p>
            <a:endParaRPr lang="en-US"/>
          </a:p>
        </p:txBody>
      </p:sp>
    </p:spTree>
    <p:extLst>
      <p:ext uri="{BB962C8B-B14F-4D97-AF65-F5344CB8AC3E}">
        <p14:creationId xmlns:p14="http://schemas.microsoft.com/office/powerpoint/2010/main" val="393417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4DBFA7-DE4A-8548-A662-CC641F646D94}"/>
              </a:ext>
            </a:extLst>
          </p:cNvPr>
          <p:cNvSpPr>
            <a:spLocks noGrp="1"/>
          </p:cNvSpPr>
          <p:nvPr>
            <p:ph type="body" sz="quarter" idx="10"/>
          </p:nvPr>
        </p:nvSpPr>
        <p:spPr>
          <a:xfrm>
            <a:off x="7962191" y="3002280"/>
            <a:ext cx="2616200" cy="1296988"/>
          </a:xfrm>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041CA2A1-9598-1D4C-B029-EAA6652D65A3}"/>
              </a:ext>
            </a:extLst>
          </p:cNvPr>
          <p:cNvSpPr>
            <a:spLocks noGrp="1"/>
          </p:cNvSpPr>
          <p:nvPr>
            <p:ph type="body" sz="quarter" idx="11"/>
          </p:nvPr>
        </p:nvSpPr>
        <p:spPr>
          <a:xfrm>
            <a:off x="8746155" y="2539683"/>
            <a:ext cx="2616200" cy="1296988"/>
          </a:xfrm>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D0F7DDBF-002C-8A42-B3E2-F027F96131A1}"/>
              </a:ext>
            </a:extLst>
          </p:cNvPr>
          <p:cNvSpPr>
            <a:spLocks noGrp="1"/>
          </p:cNvSpPr>
          <p:nvPr>
            <p:ph type="body" sz="quarter" idx="12"/>
          </p:nvPr>
        </p:nvSpPr>
        <p:spPr>
          <a:xfrm>
            <a:off x="10838450" y="4299268"/>
            <a:ext cx="2615737" cy="396557"/>
          </a:xfrm>
        </p:spPr>
        <p:txBody>
          <a:bodyPr/>
          <a:lstStyle/>
          <a:p>
            <a:r>
              <a:rPr lang="en-US" dirty="0"/>
              <a:t>FEATURE</a:t>
            </a:r>
          </a:p>
        </p:txBody>
      </p:sp>
      <p:sp>
        <p:nvSpPr>
          <p:cNvPr id="5" name="Text Placeholder 4">
            <a:extLst>
              <a:ext uri="{FF2B5EF4-FFF2-40B4-BE49-F238E27FC236}">
                <a16:creationId xmlns:a16="http://schemas.microsoft.com/office/drawing/2014/main" id="{EADB5102-EC7F-7D40-B13A-7F95B72A44B3}"/>
              </a:ext>
            </a:extLst>
          </p:cNvPr>
          <p:cNvSpPr>
            <a:spLocks noGrp="1"/>
          </p:cNvSpPr>
          <p:nvPr>
            <p:ph type="body" sz="quarter" idx="13"/>
          </p:nvPr>
        </p:nvSpPr>
        <p:spPr>
          <a:xfrm>
            <a:off x="9530582" y="2791303"/>
            <a:ext cx="2615737" cy="396557"/>
          </a:xfrm>
        </p:spPr>
        <p:txBody>
          <a:bodyPr/>
          <a:lstStyle/>
          <a:p>
            <a:r>
              <a:rPr lang="en-US" dirty="0"/>
              <a:t>FEATURE</a:t>
            </a:r>
          </a:p>
          <a:p>
            <a:endParaRPr lang="en-US" dirty="0"/>
          </a:p>
        </p:txBody>
      </p:sp>
      <p:sp>
        <p:nvSpPr>
          <p:cNvPr id="6" name="Text Placeholder 5">
            <a:extLst>
              <a:ext uri="{FF2B5EF4-FFF2-40B4-BE49-F238E27FC236}">
                <a16:creationId xmlns:a16="http://schemas.microsoft.com/office/drawing/2014/main" id="{C727D9F9-2C8E-6341-89DA-0014AD82B52D}"/>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224F4421-C950-7F4C-943D-BF962C7E9A71}"/>
              </a:ext>
            </a:extLst>
          </p:cNvPr>
          <p:cNvSpPr>
            <a:spLocks noGrp="1"/>
          </p:cNvSpPr>
          <p:nvPr>
            <p:ph type="body" sz="quarter" idx="16"/>
          </p:nvPr>
        </p:nvSpPr>
        <p:spPr>
          <a:xfrm>
            <a:off x="8896627" y="2439166"/>
            <a:ext cx="6499382" cy="342900"/>
          </a:xfrm>
        </p:spPr>
        <p:txBody>
          <a:bodyPr/>
          <a:lstStyle/>
          <a:p>
            <a:r>
              <a:rPr lang="en-US" dirty="0"/>
              <a:t>JANUARY[YEAR[</a:t>
            </a:r>
          </a:p>
        </p:txBody>
      </p:sp>
      <p:graphicFrame>
        <p:nvGraphicFramePr>
          <p:cNvPr id="12" name="Diagram 11">
            <a:extLst>
              <a:ext uri="{FF2B5EF4-FFF2-40B4-BE49-F238E27FC236}">
                <a16:creationId xmlns:a16="http://schemas.microsoft.com/office/drawing/2014/main" id="{6B752760-D973-8154-3976-C36FC2DF018D}"/>
              </a:ext>
            </a:extLst>
          </p:cNvPr>
          <p:cNvGraphicFramePr/>
          <p:nvPr>
            <p:extLst>
              <p:ext uri="{D42A27DB-BD31-4B8C-83A1-F6EECF244321}">
                <p14:modId xmlns:p14="http://schemas.microsoft.com/office/powerpoint/2010/main" val="3215411487"/>
              </p:ext>
            </p:extLst>
          </p:nvPr>
        </p:nvGraphicFramePr>
        <p:xfrm>
          <a:off x="243840" y="106680"/>
          <a:ext cx="7458291" cy="513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13E16F7B-A311-07DB-8283-C7C1CAAAC4B6}"/>
              </a:ext>
            </a:extLst>
          </p:cNvPr>
          <p:cNvGraphicFramePr/>
          <p:nvPr>
            <p:extLst>
              <p:ext uri="{D42A27DB-BD31-4B8C-83A1-F6EECF244321}">
                <p14:modId xmlns:p14="http://schemas.microsoft.com/office/powerpoint/2010/main" val="939915208"/>
              </p:ext>
            </p:extLst>
          </p:nvPr>
        </p:nvGraphicFramePr>
        <p:xfrm>
          <a:off x="243841" y="3677920"/>
          <a:ext cx="7458290" cy="51358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260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0" y="2984499"/>
            <a:ext cx="6851090" cy="4448067"/>
          </a:xfrm>
        </p:spPr>
        <p:txBody>
          <a:bodyPr/>
          <a:lstStyle/>
          <a:p>
            <a:r>
              <a:rPr lang="en-US" sz="2000" dirty="0"/>
              <a:t>The algorithm will be deployed on a pseudo OTT website using API linking. The algorithm will complete two tasks, one finding the user’s searches from a predefined database along with suggesting other movies of the same criteria, second it will use the same searches and browsing pattern to comprehend the user’s interest more deeply and identify the user’s changing interests and choice and creating a new </a:t>
            </a:r>
            <a:r>
              <a:rPr lang="en-US" sz="2000" dirty="0" err="1"/>
              <a:t>recommendational</a:t>
            </a:r>
            <a:r>
              <a:rPr lang="en-US" sz="2000" dirty="0"/>
              <a:t> model after predefined intervals of time.</a:t>
            </a:r>
          </a:p>
          <a:p>
            <a:endParaRPr lang="en-US" dirty="0"/>
          </a:p>
        </p:txBody>
      </p:sp>
      <p:sp>
        <p:nvSpPr>
          <p:cNvPr id="4" name="Text Placeholder 3">
            <a:extLst>
              <a:ext uri="{FF2B5EF4-FFF2-40B4-BE49-F238E27FC236}">
                <a16:creationId xmlns:a16="http://schemas.microsoft.com/office/drawing/2014/main" id="{E1D7A8E9-DE82-0942-BCA5-0F21820D846E}"/>
              </a:ext>
            </a:extLst>
          </p:cNvPr>
          <p:cNvSpPr>
            <a:spLocks noGrp="1"/>
          </p:cNvSpPr>
          <p:nvPr>
            <p:ph type="body" sz="quarter" idx="12"/>
          </p:nvPr>
        </p:nvSpPr>
        <p:spPr/>
        <p:txBody>
          <a:bodyPr/>
          <a:lstStyle/>
          <a:p>
            <a:r>
              <a:rPr lang="en-US" dirty="0"/>
              <a:t>Algorithm</a:t>
            </a:r>
          </a:p>
        </p:txBody>
      </p:sp>
      <p:sp>
        <p:nvSpPr>
          <p:cNvPr id="5" name="Text Placeholder 4">
            <a:extLst>
              <a:ext uri="{FF2B5EF4-FFF2-40B4-BE49-F238E27FC236}">
                <a16:creationId xmlns:a16="http://schemas.microsoft.com/office/drawing/2014/main" id="{37A25D6E-FE64-C346-A250-B0F62A92BF52}"/>
              </a:ext>
            </a:extLst>
          </p:cNvPr>
          <p:cNvSpPr>
            <a:spLocks noGrp="1"/>
          </p:cNvSpPr>
          <p:nvPr>
            <p:ph type="body" sz="quarter" idx="13"/>
          </p:nvPr>
        </p:nvSpPr>
        <p:spPr>
          <a:xfrm>
            <a:off x="10533620" y="3236437"/>
            <a:ext cx="2615737" cy="396557"/>
          </a:xfrm>
        </p:spPr>
        <p:txBody>
          <a:bodyPr/>
          <a:lstStyle/>
          <a:p>
            <a:r>
              <a:rPr lang="en-US" dirty="0"/>
              <a:t>FEATURE</a:t>
            </a:r>
          </a:p>
        </p:txBody>
      </p:sp>
      <p:sp>
        <p:nvSpPr>
          <p:cNvPr id="6" name="Text Placeholder 5">
            <a:extLst>
              <a:ext uri="{FF2B5EF4-FFF2-40B4-BE49-F238E27FC236}">
                <a16:creationId xmlns:a16="http://schemas.microsoft.com/office/drawing/2014/main" id="{71A66EB3-9FC7-F94C-BDC9-0598A3553733}"/>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6"/>
          </p:nvPr>
        </p:nvSpPr>
        <p:spPr/>
        <p:txBody>
          <a:bodyPr/>
          <a:lstStyle/>
          <a:p>
            <a:r>
              <a:rPr lang="en-US" dirty="0"/>
              <a:t>]</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p:txBody>
          <a:bodyPr/>
          <a:lstStyle/>
          <a:p>
            <a:r>
              <a:rPr lang="en-US" dirty="0"/>
              <a:t>1</a:t>
            </a:r>
          </a:p>
        </p:txBody>
      </p:sp>
      <p:sp>
        <p:nvSpPr>
          <p:cNvPr id="10" name="Text Placeholder 9">
            <a:extLst>
              <a:ext uri="{FF2B5EF4-FFF2-40B4-BE49-F238E27FC236}">
                <a16:creationId xmlns:a16="http://schemas.microsoft.com/office/drawing/2014/main" id="{1B7C3C95-B8A8-AACC-8457-7F827F32BB7E}"/>
              </a:ext>
            </a:extLst>
          </p:cNvPr>
          <p:cNvSpPr>
            <a:spLocks noGrp="1"/>
          </p:cNvSpPr>
          <p:nvPr>
            <p:ph type="body" sz="quarter" idx="11"/>
          </p:nvPr>
        </p:nvSpPr>
        <p:spPr>
          <a:xfrm>
            <a:off x="11123595" y="3236437"/>
            <a:ext cx="2616200" cy="1296988"/>
          </a:xfrm>
        </p:spPr>
        <p:txBody>
          <a:bodyPr/>
          <a:lstStyle/>
          <a:p>
            <a:endParaRPr lang="en-US" dirty="0"/>
          </a:p>
        </p:txBody>
      </p:sp>
    </p:spTree>
    <p:extLst>
      <p:ext uri="{BB962C8B-B14F-4D97-AF65-F5344CB8AC3E}">
        <p14:creationId xmlns:p14="http://schemas.microsoft.com/office/powerpoint/2010/main" val="323799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a:xfrm>
            <a:off x="687630" y="2984499"/>
            <a:ext cx="7084769" cy="4757421"/>
          </a:xfrm>
        </p:spPr>
        <p:txBody>
          <a:bodyPr/>
          <a:lstStyle/>
          <a:p>
            <a:r>
              <a:rPr lang="en-US" sz="2000" dirty="0"/>
              <a:t>The users will be asked certain details about personal choices like genres , their birth year, region, preferred language etc, for the algorithm to create the first recommended home page. </a:t>
            </a:r>
          </a:p>
          <a:p>
            <a:endParaRPr lang="en-US" sz="2000" dirty="0"/>
          </a:p>
          <a:p>
            <a:r>
              <a:rPr lang="en-US" sz="2000" dirty="0"/>
              <a:t>For instance, the user fills in the action, comedy and romance as the genres in respective order and is aged around 30s then the algorithm would create a homepage where the first slide bar would be full of action movies both from 90s and modern era, similarly second slide bar would contain comedies, third would present romcoms and so on.  </a:t>
            </a:r>
          </a:p>
        </p:txBody>
      </p:sp>
      <p:sp>
        <p:nvSpPr>
          <p:cNvPr id="3" name="Text Placeholder 2">
            <a:extLst>
              <a:ext uri="{FF2B5EF4-FFF2-40B4-BE49-F238E27FC236}">
                <a16:creationId xmlns:a16="http://schemas.microsoft.com/office/drawing/2014/main" id="{F7CC7CEE-321C-9C4C-AE98-D5C0B9FC38F4}"/>
              </a:ext>
            </a:extLst>
          </p:cNvPr>
          <p:cNvSpPr>
            <a:spLocks noGrp="1"/>
          </p:cNvSpPr>
          <p:nvPr>
            <p:ph type="body" sz="quarter" idx="11"/>
          </p:nvPr>
        </p:nvSpPr>
        <p:spPr>
          <a:xfrm>
            <a:off x="11204875" y="3126740"/>
            <a:ext cx="2616200" cy="1296988"/>
          </a:xfrm>
        </p:spPr>
        <p:txBody>
          <a:bodyPr/>
          <a:lstStyle/>
          <a:p>
            <a:r>
              <a:rPr lang="en-US" dirty="0"/>
              <a:t>Lorem ipsum dolor sit amet, consectetur adipiscing elit, sed do eiusmod Lorem ipsum dolor sit amet, consectetur adipiscing elit.</a:t>
            </a:r>
          </a:p>
          <a:p>
            <a:endParaRPr lang="en-US" dirty="0"/>
          </a:p>
        </p:txBody>
      </p:sp>
      <p:sp>
        <p:nvSpPr>
          <p:cNvPr id="5" name="Text Placeholder 4">
            <a:extLst>
              <a:ext uri="{FF2B5EF4-FFF2-40B4-BE49-F238E27FC236}">
                <a16:creationId xmlns:a16="http://schemas.microsoft.com/office/drawing/2014/main" id="{F098B7FF-D526-434D-900A-C245936A8F5A}"/>
              </a:ext>
            </a:extLst>
          </p:cNvPr>
          <p:cNvSpPr>
            <a:spLocks noGrp="1"/>
          </p:cNvSpPr>
          <p:nvPr>
            <p:ph type="body" sz="quarter" idx="13"/>
          </p:nvPr>
        </p:nvSpPr>
        <p:spPr>
          <a:xfrm>
            <a:off x="11387060" y="2544762"/>
            <a:ext cx="2615737" cy="396557"/>
          </a:xfrm>
        </p:spPr>
        <p:txBody>
          <a:bodyPr/>
          <a:lstStyle/>
          <a:p>
            <a:r>
              <a:rPr lang="en-US" dirty="0"/>
              <a:t>FEATURE</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lstStyle/>
          <a:p>
            <a:r>
              <a:rPr lang="en-US" dirty="0"/>
              <a:t>MOVIES</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lstStyle/>
          <a:p>
            <a:r>
              <a:rPr lang="en-US" dirty="0"/>
              <a:t>2</a:t>
            </a:r>
          </a:p>
        </p:txBody>
      </p:sp>
      <p:sp>
        <p:nvSpPr>
          <p:cNvPr id="10" name="Text Placeholder 9">
            <a:extLst>
              <a:ext uri="{FF2B5EF4-FFF2-40B4-BE49-F238E27FC236}">
                <a16:creationId xmlns:a16="http://schemas.microsoft.com/office/drawing/2014/main" id="{1567E109-819B-2438-8714-10446389F643}"/>
              </a:ext>
            </a:extLst>
          </p:cNvPr>
          <p:cNvSpPr>
            <a:spLocks noGrp="1"/>
          </p:cNvSpPr>
          <p:nvPr>
            <p:ph type="body" sz="quarter" idx="16"/>
          </p:nvPr>
        </p:nvSpPr>
        <p:spPr/>
        <p:txBody>
          <a:bodyPr/>
          <a:lstStyle/>
          <a:p>
            <a:endParaRPr lang="en-US" dirty="0"/>
          </a:p>
        </p:txBody>
      </p:sp>
      <p:sp>
        <p:nvSpPr>
          <p:cNvPr id="12" name="Text Placeholder 11">
            <a:extLst>
              <a:ext uri="{FF2B5EF4-FFF2-40B4-BE49-F238E27FC236}">
                <a16:creationId xmlns:a16="http://schemas.microsoft.com/office/drawing/2014/main" id="{DC30B14E-F3FE-8E77-667A-36868E00B1F0}"/>
              </a:ext>
            </a:extLst>
          </p:cNvPr>
          <p:cNvSpPr>
            <a:spLocks noGrp="1"/>
          </p:cNvSpPr>
          <p:nvPr>
            <p:ph type="body" sz="quarter" idx="12"/>
          </p:nvPr>
        </p:nvSpPr>
        <p:spPr>
          <a:xfrm>
            <a:off x="687631" y="2316481"/>
            <a:ext cx="4920689" cy="624840"/>
          </a:xfrm>
        </p:spPr>
        <p:txBody>
          <a:bodyPr/>
          <a:lstStyle/>
          <a:p>
            <a:r>
              <a:rPr lang="en-US" dirty="0"/>
              <a:t>Genesis Homepage</a:t>
            </a:r>
          </a:p>
        </p:txBody>
      </p:sp>
    </p:spTree>
    <p:extLst>
      <p:ext uri="{BB962C8B-B14F-4D97-AF65-F5344CB8AC3E}">
        <p14:creationId xmlns:p14="http://schemas.microsoft.com/office/powerpoint/2010/main" val="160101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a:xfrm>
            <a:off x="687630" y="2984499"/>
            <a:ext cx="6708849" cy="4132581"/>
          </a:xfrm>
        </p:spPr>
        <p:txBody>
          <a:bodyPr/>
          <a:lstStyle/>
          <a:p>
            <a:r>
              <a:rPr lang="en-US" sz="2000" dirty="0"/>
              <a:t>Now after the first homepage is created the user starts using the platform and go on exploring his field of interests among his favorite actors, directors, genres etc. So this new activity from the user serves as new input data to our ML model .</a:t>
            </a:r>
          </a:p>
        </p:txBody>
      </p:sp>
      <p:sp>
        <p:nvSpPr>
          <p:cNvPr id="3" name="Text Placeholder 2">
            <a:extLst>
              <a:ext uri="{FF2B5EF4-FFF2-40B4-BE49-F238E27FC236}">
                <a16:creationId xmlns:a16="http://schemas.microsoft.com/office/drawing/2014/main" id="{CA92EE40-0AE5-5144-8ABC-CA64A1E04E33}"/>
              </a:ext>
            </a:extLst>
          </p:cNvPr>
          <p:cNvSpPr>
            <a:spLocks noGrp="1"/>
          </p:cNvSpPr>
          <p:nvPr>
            <p:ph type="body" sz="quarter" idx="11"/>
          </p:nvPr>
        </p:nvSpPr>
        <p:spPr>
          <a:xfrm>
            <a:off x="12205226" y="4830921"/>
            <a:ext cx="2616200" cy="1296988"/>
          </a:xfrm>
        </p:spPr>
        <p:txBody>
          <a:bodyPr/>
          <a:lstStyle/>
          <a:p>
            <a:r>
              <a:rPr lang="en-US" dirty="0"/>
              <a:t>Lorem ipsum dolor sit amet, consectetur adipiscing elit, sed do eiusmod Lorem ipsum dolor sit amet, consectetur adipiscing elit.</a:t>
            </a:r>
          </a:p>
          <a:p>
            <a:endParaRPr lang="en-US" dirty="0"/>
          </a:p>
        </p:txBody>
      </p:sp>
      <p:sp>
        <p:nvSpPr>
          <p:cNvPr id="5" name="Text Placeholder 4">
            <a:extLst>
              <a:ext uri="{FF2B5EF4-FFF2-40B4-BE49-F238E27FC236}">
                <a16:creationId xmlns:a16="http://schemas.microsoft.com/office/drawing/2014/main" id="{2D3E033B-7726-4E4E-B48E-79728B115E33}"/>
              </a:ext>
            </a:extLst>
          </p:cNvPr>
          <p:cNvSpPr>
            <a:spLocks noGrp="1"/>
          </p:cNvSpPr>
          <p:nvPr>
            <p:ph type="body" sz="quarter" idx="13"/>
          </p:nvPr>
        </p:nvSpPr>
        <p:spPr>
          <a:xfrm>
            <a:off x="10897589" y="4429125"/>
            <a:ext cx="2615737" cy="396557"/>
          </a:xfrm>
        </p:spPr>
        <p:txBody>
          <a:bodyPr/>
          <a:lstStyle/>
          <a:p>
            <a:r>
              <a:rPr lang="en-US" dirty="0"/>
              <a:t>FEATURE</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53DB799C-D020-A24F-84A8-14D813FD91BB}"/>
              </a:ext>
            </a:extLst>
          </p:cNvPr>
          <p:cNvSpPr>
            <a:spLocks noGrp="1"/>
          </p:cNvSpPr>
          <p:nvPr>
            <p:ph type="body" sz="quarter" idx="16"/>
          </p:nvPr>
        </p:nvSpPr>
        <p:spPr/>
        <p:txBody>
          <a:bodyPr/>
          <a:lstStyle/>
          <a:p>
            <a:r>
              <a:rPr lang="en-US" dirty="0"/>
              <a:t>JANUARY [YEAR]</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lstStyle/>
          <a:p>
            <a:r>
              <a:rPr lang="en-US" dirty="0"/>
              <a:t>3</a:t>
            </a:r>
          </a:p>
        </p:txBody>
      </p:sp>
      <p:sp>
        <p:nvSpPr>
          <p:cNvPr id="10" name="Text Placeholder 9">
            <a:extLst>
              <a:ext uri="{FF2B5EF4-FFF2-40B4-BE49-F238E27FC236}">
                <a16:creationId xmlns:a16="http://schemas.microsoft.com/office/drawing/2014/main" id="{8B1DE267-A245-BC7D-9B63-4392DAC2C445}"/>
              </a:ext>
            </a:extLst>
          </p:cNvPr>
          <p:cNvSpPr>
            <a:spLocks noGrp="1"/>
          </p:cNvSpPr>
          <p:nvPr>
            <p:ph type="body" sz="quarter" idx="12"/>
          </p:nvPr>
        </p:nvSpPr>
        <p:spPr>
          <a:xfrm>
            <a:off x="687631" y="2336801"/>
            <a:ext cx="3538929" cy="604520"/>
          </a:xfrm>
        </p:spPr>
        <p:txBody>
          <a:bodyPr/>
          <a:lstStyle/>
          <a:p>
            <a:r>
              <a:rPr lang="en-US" dirty="0"/>
              <a:t>Data collection</a:t>
            </a:r>
          </a:p>
        </p:txBody>
      </p:sp>
    </p:spTree>
    <p:extLst>
      <p:ext uri="{BB962C8B-B14F-4D97-AF65-F5344CB8AC3E}">
        <p14:creationId xmlns:p14="http://schemas.microsoft.com/office/powerpoint/2010/main" val="162957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66F5D-C043-3647-9565-4AA5F19AE050}"/>
              </a:ext>
            </a:extLst>
          </p:cNvPr>
          <p:cNvSpPr>
            <a:spLocks noGrp="1"/>
          </p:cNvSpPr>
          <p:nvPr>
            <p:ph type="body" sz="quarter" idx="10"/>
          </p:nvPr>
        </p:nvSpPr>
        <p:spPr>
          <a:xfrm>
            <a:off x="801934" y="3628750"/>
            <a:ext cx="6499381" cy="4154147"/>
          </a:xfrm>
        </p:spPr>
        <p:txBody>
          <a:bodyPr/>
          <a:lstStyle/>
          <a:p>
            <a:r>
              <a:rPr lang="en-US" sz="2000" dirty="0">
                <a:solidFill>
                  <a:schemeClr val="accent1">
                    <a:lumMod val="75000"/>
                  </a:schemeClr>
                </a:solidFill>
              </a:rPr>
              <a:t>From the new inputs collected from the previous step the algorithm now uses this data to create a new recommendation model which would be an improvement and succession to the previous model.</a:t>
            </a:r>
          </a:p>
          <a:p>
            <a:endParaRPr lang="en-US" sz="2000" dirty="0">
              <a:solidFill>
                <a:schemeClr val="accent2">
                  <a:lumMod val="75000"/>
                </a:schemeClr>
              </a:solidFill>
            </a:endParaRPr>
          </a:p>
        </p:txBody>
      </p:sp>
      <p:sp>
        <p:nvSpPr>
          <p:cNvPr id="3" name="Text Placeholder 2">
            <a:extLst>
              <a:ext uri="{FF2B5EF4-FFF2-40B4-BE49-F238E27FC236}">
                <a16:creationId xmlns:a16="http://schemas.microsoft.com/office/drawing/2014/main" id="{66ED0322-6048-4E48-B93F-AD452622DF4A}"/>
              </a:ext>
            </a:extLst>
          </p:cNvPr>
          <p:cNvSpPr>
            <a:spLocks noGrp="1"/>
          </p:cNvSpPr>
          <p:nvPr>
            <p:ph type="body" sz="quarter" idx="11"/>
          </p:nvPr>
        </p:nvSpPr>
        <p:spPr>
          <a:xfrm>
            <a:off x="12217929" y="4751287"/>
            <a:ext cx="2616200" cy="1296988"/>
          </a:xfrm>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917B2698-71B5-EA4F-8291-9E422C5E6746}"/>
              </a:ext>
            </a:extLst>
          </p:cNvPr>
          <p:cNvSpPr>
            <a:spLocks noGrp="1"/>
          </p:cNvSpPr>
          <p:nvPr>
            <p:ph type="body" sz="quarter" idx="12"/>
          </p:nvPr>
        </p:nvSpPr>
        <p:spPr>
          <a:xfrm>
            <a:off x="801934" y="2296119"/>
            <a:ext cx="5659826" cy="792161"/>
          </a:xfrm>
        </p:spPr>
        <p:txBody>
          <a:bodyPr/>
          <a:lstStyle/>
          <a:p>
            <a:endParaRPr lang="en-US" dirty="0">
              <a:solidFill>
                <a:schemeClr val="accent2">
                  <a:lumMod val="75000"/>
                </a:schemeClr>
              </a:solidFill>
            </a:endParaRPr>
          </a:p>
          <a:p>
            <a:r>
              <a:rPr lang="en-US" sz="2800" dirty="0">
                <a:solidFill>
                  <a:schemeClr val="accent1">
                    <a:lumMod val="75000"/>
                  </a:schemeClr>
                </a:solidFill>
              </a:rPr>
              <a:t>Revised Recommendation model</a:t>
            </a:r>
          </a:p>
        </p:txBody>
      </p:sp>
      <p:sp>
        <p:nvSpPr>
          <p:cNvPr id="5" name="Text Placeholder 4">
            <a:extLst>
              <a:ext uri="{FF2B5EF4-FFF2-40B4-BE49-F238E27FC236}">
                <a16:creationId xmlns:a16="http://schemas.microsoft.com/office/drawing/2014/main" id="{A4E67D4A-6448-0E48-BC92-ABE4BA250B69}"/>
              </a:ext>
            </a:extLst>
          </p:cNvPr>
          <p:cNvSpPr>
            <a:spLocks noGrp="1"/>
          </p:cNvSpPr>
          <p:nvPr>
            <p:ph type="body" sz="quarter" idx="13"/>
          </p:nvPr>
        </p:nvSpPr>
        <p:spPr>
          <a:xfrm>
            <a:off x="11688914" y="5003224"/>
            <a:ext cx="2615737" cy="396557"/>
          </a:xfrm>
        </p:spPr>
        <p:txBody>
          <a:bodyPr/>
          <a:lstStyle/>
          <a:p>
            <a:r>
              <a:rPr lang="en-US" dirty="0"/>
              <a:t>FEATURE TITLE</a:t>
            </a:r>
          </a:p>
        </p:txBody>
      </p:sp>
      <p:sp>
        <p:nvSpPr>
          <p:cNvPr id="6" name="Text Placeholder 5">
            <a:extLst>
              <a:ext uri="{FF2B5EF4-FFF2-40B4-BE49-F238E27FC236}">
                <a16:creationId xmlns:a16="http://schemas.microsoft.com/office/drawing/2014/main" id="{2E195014-15EA-FA44-A689-47F0DDB88820}"/>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849FDC09-6F3E-0A44-8BAD-E6FC08CC013F}"/>
              </a:ext>
            </a:extLst>
          </p:cNvPr>
          <p:cNvSpPr>
            <a:spLocks noGrp="1"/>
          </p:cNvSpPr>
          <p:nvPr>
            <p:ph type="body" sz="quarter" idx="16"/>
          </p:nvPr>
        </p:nvSpPr>
        <p:spPr/>
        <p:txBody>
          <a:bodyPr/>
          <a:lstStyle/>
          <a:p>
            <a:r>
              <a:rPr lang="en-US" dirty="0"/>
              <a:t>JANUARY [YEAR]</a:t>
            </a:r>
          </a:p>
        </p:txBody>
      </p:sp>
      <p:sp>
        <p:nvSpPr>
          <p:cNvPr id="8" name="Title 7">
            <a:extLst>
              <a:ext uri="{FF2B5EF4-FFF2-40B4-BE49-F238E27FC236}">
                <a16:creationId xmlns:a16="http://schemas.microsoft.com/office/drawing/2014/main" id="{CC2E676A-0E5D-B946-92F0-D7C96AEB7529}"/>
              </a:ext>
            </a:extLst>
          </p:cNvPr>
          <p:cNvSpPr>
            <a:spLocks noGrp="1"/>
          </p:cNvSpPr>
          <p:nvPr>
            <p:ph type="title"/>
          </p:nvPr>
        </p:nvSpPr>
        <p:spPr/>
        <p:txBody>
          <a:bodyPr/>
          <a:lstStyle/>
          <a:p>
            <a:r>
              <a:rPr lang="en-US" dirty="0"/>
              <a:t>4</a:t>
            </a:r>
          </a:p>
        </p:txBody>
      </p:sp>
    </p:spTree>
    <p:extLst>
      <p:ext uri="{BB962C8B-B14F-4D97-AF65-F5344CB8AC3E}">
        <p14:creationId xmlns:p14="http://schemas.microsoft.com/office/powerpoint/2010/main" val="2512527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a:xfrm>
            <a:off x="683090" y="2598612"/>
            <a:ext cx="6875949" cy="4249227"/>
          </a:xfrm>
        </p:spPr>
        <p:txBody>
          <a:bodyPr/>
          <a:lstStyle/>
          <a:p>
            <a:r>
              <a:rPr lang="en-US" sz="1800" dirty="0"/>
              <a:t>The new recommendation model is now put on the OTT homepage to provide user a better and seamless experience. As we are aware that most algorithms stop iterating after certain repetitions as they reach desired goal but such is not the case here where the user’s interest might change on a regular basis and new recommendation model is frequently required, so the algorithm has to keep running until the user keeps using the platform or an advanced version takes it’s place. </a:t>
            </a:r>
          </a:p>
        </p:txBody>
      </p:sp>
      <p:sp>
        <p:nvSpPr>
          <p:cNvPr id="3" name="Text Placeholder 2">
            <a:extLst>
              <a:ext uri="{FF2B5EF4-FFF2-40B4-BE49-F238E27FC236}">
                <a16:creationId xmlns:a16="http://schemas.microsoft.com/office/drawing/2014/main" id="{80E3D831-66E3-AF43-9613-E5B052F8D9C4}"/>
              </a:ext>
            </a:extLst>
          </p:cNvPr>
          <p:cNvSpPr>
            <a:spLocks noGrp="1"/>
          </p:cNvSpPr>
          <p:nvPr>
            <p:ph type="body" sz="quarter" idx="11"/>
          </p:nvPr>
        </p:nvSpPr>
        <p:spPr>
          <a:xfrm>
            <a:off x="10017731" y="2371943"/>
            <a:ext cx="2616200" cy="1296988"/>
          </a:xfrm>
        </p:spPr>
        <p:txBody>
          <a:bodyPr/>
          <a:lstStyle/>
          <a:p>
            <a:r>
              <a:rPr lang="en-US" dirty="0"/>
              <a:t>Lorem ipsum dolor sit amet, consectetur adipiscing elit, sed do eiusmod Lorem ipsum dolor sit amet, consectetur adipiscing elit.</a:t>
            </a:r>
          </a:p>
          <a:p>
            <a:endParaRPr lang="en-US" dirty="0"/>
          </a:p>
        </p:txBody>
      </p:sp>
      <p:sp>
        <p:nvSpPr>
          <p:cNvPr id="5" name="Text Placeholder 4">
            <a:extLst>
              <a:ext uri="{FF2B5EF4-FFF2-40B4-BE49-F238E27FC236}">
                <a16:creationId xmlns:a16="http://schemas.microsoft.com/office/drawing/2014/main" id="{6EED6964-EC4C-1C4C-96A1-7A2D2D4F184E}"/>
              </a:ext>
            </a:extLst>
          </p:cNvPr>
          <p:cNvSpPr>
            <a:spLocks noGrp="1"/>
          </p:cNvSpPr>
          <p:nvPr>
            <p:ph type="body" sz="quarter" idx="13"/>
          </p:nvPr>
        </p:nvSpPr>
        <p:spPr>
          <a:xfrm>
            <a:off x="11520716" y="1766953"/>
            <a:ext cx="2615737" cy="396557"/>
          </a:xfrm>
        </p:spPr>
        <p:txBody>
          <a:bodyPr/>
          <a:lstStyle/>
          <a:p>
            <a:r>
              <a:rPr lang="en-US" dirty="0"/>
              <a:t>FEATURE TITLE</a:t>
            </a:r>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Add A Footer</a:t>
            </a:r>
          </a:p>
        </p:txBody>
      </p:sp>
      <p:sp>
        <p:nvSpPr>
          <p:cNvPr id="7" name="Text Placeholder 6">
            <a:extLst>
              <a:ext uri="{FF2B5EF4-FFF2-40B4-BE49-F238E27FC236}">
                <a16:creationId xmlns:a16="http://schemas.microsoft.com/office/drawing/2014/main" id="{71D7FEF1-5516-5F41-BA9D-7241957DA923}"/>
              </a:ext>
            </a:extLst>
          </p:cNvPr>
          <p:cNvSpPr>
            <a:spLocks noGrp="1"/>
          </p:cNvSpPr>
          <p:nvPr>
            <p:ph type="body" sz="quarter" idx="16"/>
          </p:nvPr>
        </p:nvSpPr>
        <p:spPr/>
        <p:txBody>
          <a:bodyPr/>
          <a:lstStyle/>
          <a:p>
            <a:r>
              <a:rPr lang="en-US" dirty="0"/>
              <a:t>JANUARY [YEAR]</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lstStyle/>
          <a:p>
            <a:r>
              <a:rPr lang="en-US" dirty="0"/>
              <a:t>5 &amp; 6</a:t>
            </a:r>
          </a:p>
        </p:txBody>
      </p:sp>
      <p:sp>
        <p:nvSpPr>
          <p:cNvPr id="10" name="Text Placeholder 9">
            <a:extLst>
              <a:ext uri="{FF2B5EF4-FFF2-40B4-BE49-F238E27FC236}">
                <a16:creationId xmlns:a16="http://schemas.microsoft.com/office/drawing/2014/main" id="{8A4C1951-534C-FFAA-AC78-113D6BBC529D}"/>
              </a:ext>
            </a:extLst>
          </p:cNvPr>
          <p:cNvSpPr>
            <a:spLocks noGrp="1"/>
          </p:cNvSpPr>
          <p:nvPr>
            <p:ph type="body" sz="quarter" idx="12"/>
          </p:nvPr>
        </p:nvSpPr>
        <p:spPr/>
        <p:txBody>
          <a:bodyPr/>
          <a:lstStyle/>
          <a:p>
            <a:r>
              <a:rPr lang="en-US" dirty="0"/>
              <a:t>Finally</a:t>
            </a:r>
          </a:p>
        </p:txBody>
      </p:sp>
    </p:spTree>
    <p:extLst>
      <p:ext uri="{BB962C8B-B14F-4D97-AF65-F5344CB8AC3E}">
        <p14:creationId xmlns:p14="http://schemas.microsoft.com/office/powerpoint/2010/main" val="1402331508"/>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FED42F"/>
      </a:accent6>
      <a:hlink>
        <a:srgbClr val="6B9F25"/>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azine Cover 01_AE - v7" id="{541E4ABE-9D18-44FE-BF0E-7BD4170C7A9C}" vid="{8A7235EF-71B7-49B2-97E3-58EED6512A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B929D3-A7CA-4AB1-8061-FCB8D56D3FEE}">
  <ds:schemaRefs>
    <ds:schemaRef ds:uri="http://schemas.microsoft.com/sharepoint/v3/contenttype/forms"/>
  </ds:schemaRefs>
</ds:datastoreItem>
</file>

<file path=customXml/itemProps3.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Movie magazine covers</Template>
  <TotalTime>204</TotalTime>
  <Words>685</Words>
  <Application>Microsoft Office PowerPoint</Application>
  <PresentationFormat>Custom</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Office Theme</vt:lpstr>
      <vt:lpstr>Movie Recommendation System </vt:lpstr>
      <vt:lpstr>PowerPoint Presentation</vt:lpstr>
      <vt:lpstr>1</vt:lpstr>
      <vt:lpstr>2</vt:lpstr>
      <vt:lpstr>3</vt:lpstr>
      <vt:lpstr>4</vt:lpstr>
      <vt:lpstr>5 &amp;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Monu Soyal</dc:creator>
  <cp:lastModifiedBy>Monu Soyal</cp:lastModifiedBy>
  <cp:revision>2</cp:revision>
  <dcterms:created xsi:type="dcterms:W3CDTF">2022-09-09T13:22:21Z</dcterms:created>
  <dcterms:modified xsi:type="dcterms:W3CDTF">2022-09-09T16:59:57Z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