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NLYSINGHOUSINGPRICESINMETROPOLITANININDIA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A2D7612-48B6-42EA-B8DC-F3A44EFED84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ANLYSING HOUSING PRICES IN METROPOLITAN IN INDIA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C5C5904-0F06-4ACD-B2B7-4A1F1B29667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10/28/2023 9:29:10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68FE8452-BF20-48E6-9F04-A6ADC7F37C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8192"/>
            <a:ext cx="12192000" cy="162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217220A1-F847-4017-B3BC-AC08DBFFBE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6263"/>
            <a:ext cx="12192000" cy="262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8BF0ACC9-35D6-401D-85A7-130F709EE4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6392"/>
            <a:ext cx="12192000" cy="144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7A9AF337-68F3-44B1-BADE-EB4E7E368D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4517"/>
            <a:ext cx="12192000" cy="200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13D8E789-3DC2-4FCC-841D-FF1359F910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3784"/>
            <a:ext cx="12192000" cy="15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5D871ACC-F17D-4CFF-8FDC-C0B76BDE0D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3784"/>
            <a:ext cx="12192000" cy="15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2023-10-28T09:29:10Z</dcterms:created>
  <dcterms:modified xsi:type="dcterms:W3CDTF">2023-10-28T09:29:10Z</dcterms:modified>
</cp:coreProperties>
</file>