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LYSINGHOUSINGPRICESINMETROPOLITANININDIA2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F57A8D-8FE4-4393-A4FF-C3C59DC29E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ANLYSING HOUSING PRICES IN METROPOLITAN IN INDIA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23FB93-12E2-4D42-BFD3-9598EEF83C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10:16:16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0511B74-AC03-4088-9016-EE062C5E8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748"/>
            <a:ext cx="12192000" cy="19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721D39B7-1C43-4366-959B-581A43CD95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98" y="0"/>
            <a:ext cx="723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2023-10-28T10:16:17Z</dcterms:created>
  <dcterms:modified xsi:type="dcterms:W3CDTF">2023-10-28T10:16:17Z</dcterms:modified>
</cp:coreProperties>
</file>