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3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988470-103F-4BE2-8CD0-434E2BCD16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157C67-6096-4B12-98FA-56E6D6A3B6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10:24:26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B33A79AF-EBCC-4C7B-AC9D-C7D33AB18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21"/>
            <a:ext cx="12192000" cy="31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1508B563-A322-4315-B386-D598C0301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98" y="0"/>
            <a:ext cx="723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2023-10-28T10:24:26Z</dcterms:created>
  <dcterms:modified xsi:type="dcterms:W3CDTF">2023-10-28T10:24:26Z</dcterms:modified>
</cp:coreProperties>
</file>