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4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E1F1CC-621D-4EE7-83E8-F37E0EFE69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0D11E7-EA21-4D8A-81CE-3C9B4AAF84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10:26:26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80C57123-EC73-4ABD-A745-46E589D45A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9872"/>
            <a:ext cx="12192000" cy="1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3" name="slide3">
            <a:extLst>
              <a:ext uri="{FF2B5EF4-FFF2-40B4-BE49-F238E27FC236}">
                <a16:creationId xmlns:a16="http://schemas.microsoft.com/office/drawing/2014/main" id="{898E6B94-27FC-4384-BC8C-B66E98BD2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98" y="0"/>
            <a:ext cx="723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2023-10-28T10:26:26Z</dcterms:created>
  <dcterms:modified xsi:type="dcterms:W3CDTF">2023-10-28T10:26:26Z</dcterms:modified>
</cp:coreProperties>
</file>