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LYSINGHOUSINGPRICESINMETROPOLITANININDIA5/Story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AAEDDA-4D3B-4A13-86B0-9B8BAE9D31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ANLYSING HOUSING PRICES IN METROPOLITAN IN INDIA 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87CC4E-456D-4322-AB09-A47158A60D4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10/28/2023 10:43:13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7A3C6B06-CD60-449B-962A-66DCA2CCA5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0794"/>
            <a:ext cx="12192000" cy="241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41" id="3" name="slide3">
            <a:extLst>
              <a:ext uri="{FF2B5EF4-FFF2-40B4-BE49-F238E27FC236}">
                <a16:creationId xmlns:a16="http://schemas.microsoft.com/office/drawing/2014/main" id="{BCB2DC75-76F7-4AAC-9A49-F77A564CA3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98" y="0"/>
            <a:ext cx="723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2023-10-28T10:43:13Z</dcterms:created>
  <dcterms:modified xsi:type="dcterms:W3CDTF">2023-10-28T10:43:13Z</dcterms:modified>
</cp:coreProperties>
</file>