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NLYSINGHOUSINGPRICESINMETROPOLITANININDIA6/Story5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9B53B88-A040-49DE-8735-313DCE53C6E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ANLYSING HOUSING PRICES IN METROPOLITAN IN INDIA 6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AA5BF96-B5B1-41C6-ABE1-6B94AEA1836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10/28/2023 10:35:33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2" name="slide2">
            <a:extLst>
              <a:ext uri="{FF2B5EF4-FFF2-40B4-BE49-F238E27FC236}">
                <a16:creationId xmlns:a16="http://schemas.microsoft.com/office/drawing/2014/main" id="{41D5DBD1-5FEC-410A-967B-816BE28D91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2503"/>
            <a:ext cx="12192000" cy="191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51" id="3" name="slide3">
            <a:extLst>
              <a:ext uri="{FF2B5EF4-FFF2-40B4-BE49-F238E27FC236}">
                <a16:creationId xmlns:a16="http://schemas.microsoft.com/office/drawing/2014/main" id="{29E28AA9-48F5-44F9-9250-5779E34B95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198" y="0"/>
            <a:ext cx="7233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2023-10-28T10:35:33Z</dcterms:created>
  <dcterms:modified xsi:type="dcterms:W3CDTF">2023-10-28T10:35:33Z</dcterms:modified>
</cp:coreProperties>
</file>