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ANLYSINGHOUSINGPRICESINMETROPOLITANININDIA7/Story6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C0DE933-2344-4440-BE96-60E5C81BE00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ANLYSING HOUSING PRICES IN METROPOLITAN IN INDIA 7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2EE2BC3-C991-450E-A2A1-EA9D481489C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10/28/2023 10:37:18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6" id="2" name="slide2">
            <a:extLst>
              <a:ext uri="{FF2B5EF4-FFF2-40B4-BE49-F238E27FC236}">
                <a16:creationId xmlns:a16="http://schemas.microsoft.com/office/drawing/2014/main" id="{95FCEEE6-96FE-4176-A640-3A04010322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72503"/>
            <a:ext cx="12192000" cy="191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62" id="3" name="slide3">
            <a:extLst>
              <a:ext uri="{FF2B5EF4-FFF2-40B4-BE49-F238E27FC236}">
                <a16:creationId xmlns:a16="http://schemas.microsoft.com/office/drawing/2014/main" id="{A77514B2-4547-4EF6-A123-3B2AEFA01C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198" y="0"/>
            <a:ext cx="72336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2023-10-28T10:37:19Z</dcterms:created>
  <dcterms:modified xsi:type="dcterms:W3CDTF">2023-10-28T10:37:19Z</dcterms:modified>
</cp:coreProperties>
</file>