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3D8CD-6D96-4D9D-8B51-7034F2A801A5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56389-4C26-41C5-96CD-0E0E9F856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26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56389-4C26-41C5-96CD-0E0E9F85664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7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9B8-FAF1-433C-9154-94FC0FD046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FFB-83A8-4E00-B59A-3CCDEE35E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10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9B8-FAF1-433C-9154-94FC0FD046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FFB-83A8-4E00-B59A-3CCDEE35E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14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9B8-FAF1-433C-9154-94FC0FD046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FFB-83A8-4E00-B59A-3CCDEE35E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532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9B8-FAF1-433C-9154-94FC0FD046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FFB-83A8-4E00-B59A-3CCDEE35E4C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0609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9B8-FAF1-433C-9154-94FC0FD046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FFB-83A8-4E00-B59A-3CCDEE35E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664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9B8-FAF1-433C-9154-94FC0FD046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FFB-83A8-4E00-B59A-3CCDEE35E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860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9B8-FAF1-433C-9154-94FC0FD046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FFB-83A8-4E00-B59A-3CCDEE35E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3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9B8-FAF1-433C-9154-94FC0FD046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FFB-83A8-4E00-B59A-3CCDEE35E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403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9B8-FAF1-433C-9154-94FC0FD046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FFB-83A8-4E00-B59A-3CCDEE35E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9B8-FAF1-433C-9154-94FC0FD046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FFB-83A8-4E00-B59A-3CCDEE35E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1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9B8-FAF1-433C-9154-94FC0FD046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FFB-83A8-4E00-B59A-3CCDEE35E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1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9B8-FAF1-433C-9154-94FC0FD046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FFB-83A8-4E00-B59A-3CCDEE35E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28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9B8-FAF1-433C-9154-94FC0FD046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FFB-83A8-4E00-B59A-3CCDEE35E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78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9B8-FAF1-433C-9154-94FC0FD046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FFB-83A8-4E00-B59A-3CCDEE35E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69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9B8-FAF1-433C-9154-94FC0FD046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FFB-83A8-4E00-B59A-3CCDEE35E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53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9B8-FAF1-433C-9154-94FC0FD046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FFB-83A8-4E00-B59A-3CCDEE35E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01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9B8-FAF1-433C-9154-94FC0FD046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FFB-83A8-4E00-B59A-3CCDEE35E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0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0C29B8-FAF1-433C-9154-94FC0FD046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4FFB-83A8-4E00-B59A-3CCDEE35E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47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59" y="2894096"/>
            <a:ext cx="3745610" cy="24081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0" y="0"/>
            <a:ext cx="750838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 algn="ctr"/>
            <a:r>
              <a:rPr lang="en-US" sz="6000" b="1" cap="none" spc="0" dirty="0" smtClean="0">
                <a:ln w="0">
                  <a:solidFill>
                    <a:schemeClr val="tx1">
                      <a:lumMod val="85000"/>
                    </a:schemeClr>
                  </a:solidFill>
                </a:ln>
                <a:solidFill>
                  <a:schemeClr val="accent1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SEARCH ENGINE OPTIMIZATION</a:t>
            </a:r>
            <a:endParaRPr lang="en-US" sz="6000" b="1" cap="none" spc="0" dirty="0">
              <a:ln w="0">
                <a:solidFill>
                  <a:schemeClr val="tx1">
                    <a:lumMod val="85000"/>
                  </a:schemeClr>
                </a:solidFill>
              </a:ln>
              <a:solidFill>
                <a:schemeClr val="accent1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692" y="3028889"/>
            <a:ext cx="5257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SEO is a process of affecting the online visibility of a website or a web page  in a web  search engine</a:t>
            </a:r>
            <a:endParaRPr lang="en-IN" sz="4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3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449" y="340044"/>
            <a:ext cx="4979248" cy="923330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earch Engine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303" y="2052935"/>
            <a:ext cx="6928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program that searches for and identifies items in a database that correspond to keywords or characters specified by the user, used especially for finding particular sites on the World Wide Web.</a:t>
            </a:r>
            <a:endParaRPr lang="en-IN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77" y="2713013"/>
            <a:ext cx="4166384" cy="15756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872572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884" y="108225"/>
            <a:ext cx="4674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Traffic Source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397" y="2034862"/>
            <a:ext cx="411683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Tell a 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Send 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Social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Advertisement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05" y="2145271"/>
            <a:ext cx="4456090" cy="2876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47647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696" y="288530"/>
            <a:ext cx="83856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Engine Optimization</a:t>
            </a:r>
            <a:endParaRPr lang="en-US" sz="4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6518" y="1777285"/>
            <a:ext cx="419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ON PAGE SEO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OFF PAGE SEO</a:t>
            </a:r>
            <a:endParaRPr lang="en-IN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3093524"/>
            <a:ext cx="6825803" cy="33742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102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934" y="327165"/>
            <a:ext cx="4900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 PAGE SEO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184" y="1700011"/>
            <a:ext cx="57182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OnPage</a:t>
            </a:r>
            <a:r>
              <a:rPr lang="en-IN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optimization is a technique of </a:t>
            </a:r>
            <a:r>
              <a:rPr lang="en-IN" sz="2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seo</a:t>
            </a:r>
            <a:r>
              <a:rPr lang="en-IN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in which we done on the pages of the website itself.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 On Page </a:t>
            </a:r>
            <a:r>
              <a:rPr lang="en-IN" sz="2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seo</a:t>
            </a:r>
            <a:r>
              <a:rPr lang="en-IN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design website </a:t>
            </a:r>
            <a:r>
              <a:rPr lang="en-IN" sz="2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seo</a:t>
            </a:r>
            <a:r>
              <a:rPr lang="en-IN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friendly</a:t>
            </a:r>
            <a:endParaRPr lang="en-IN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184" y="3953814"/>
            <a:ext cx="4197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Page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Keywords-Research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Article should be optimized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67" y="2034861"/>
            <a:ext cx="2752793" cy="35288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657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8901" y="314287"/>
            <a:ext cx="5057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OFF PAGE SEO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429" y="2292439"/>
            <a:ext cx="40568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Off page optimization is a  process in which we covers activity that takes  place elsewhere outside the website.(e.g. Link-building)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 the off page </a:t>
            </a:r>
            <a:r>
              <a:rPr lang="en-IN" sz="2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seo</a:t>
            </a:r>
            <a:r>
              <a:rPr lang="en-IN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we doesn’t change the website. We change back linking options.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831" y="2254749"/>
            <a:ext cx="3271234" cy="27937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590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9215" y="2336270"/>
            <a:ext cx="44775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6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9432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169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Monu Shah</dc:creator>
  <cp:lastModifiedBy>Monu Shah</cp:lastModifiedBy>
  <cp:revision>14</cp:revision>
  <dcterms:created xsi:type="dcterms:W3CDTF">2019-01-28T12:04:18Z</dcterms:created>
  <dcterms:modified xsi:type="dcterms:W3CDTF">2019-02-01T16:57:06Z</dcterms:modified>
</cp:coreProperties>
</file>