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2889885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898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414" y="3547135"/>
            <a:ext cx="24564023" cy="7545811"/>
          </a:xfrm>
        </p:spPr>
        <p:txBody>
          <a:bodyPr anchor="b"/>
          <a:lstStyle>
            <a:lvl1pPr algn="ctr">
              <a:defRPr sz="189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2356" y="11383941"/>
            <a:ext cx="21674138" cy="5232898"/>
          </a:xfrm>
        </p:spPr>
        <p:txBody>
          <a:bodyPr/>
          <a:lstStyle>
            <a:lvl1pPr marL="0" indent="0" algn="ctr">
              <a:buNone/>
              <a:defRPr sz="7585"/>
            </a:lvl1pPr>
            <a:lvl2pPr marL="1444935" indent="0" algn="ctr">
              <a:buNone/>
              <a:defRPr sz="6321"/>
            </a:lvl2pPr>
            <a:lvl3pPr marL="2889870" indent="0" algn="ctr">
              <a:buNone/>
              <a:defRPr sz="5689"/>
            </a:lvl3pPr>
            <a:lvl4pPr marL="4334805" indent="0" algn="ctr">
              <a:buNone/>
              <a:defRPr sz="5057"/>
            </a:lvl4pPr>
            <a:lvl5pPr marL="5779740" indent="0" algn="ctr">
              <a:buNone/>
              <a:defRPr sz="5057"/>
            </a:lvl5pPr>
            <a:lvl6pPr marL="7224674" indent="0" algn="ctr">
              <a:buNone/>
              <a:defRPr sz="5057"/>
            </a:lvl6pPr>
            <a:lvl7pPr marL="8669609" indent="0" algn="ctr">
              <a:buNone/>
              <a:defRPr sz="5057"/>
            </a:lvl7pPr>
            <a:lvl8pPr marL="10114544" indent="0" algn="ctr">
              <a:buNone/>
              <a:defRPr sz="5057"/>
            </a:lvl8pPr>
            <a:lvl9pPr marL="11559479" indent="0" algn="ctr">
              <a:buNone/>
              <a:defRPr sz="505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F5D-2369-42C8-A112-72D7D53EA2A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C84C-8E8A-46AC-9680-C73D7E64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2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F5D-2369-42C8-A112-72D7D53EA2A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C84C-8E8A-46AC-9680-C73D7E64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80741" y="1153947"/>
            <a:ext cx="6231315" cy="18367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6798" y="1153947"/>
            <a:ext cx="18332708" cy="18367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F5D-2369-42C8-A112-72D7D53EA2A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C84C-8E8A-46AC-9680-C73D7E64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7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F5D-2369-42C8-A112-72D7D53EA2A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C84C-8E8A-46AC-9680-C73D7E64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746" y="5403489"/>
            <a:ext cx="24925258" cy="9015838"/>
          </a:xfrm>
        </p:spPr>
        <p:txBody>
          <a:bodyPr anchor="b"/>
          <a:lstStyle>
            <a:lvl1pPr>
              <a:defRPr sz="189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746" y="14504620"/>
            <a:ext cx="24925258" cy="4741216"/>
          </a:xfrm>
        </p:spPr>
        <p:txBody>
          <a:bodyPr/>
          <a:lstStyle>
            <a:lvl1pPr marL="0" indent="0">
              <a:buNone/>
              <a:defRPr sz="7585">
                <a:solidFill>
                  <a:schemeClr val="tx1"/>
                </a:solidFill>
              </a:defRPr>
            </a:lvl1pPr>
            <a:lvl2pPr marL="1444935" indent="0">
              <a:buNone/>
              <a:defRPr sz="6321">
                <a:solidFill>
                  <a:schemeClr val="tx1">
                    <a:tint val="75000"/>
                  </a:schemeClr>
                </a:solidFill>
              </a:defRPr>
            </a:lvl2pPr>
            <a:lvl3pPr marL="2889870" indent="0">
              <a:buNone/>
              <a:defRPr sz="5689">
                <a:solidFill>
                  <a:schemeClr val="tx1">
                    <a:tint val="75000"/>
                  </a:schemeClr>
                </a:solidFill>
              </a:defRPr>
            </a:lvl3pPr>
            <a:lvl4pPr marL="4334805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4pPr>
            <a:lvl5pPr marL="5779740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5pPr>
            <a:lvl6pPr marL="7224674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6pPr>
            <a:lvl7pPr marL="8669609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7pPr>
            <a:lvl8pPr marL="10114544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8pPr>
            <a:lvl9pPr marL="11559479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F5D-2369-42C8-A112-72D7D53EA2A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C84C-8E8A-46AC-9680-C73D7E64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6796" y="5769736"/>
            <a:ext cx="12282011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043" y="5769736"/>
            <a:ext cx="12282011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F5D-2369-42C8-A112-72D7D53EA2A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C84C-8E8A-46AC-9680-C73D7E64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5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560" y="1153952"/>
            <a:ext cx="24925258" cy="4189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563" y="5313176"/>
            <a:ext cx="12225566" cy="2603905"/>
          </a:xfrm>
        </p:spPr>
        <p:txBody>
          <a:bodyPr anchor="b"/>
          <a:lstStyle>
            <a:lvl1pPr marL="0" indent="0">
              <a:buNone/>
              <a:defRPr sz="7585" b="1"/>
            </a:lvl1pPr>
            <a:lvl2pPr marL="1444935" indent="0">
              <a:buNone/>
              <a:defRPr sz="6321" b="1"/>
            </a:lvl2pPr>
            <a:lvl3pPr marL="2889870" indent="0">
              <a:buNone/>
              <a:defRPr sz="5689" b="1"/>
            </a:lvl3pPr>
            <a:lvl4pPr marL="4334805" indent="0">
              <a:buNone/>
              <a:defRPr sz="5057" b="1"/>
            </a:lvl4pPr>
            <a:lvl5pPr marL="5779740" indent="0">
              <a:buNone/>
              <a:defRPr sz="5057" b="1"/>
            </a:lvl5pPr>
            <a:lvl6pPr marL="7224674" indent="0">
              <a:buNone/>
              <a:defRPr sz="5057" b="1"/>
            </a:lvl6pPr>
            <a:lvl7pPr marL="8669609" indent="0">
              <a:buNone/>
              <a:defRPr sz="5057" b="1"/>
            </a:lvl7pPr>
            <a:lvl8pPr marL="10114544" indent="0">
              <a:buNone/>
              <a:defRPr sz="5057" b="1"/>
            </a:lvl8pPr>
            <a:lvl9pPr marL="11559479" indent="0">
              <a:buNone/>
              <a:defRPr sz="50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563" y="7917081"/>
            <a:ext cx="12225566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0045" y="5313176"/>
            <a:ext cx="12285775" cy="2603905"/>
          </a:xfrm>
        </p:spPr>
        <p:txBody>
          <a:bodyPr anchor="b"/>
          <a:lstStyle>
            <a:lvl1pPr marL="0" indent="0">
              <a:buNone/>
              <a:defRPr sz="7585" b="1"/>
            </a:lvl1pPr>
            <a:lvl2pPr marL="1444935" indent="0">
              <a:buNone/>
              <a:defRPr sz="6321" b="1"/>
            </a:lvl2pPr>
            <a:lvl3pPr marL="2889870" indent="0">
              <a:buNone/>
              <a:defRPr sz="5689" b="1"/>
            </a:lvl3pPr>
            <a:lvl4pPr marL="4334805" indent="0">
              <a:buNone/>
              <a:defRPr sz="5057" b="1"/>
            </a:lvl4pPr>
            <a:lvl5pPr marL="5779740" indent="0">
              <a:buNone/>
              <a:defRPr sz="5057" b="1"/>
            </a:lvl5pPr>
            <a:lvl6pPr marL="7224674" indent="0">
              <a:buNone/>
              <a:defRPr sz="5057" b="1"/>
            </a:lvl6pPr>
            <a:lvl7pPr marL="8669609" indent="0">
              <a:buNone/>
              <a:defRPr sz="5057" b="1"/>
            </a:lvl7pPr>
            <a:lvl8pPr marL="10114544" indent="0">
              <a:buNone/>
              <a:defRPr sz="5057" b="1"/>
            </a:lvl8pPr>
            <a:lvl9pPr marL="11559479" indent="0">
              <a:buNone/>
              <a:defRPr sz="50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0045" y="7917081"/>
            <a:ext cx="12285775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F5D-2369-42C8-A112-72D7D53EA2A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C84C-8E8A-46AC-9680-C73D7E64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F5D-2369-42C8-A112-72D7D53EA2A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C84C-8E8A-46AC-9680-C73D7E64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1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F5D-2369-42C8-A112-72D7D53EA2A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C84C-8E8A-46AC-9680-C73D7E64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560" y="1444942"/>
            <a:ext cx="9320631" cy="5057299"/>
          </a:xfrm>
        </p:spPr>
        <p:txBody>
          <a:bodyPr anchor="b"/>
          <a:lstStyle>
            <a:lvl1pPr>
              <a:defRPr sz="101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5775" y="3120679"/>
            <a:ext cx="14630043" cy="15402686"/>
          </a:xfrm>
        </p:spPr>
        <p:txBody>
          <a:bodyPr/>
          <a:lstStyle>
            <a:lvl1pPr>
              <a:defRPr sz="10113"/>
            </a:lvl1pPr>
            <a:lvl2pPr>
              <a:defRPr sz="8849"/>
            </a:lvl2pPr>
            <a:lvl3pPr>
              <a:defRPr sz="7585"/>
            </a:lvl3pPr>
            <a:lvl4pPr>
              <a:defRPr sz="6321"/>
            </a:lvl4pPr>
            <a:lvl5pPr>
              <a:defRPr sz="6321"/>
            </a:lvl5pPr>
            <a:lvl6pPr>
              <a:defRPr sz="6321"/>
            </a:lvl6pPr>
            <a:lvl7pPr>
              <a:defRPr sz="6321"/>
            </a:lvl7pPr>
            <a:lvl8pPr>
              <a:defRPr sz="6321"/>
            </a:lvl8pPr>
            <a:lvl9pPr>
              <a:defRPr sz="632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560" y="6502241"/>
            <a:ext cx="9320631" cy="12046207"/>
          </a:xfrm>
        </p:spPr>
        <p:txBody>
          <a:bodyPr/>
          <a:lstStyle>
            <a:lvl1pPr marL="0" indent="0">
              <a:buNone/>
              <a:defRPr sz="5057"/>
            </a:lvl1pPr>
            <a:lvl2pPr marL="1444935" indent="0">
              <a:buNone/>
              <a:defRPr sz="4425"/>
            </a:lvl2pPr>
            <a:lvl3pPr marL="2889870" indent="0">
              <a:buNone/>
              <a:defRPr sz="3792"/>
            </a:lvl3pPr>
            <a:lvl4pPr marL="4334805" indent="0">
              <a:buNone/>
              <a:defRPr sz="3160"/>
            </a:lvl4pPr>
            <a:lvl5pPr marL="5779740" indent="0">
              <a:buNone/>
              <a:defRPr sz="3160"/>
            </a:lvl5pPr>
            <a:lvl6pPr marL="7224674" indent="0">
              <a:buNone/>
              <a:defRPr sz="3160"/>
            </a:lvl6pPr>
            <a:lvl7pPr marL="8669609" indent="0">
              <a:buNone/>
              <a:defRPr sz="3160"/>
            </a:lvl7pPr>
            <a:lvl8pPr marL="10114544" indent="0">
              <a:buNone/>
              <a:defRPr sz="3160"/>
            </a:lvl8pPr>
            <a:lvl9pPr marL="11559479" indent="0">
              <a:buNone/>
              <a:defRPr sz="31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F5D-2369-42C8-A112-72D7D53EA2A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C84C-8E8A-46AC-9680-C73D7E64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560" y="1444942"/>
            <a:ext cx="9320631" cy="5057299"/>
          </a:xfrm>
        </p:spPr>
        <p:txBody>
          <a:bodyPr anchor="b"/>
          <a:lstStyle>
            <a:lvl1pPr>
              <a:defRPr sz="101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85775" y="3120679"/>
            <a:ext cx="14630043" cy="15402686"/>
          </a:xfrm>
        </p:spPr>
        <p:txBody>
          <a:bodyPr anchor="t"/>
          <a:lstStyle>
            <a:lvl1pPr marL="0" indent="0">
              <a:buNone/>
              <a:defRPr sz="10113"/>
            </a:lvl1pPr>
            <a:lvl2pPr marL="1444935" indent="0">
              <a:buNone/>
              <a:defRPr sz="8849"/>
            </a:lvl2pPr>
            <a:lvl3pPr marL="2889870" indent="0">
              <a:buNone/>
              <a:defRPr sz="7585"/>
            </a:lvl3pPr>
            <a:lvl4pPr marL="4334805" indent="0">
              <a:buNone/>
              <a:defRPr sz="6321"/>
            </a:lvl4pPr>
            <a:lvl5pPr marL="5779740" indent="0">
              <a:buNone/>
              <a:defRPr sz="6321"/>
            </a:lvl5pPr>
            <a:lvl6pPr marL="7224674" indent="0">
              <a:buNone/>
              <a:defRPr sz="6321"/>
            </a:lvl6pPr>
            <a:lvl7pPr marL="8669609" indent="0">
              <a:buNone/>
              <a:defRPr sz="6321"/>
            </a:lvl7pPr>
            <a:lvl8pPr marL="10114544" indent="0">
              <a:buNone/>
              <a:defRPr sz="6321"/>
            </a:lvl8pPr>
            <a:lvl9pPr marL="11559479" indent="0">
              <a:buNone/>
              <a:defRPr sz="632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560" y="6502241"/>
            <a:ext cx="9320631" cy="12046207"/>
          </a:xfrm>
        </p:spPr>
        <p:txBody>
          <a:bodyPr/>
          <a:lstStyle>
            <a:lvl1pPr marL="0" indent="0">
              <a:buNone/>
              <a:defRPr sz="5057"/>
            </a:lvl1pPr>
            <a:lvl2pPr marL="1444935" indent="0">
              <a:buNone/>
              <a:defRPr sz="4425"/>
            </a:lvl2pPr>
            <a:lvl3pPr marL="2889870" indent="0">
              <a:buNone/>
              <a:defRPr sz="3792"/>
            </a:lvl3pPr>
            <a:lvl4pPr marL="4334805" indent="0">
              <a:buNone/>
              <a:defRPr sz="3160"/>
            </a:lvl4pPr>
            <a:lvl5pPr marL="5779740" indent="0">
              <a:buNone/>
              <a:defRPr sz="3160"/>
            </a:lvl5pPr>
            <a:lvl6pPr marL="7224674" indent="0">
              <a:buNone/>
              <a:defRPr sz="3160"/>
            </a:lvl6pPr>
            <a:lvl7pPr marL="8669609" indent="0">
              <a:buNone/>
              <a:defRPr sz="3160"/>
            </a:lvl7pPr>
            <a:lvl8pPr marL="10114544" indent="0">
              <a:buNone/>
              <a:defRPr sz="3160"/>
            </a:lvl8pPr>
            <a:lvl9pPr marL="11559479" indent="0">
              <a:buNone/>
              <a:defRPr sz="31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F5D-2369-42C8-A112-72D7D53EA2A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C84C-8E8A-46AC-9680-C73D7E64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6796" y="1153952"/>
            <a:ext cx="24925258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796" y="5769736"/>
            <a:ext cx="24925258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6796" y="20088720"/>
            <a:ext cx="6502241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6BF5D-2369-42C8-A112-72D7D53EA2A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72744" y="20088720"/>
            <a:ext cx="9753362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409813" y="20088720"/>
            <a:ext cx="6502241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FC84C-8E8A-46AC-9680-C73D7E648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9870" rtl="0" eaLnBrk="1" latinLnBrk="0" hangingPunct="1">
        <a:lnSpc>
          <a:spcPct val="90000"/>
        </a:lnSpc>
        <a:spcBef>
          <a:spcPct val="0"/>
        </a:spcBef>
        <a:buNone/>
        <a:defRPr sz="139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467" indent="-722467" algn="l" defTabSz="2889870" rtl="0" eaLnBrk="1" latinLnBrk="0" hangingPunct="1">
        <a:lnSpc>
          <a:spcPct val="90000"/>
        </a:lnSpc>
        <a:spcBef>
          <a:spcPts val="3160"/>
        </a:spcBef>
        <a:buFont typeface="Arial" panose="020B0604020202020204" pitchFamily="34" charset="0"/>
        <a:buChar char="•"/>
        <a:defRPr sz="8849" kern="1200">
          <a:solidFill>
            <a:schemeClr val="tx1"/>
          </a:solidFill>
          <a:latin typeface="+mn-lt"/>
          <a:ea typeface="+mn-ea"/>
          <a:cs typeface="+mn-cs"/>
        </a:defRPr>
      </a:lvl1pPr>
      <a:lvl2pPr marL="2167402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7585" kern="1200">
          <a:solidFill>
            <a:schemeClr val="tx1"/>
          </a:solidFill>
          <a:latin typeface="+mn-lt"/>
          <a:ea typeface="+mn-ea"/>
          <a:cs typeface="+mn-cs"/>
        </a:defRPr>
      </a:lvl2pPr>
      <a:lvl3pPr marL="3612337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6321" kern="1200">
          <a:solidFill>
            <a:schemeClr val="tx1"/>
          </a:solidFill>
          <a:latin typeface="+mn-lt"/>
          <a:ea typeface="+mn-ea"/>
          <a:cs typeface="+mn-cs"/>
        </a:defRPr>
      </a:lvl3pPr>
      <a:lvl4pPr marL="5057272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4pPr>
      <a:lvl5pPr marL="6502207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5pPr>
      <a:lvl6pPr marL="7947142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6pPr>
      <a:lvl7pPr marL="9392077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7pPr>
      <a:lvl8pPr marL="10837012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8pPr>
      <a:lvl9pPr marL="12281946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1pPr>
      <a:lvl2pPr marL="1444935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889870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3pPr>
      <a:lvl4pPr marL="4334805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4pPr>
      <a:lvl5pPr marL="5779740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5pPr>
      <a:lvl6pPr marL="7224674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6pPr>
      <a:lvl7pPr marL="8669609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7pPr>
      <a:lvl8pPr marL="10114544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8pPr>
      <a:lvl9pPr marL="11559479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5CA9A5-801D-62AD-B7C3-9C363857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09" y="3667493"/>
            <a:ext cx="25799432" cy="8554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D405AA-A457-2AA6-5432-F1452F9DC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709" y="12519597"/>
            <a:ext cx="25799428" cy="34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2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CE2B1-4CF6-1D4E-9D6B-DFEE3033B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55" y="3369078"/>
            <a:ext cx="22167939" cy="97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7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ADC28-3C13-B453-B0AA-2E2EFB61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355" y="1305299"/>
            <a:ext cx="21660140" cy="10323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EB10CF-949E-8230-36DD-DBDCEFBC6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355" y="11629293"/>
            <a:ext cx="21660140" cy="784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2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Hom Sokhim</dc:creator>
  <cp:lastModifiedBy>Hom Sokhim</cp:lastModifiedBy>
  <cp:revision>1</cp:revision>
  <dcterms:created xsi:type="dcterms:W3CDTF">2025-02-13T05:40:59Z</dcterms:created>
  <dcterms:modified xsi:type="dcterms:W3CDTF">2025-02-13T05:44:18Z</dcterms:modified>
</cp:coreProperties>
</file>