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>
        <p:scale>
          <a:sx n="150" d="100"/>
          <a:sy n="150" d="100"/>
        </p:scale>
        <p:origin x="-1882" y="-1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39F5-313D-43F1-A372-2705C382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F5317-20C6-441B-9B4C-5A257BB65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EA1E7-99A7-4174-845C-55A8FAF0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A0B0-1B11-4EFD-B6F4-1954E78A2872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C1796-2D3D-4162-945E-2D98BF1A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A68A-1126-441D-A2E3-6249F728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5CA5-118F-479B-B817-9773157BA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15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344F-3A9F-498C-9339-C31E530E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FEC58-50F5-4D83-8372-E12119263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BCE4B-30BC-48E0-BD99-302821FD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A0B0-1B11-4EFD-B6F4-1954E78A2872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998C6-DF66-4ADF-964A-EF4DC7F5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70201-F243-4F3E-A78B-20681CD0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5CA5-118F-479B-B817-9773157BA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28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5CB0AA-1EEB-4893-991F-4F3337585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4812E-9480-4A71-81B4-981497616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295B6-AED0-49F7-9C7F-5521B775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A0B0-1B11-4EFD-B6F4-1954E78A2872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141A0-5A93-484F-B0DA-83047247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67564-9628-4D68-8916-A824D7E5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5CA5-118F-479B-B817-9773157BA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80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F9F5-12FA-4EE4-A901-D296B331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838FF-B1A9-4DB9-AAFC-6B83589B7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6930C-5247-4D19-B08C-E5B76D1D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A0B0-1B11-4EFD-B6F4-1954E78A2872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D00FA-E55F-4C87-8626-98BFFB3C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94514-686A-414A-816D-E6B4CD89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5CA5-118F-479B-B817-9773157BA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03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AD84-E448-47C9-A5C6-DDA26F47F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5368D-4DB0-4F4A-BB2A-33E58074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AAACE-62A9-40A3-8878-DBBD68BC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A0B0-1B11-4EFD-B6F4-1954E78A2872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A8E5E-24DA-49BF-9824-AF85AC842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3086D-9C2C-4AF5-A62F-400CFAF7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5CA5-118F-479B-B817-9773157BA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79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7147-C61F-4F63-83F3-732416C19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C2C2F-AC1E-4954-AA4A-012967A5D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E862E-0C91-471D-9D6E-F186AEB5E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E1320-2C12-4C83-8676-B2A4A08A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A0B0-1B11-4EFD-B6F4-1954E78A2872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206B2-DF72-4056-A1D2-C856DF10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41E0C-D026-4CF9-98BD-2CBA17587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5CA5-118F-479B-B817-9773157BA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53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EE11-CD3A-49B2-9CA0-1EDEDB5E2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9612F-D29E-483C-A20B-D2DFE40E8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35FE9-2D8F-471E-A3B9-5355DE0C0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7E3502-4F70-4864-BBBD-427819A4A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D1955-234C-402E-ABF4-810028F27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2E61B-C86A-42BA-BE68-CF8DD673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A0B0-1B11-4EFD-B6F4-1954E78A2872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983D2-A8F9-4BC3-8530-F7952B68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97ED9-0D69-4C2E-9AAA-926C5200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5CA5-118F-479B-B817-9773157BA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67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3B7B-BE2A-46AA-87BD-B28EB196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C78C2-3080-4821-A1D8-D58D2890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A0B0-1B11-4EFD-B6F4-1954E78A2872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13F3E-4182-4AA2-853C-6EE7FC9EB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60369-2933-4744-8C77-9AB90117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5CA5-118F-479B-B817-9773157BA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93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E2187B-3AB2-4E4E-A1EB-8B06DCEC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A0B0-1B11-4EFD-B6F4-1954E78A2872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585502-E4E9-43CB-B965-EDAC9723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30FDA-CFF7-4362-9D33-0104CDEF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5CA5-118F-479B-B817-9773157BA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98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1B2DC-850F-4A61-8B87-AEE712C1B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FFFF3-7BB5-4493-A3D1-A836AF676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0DD18-ACBC-4DAF-AB91-7A03CCE52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5FEBD-C503-4DF1-957E-D41053A7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A0B0-1B11-4EFD-B6F4-1954E78A2872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49E81-50FF-404A-B6E7-9C006552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986E2-C26D-4D09-94F8-3C0FAC30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5CA5-118F-479B-B817-9773157BA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02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6281-2574-4BD0-BFA4-2E203E71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FCBA2-D62A-436B-A7ED-9E828F092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367D6-AC84-4E11-B5EE-BF5E9851F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467F9-AAA8-4D12-9AEA-B398B4D1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A0B0-1B11-4EFD-B6F4-1954E78A2872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BEBC9-58B0-48E6-8C98-76C9EBA4E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1AF8C-61AF-45E0-BFF9-312CBD52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5CA5-118F-479B-B817-9773157BA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00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B5CEE0-51E2-459D-95A1-1483ACD5E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078BC-1189-4022-9EF9-67C57CF5D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19D96-AE7F-41C0-99D3-C05E72C01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4A0B0-1B11-4EFD-B6F4-1954E78A2872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D6A2C-9818-4C81-AB1E-AE286A4C7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22D56-D862-459F-AF9B-AC4621D30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5CA5-118F-479B-B817-9773157BA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82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771C945-8017-4501-A48E-C9EF8E09794E}"/>
              </a:ext>
            </a:extLst>
          </p:cNvPr>
          <p:cNvSpPr/>
          <p:nvPr/>
        </p:nvSpPr>
        <p:spPr>
          <a:xfrm>
            <a:off x="6974686" y="2961619"/>
            <a:ext cx="21600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black silhouette of a bug&#10;&#10;Description automatically generated">
            <a:extLst>
              <a:ext uri="{FF2B5EF4-FFF2-40B4-BE49-F238E27FC236}">
                <a16:creationId xmlns:a16="http://schemas.microsoft.com/office/drawing/2014/main" id="{D48899CE-1A86-4066-A3BD-12808E3A6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70053">
            <a:off x="7152026" y="3089992"/>
            <a:ext cx="1276225" cy="681882"/>
          </a:xfrm>
          <a:prstGeom prst="rect">
            <a:avLst/>
          </a:prstGeom>
        </p:spPr>
      </p:pic>
      <p:pic>
        <p:nvPicPr>
          <p:cNvPr id="1026" name="Picture 2" descr="Vanessa cardui">
            <a:extLst>
              <a:ext uri="{FF2B5EF4-FFF2-40B4-BE49-F238E27FC236}">
                <a16:creationId xmlns:a16="http://schemas.microsoft.com/office/drawing/2014/main" id="{85811F22-9859-4986-A7F3-A58D75B79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840" y="3689474"/>
            <a:ext cx="732332" cy="73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ombus terrestris">
            <a:extLst>
              <a:ext uri="{FF2B5EF4-FFF2-40B4-BE49-F238E27FC236}">
                <a16:creationId xmlns:a16="http://schemas.microsoft.com/office/drawing/2014/main" id="{DE18E751-215C-403C-909F-045A9418D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261" y="3665502"/>
            <a:ext cx="732331" cy="73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phnia magna">
            <a:extLst>
              <a:ext uri="{FF2B5EF4-FFF2-40B4-BE49-F238E27FC236}">
                <a16:creationId xmlns:a16="http://schemas.microsoft.com/office/drawing/2014/main" id="{822AD7B6-F3FD-466E-B7BA-3E95B7CAF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5324">
            <a:off x="7713836" y="3608731"/>
            <a:ext cx="833748" cy="83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diculus humanus capitis">
            <a:extLst>
              <a:ext uri="{FF2B5EF4-FFF2-40B4-BE49-F238E27FC236}">
                <a16:creationId xmlns:a16="http://schemas.microsoft.com/office/drawing/2014/main" id="{641E74B9-5B2B-43AB-A273-E284F2C5E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05476">
            <a:off x="8282592" y="3111617"/>
            <a:ext cx="751840" cy="75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18B689-583F-46AE-BB44-2FF0DDC91E4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8182" b="84364" l="10000" r="90000">
                        <a14:foregroundMark x1="43500" y1="78909" x2="54500" y2="78909"/>
                        <a14:foregroundMark x1="28500" y1="78909" x2="28000" y2="84364"/>
                        <a14:backgroundMark x1="37500" y1="57091" x2="37500" y2="60000"/>
                        <a14:backgroundMark x1="61000" y1="57091" x2="62000" y2="59636"/>
                        <a14:backgroundMark x1="57000" y1="50182" x2="60000" y2="50545"/>
                        <a14:backgroundMark x1="39500" y1="50182" x2="43000" y2="49818"/>
                      </a14:backgroundRemoval>
                    </a14:imgEffect>
                  </a14:imgLayer>
                </a14:imgProps>
              </a:ext>
            </a:extLst>
          </a:blip>
          <a:srcRect t="10739" b="13662"/>
          <a:stretch/>
        </p:blipFill>
        <p:spPr>
          <a:xfrm rot="17755497">
            <a:off x="7325129" y="4379995"/>
            <a:ext cx="748991" cy="778565"/>
          </a:xfrm>
          <a:prstGeom prst="rect">
            <a:avLst/>
          </a:prstGeom>
        </p:spPr>
      </p:pic>
      <p:pic>
        <p:nvPicPr>
          <p:cNvPr id="2" name="Picture 2" descr="Rutilus rutilus">
            <a:extLst>
              <a:ext uri="{FF2B5EF4-FFF2-40B4-BE49-F238E27FC236}">
                <a16:creationId xmlns:a16="http://schemas.microsoft.com/office/drawing/2014/main" id="{3848654B-07B7-458A-8B01-4A5B045E86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 rot="19477840">
            <a:off x="8041078" y="4401443"/>
            <a:ext cx="944888" cy="47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40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Marshall, Hollie J. (Dr.)</dc:creator>
  <cp:lastModifiedBy>Marshall, Hollie J. (Dr.)</cp:lastModifiedBy>
  <cp:revision>4</cp:revision>
  <dcterms:created xsi:type="dcterms:W3CDTF">2025-09-27T19:21:00Z</dcterms:created>
  <dcterms:modified xsi:type="dcterms:W3CDTF">2025-09-27T19:42:57Z</dcterms:modified>
</cp:coreProperties>
</file>