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56F2F9-AF2F-4512-8E0F-7930FA76F5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8192A16-0736-458C-849C-A9CEB8309B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328FBE-86D3-4794-90D5-338AD4FDF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273E0-86FD-48BC-88E5-8D2CE91C1CC1}" type="datetimeFigureOut">
              <a:rPr lang="zh-CN" altLang="en-US" smtClean="0"/>
              <a:t>2019/5/31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068F27-704D-430B-8DF2-4DA39F878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B96F75-421B-42A3-9934-084CE80CA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F9863-4F93-4E6A-8A90-1AFCB59204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1080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44F260-2F05-4494-9010-F4CD35124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5D6B8D3-399B-45E0-86AF-F6BDFAC70F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B80050-1948-47DC-96E5-C70E44B96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273E0-86FD-48BC-88E5-8D2CE91C1CC1}" type="datetimeFigureOut">
              <a:rPr lang="zh-CN" altLang="en-US" smtClean="0"/>
              <a:t>2019/5/31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C121DB-3933-49DF-9E41-93D10E711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B19A27-7753-494B-955E-97E6B7153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F9863-4F93-4E6A-8A90-1AFCB59204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6959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1C08FA2-B06F-4225-B159-1F3F37F6BD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FA41FBD-A328-4910-ADC5-A46C2FBA18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3B3303-B998-4F4B-B982-02B4B32A2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273E0-86FD-48BC-88E5-8D2CE91C1CC1}" type="datetimeFigureOut">
              <a:rPr lang="zh-CN" altLang="en-US" smtClean="0"/>
              <a:t>2019/5/31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4131B8-3F29-4C74-9991-85297421A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4F7F52-00BF-4162-A99B-F9456F333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F9863-4F93-4E6A-8A90-1AFCB59204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2591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0D3C29-7C73-4437-835C-21EB78119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3DFDE9-2CEC-4634-A3FE-3D3F15F10D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4C204C-7D20-4B35-A0C5-EEB729FF5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273E0-86FD-48BC-88E5-8D2CE91C1CC1}" type="datetimeFigureOut">
              <a:rPr lang="zh-CN" altLang="en-US" smtClean="0"/>
              <a:t>2019/5/31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76C713-050C-4F1C-8048-B19627275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D6371E-DF23-48BB-B7D8-738C4DCAA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F9863-4F93-4E6A-8A90-1AFCB59204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4957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04F8C9-6A7B-4E9F-AC40-A4BB5EBB8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F5373FD-0611-4881-AF92-BC15FFD1F2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CBE554-0E3B-4017-ACEB-E364F655F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273E0-86FD-48BC-88E5-8D2CE91C1CC1}" type="datetimeFigureOut">
              <a:rPr lang="zh-CN" altLang="en-US" smtClean="0"/>
              <a:t>2019/5/31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B7C272-5398-415B-809F-96B7AA605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15CB84-2FD1-4430-BC41-692088C18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F9863-4F93-4E6A-8A90-1AFCB59204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0462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50E036-97D1-4128-AD49-77CEC51C0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E5E278-1241-46C3-822B-B6FC83B14C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17688FD-C0C5-47C7-B2C3-6651757950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D8D8533-3586-464A-97B2-8B9DAFD6A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273E0-86FD-48BC-88E5-8D2CE91C1CC1}" type="datetimeFigureOut">
              <a:rPr lang="zh-CN" altLang="en-US" smtClean="0"/>
              <a:t>2019/5/31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4A7B1EE-2C7A-49A1-BBFC-93EC21EB4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260B6D9-C2AF-4E81-AFAC-D5AF3A1CC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F9863-4F93-4E6A-8A90-1AFCB59204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5241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348090-2AE0-4C77-BE71-3D9067BE7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58DFCBC-7431-43B8-8FFE-B701FCD042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90BE267-0F8C-4B69-8DE0-AFC1BD1C80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635CFDC-A90D-4E84-B36E-358B11EC08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52D312B-5B80-41B6-AC3D-F403FEEA5F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B6681F6-CBF5-43EE-8346-6D9FF2531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273E0-86FD-48BC-88E5-8D2CE91C1CC1}" type="datetimeFigureOut">
              <a:rPr lang="zh-CN" altLang="en-US" smtClean="0"/>
              <a:t>2019/5/31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F00094B-44D2-4122-A684-49EEBACB2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7ABA709-9A58-4209-844B-E02D730A7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F9863-4F93-4E6A-8A90-1AFCB59204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2658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091D51-C04E-4463-8F6C-838482C41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B44245E-4528-44B1-AAC5-7D3DE7004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273E0-86FD-48BC-88E5-8D2CE91C1CC1}" type="datetimeFigureOut">
              <a:rPr lang="zh-CN" altLang="en-US" smtClean="0"/>
              <a:t>2019/5/31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1CDCAFE-057B-4F63-B16E-BD556EDAB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9199F14-D458-49CC-8783-FFC27157A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F9863-4F93-4E6A-8A90-1AFCB59204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2429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D3E6D8B-DDDB-40DB-AD7E-4C0096B82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273E0-86FD-48BC-88E5-8D2CE91C1CC1}" type="datetimeFigureOut">
              <a:rPr lang="zh-CN" altLang="en-US" smtClean="0"/>
              <a:t>2019/5/31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6928E62-67CC-48E0-8E29-855A230DF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17C5420-A5B7-454A-A5A1-9E46823E1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F9863-4F93-4E6A-8A90-1AFCB59204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8290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EC652A-FF95-4515-AC28-C43120FFB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5265EF-31E0-4E64-B047-77653B06BB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530BDB4-B58E-4DEB-BB27-BB19E2D373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DBDE3A1-5341-4915-8E0B-D6D95FA13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273E0-86FD-48BC-88E5-8D2CE91C1CC1}" type="datetimeFigureOut">
              <a:rPr lang="zh-CN" altLang="en-US" smtClean="0"/>
              <a:t>2019/5/31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8DE2C0-333A-4388-BD05-33961E26B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E8B330C-32F6-40E9-9D28-68754867C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F9863-4F93-4E6A-8A90-1AFCB59204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1240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75E97D-6983-447C-8411-2E281FEC4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902C293-4C7C-4210-875D-34C5CAC226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CE8C69E-6E05-4329-A6D4-12EBC59B38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E670EF4-416E-4601-AEFF-DA80397FC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273E0-86FD-48BC-88E5-8D2CE91C1CC1}" type="datetimeFigureOut">
              <a:rPr lang="zh-CN" altLang="en-US" smtClean="0"/>
              <a:t>2019/5/31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8464D42-3DB4-4330-ABA4-12C438150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FF205BA-6DEF-425B-BF26-CB34A8E3B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F9863-4F93-4E6A-8A90-1AFCB59204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5351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80233BB-0260-4973-9090-3C209A244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066F6C1-8215-48C6-AD47-C614D2C5C1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6A846F-3F59-4BA3-8D04-3FFE9603DF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B273E0-86FD-48BC-88E5-8D2CE91C1CC1}" type="datetimeFigureOut">
              <a:rPr lang="zh-CN" altLang="en-US" smtClean="0"/>
              <a:t>2019/5/31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C742AE-295D-4FBF-A11B-8A61E72C41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604273-C57C-4BDF-96C6-2129A61EC2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AF9863-4F93-4E6A-8A90-1AFCB59204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8021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6EFBEE-9F4C-480F-A9D5-396D078EC7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CB798BE-A7EE-416F-AB65-145FD2BF1F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6402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48D35EF2-A8E3-4534-9905-D4530275CA32}"/>
              </a:ext>
            </a:extLst>
          </p:cNvPr>
          <p:cNvSpPr/>
          <p:nvPr/>
        </p:nvSpPr>
        <p:spPr>
          <a:xfrm>
            <a:off x="1991763" y="1677469"/>
            <a:ext cx="2582945" cy="150828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FD4457E5-AEA8-4C01-9A00-C4A99191321A}"/>
              </a:ext>
            </a:extLst>
          </p:cNvPr>
          <p:cNvSpPr/>
          <p:nvPr/>
        </p:nvSpPr>
        <p:spPr>
          <a:xfrm>
            <a:off x="7327770" y="1677469"/>
            <a:ext cx="2582945" cy="150828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B638345B-570D-4D1A-9478-30D321B5E78F}"/>
              </a:ext>
            </a:extLst>
          </p:cNvPr>
          <p:cNvSpPr/>
          <p:nvPr/>
        </p:nvSpPr>
        <p:spPr>
          <a:xfrm>
            <a:off x="4647414" y="4517946"/>
            <a:ext cx="2582945" cy="150828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464E639-757B-4F5B-8712-747C3673C946}"/>
              </a:ext>
            </a:extLst>
          </p:cNvPr>
          <p:cNvSpPr/>
          <p:nvPr/>
        </p:nvSpPr>
        <p:spPr>
          <a:xfrm>
            <a:off x="2524329" y="1955158"/>
            <a:ext cx="398834" cy="5642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FF1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1A6DB4E-F250-43C5-8EA0-FD14EE230C76}"/>
              </a:ext>
            </a:extLst>
          </p:cNvPr>
          <p:cNvSpPr txBox="1"/>
          <p:nvPr/>
        </p:nvSpPr>
        <p:spPr>
          <a:xfrm>
            <a:off x="2522555" y="2495859"/>
            <a:ext cx="1031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F1.txt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6B28E85-91E1-45E7-BB5B-51D4C5D9C85A}"/>
              </a:ext>
            </a:extLst>
          </p:cNvPr>
          <p:cNvSpPr/>
          <p:nvPr/>
        </p:nvSpPr>
        <p:spPr>
          <a:xfrm>
            <a:off x="8060989" y="1896895"/>
            <a:ext cx="398834" cy="5642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FF1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B750283-0817-43DB-9F98-FE7A732ED31E}"/>
              </a:ext>
            </a:extLst>
          </p:cNvPr>
          <p:cNvSpPr txBox="1"/>
          <p:nvPr/>
        </p:nvSpPr>
        <p:spPr>
          <a:xfrm>
            <a:off x="7944257" y="2524884"/>
            <a:ext cx="1031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F1.txt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409F222-59F0-403F-9BB1-69246BCDCB23}"/>
              </a:ext>
            </a:extLst>
          </p:cNvPr>
          <p:cNvSpPr txBox="1"/>
          <p:nvPr/>
        </p:nvSpPr>
        <p:spPr>
          <a:xfrm>
            <a:off x="5064868" y="5272090"/>
            <a:ext cx="1031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F1.txt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43C5B43-C358-4937-BAA3-F7F54E58583B}"/>
              </a:ext>
            </a:extLst>
          </p:cNvPr>
          <p:cNvSpPr/>
          <p:nvPr/>
        </p:nvSpPr>
        <p:spPr>
          <a:xfrm>
            <a:off x="5181600" y="4707886"/>
            <a:ext cx="398834" cy="5642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FF1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31A33BE-659F-483D-8A46-CF729E6BC7DB}"/>
              </a:ext>
            </a:extLst>
          </p:cNvPr>
          <p:cNvSpPr txBox="1"/>
          <p:nvPr/>
        </p:nvSpPr>
        <p:spPr>
          <a:xfrm>
            <a:off x="2563389" y="3250493"/>
            <a:ext cx="1439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Peer1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2F57463E-294B-4838-B533-3CEBFDB902EF}"/>
              </a:ext>
            </a:extLst>
          </p:cNvPr>
          <p:cNvSpPr txBox="1"/>
          <p:nvPr/>
        </p:nvSpPr>
        <p:spPr>
          <a:xfrm>
            <a:off x="7746464" y="3259112"/>
            <a:ext cx="1439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Peer2(owner)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B21FBFF-3148-497D-AE5E-918BC40AF019}"/>
              </a:ext>
            </a:extLst>
          </p:cNvPr>
          <p:cNvSpPr txBox="1"/>
          <p:nvPr/>
        </p:nvSpPr>
        <p:spPr>
          <a:xfrm>
            <a:off x="5181600" y="6040344"/>
            <a:ext cx="1439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Peer3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108440F2-4806-4F6A-9CF1-6ACFD93F90C6}"/>
              </a:ext>
            </a:extLst>
          </p:cNvPr>
          <p:cNvCxnSpPr>
            <a:stCxn id="4" idx="6"/>
            <a:endCxn id="5" idx="2"/>
          </p:cNvCxnSpPr>
          <p:nvPr/>
        </p:nvCxnSpPr>
        <p:spPr>
          <a:xfrm>
            <a:off x="4574708" y="2431614"/>
            <a:ext cx="27530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9E7F1FDC-9549-478B-BECC-D98C27F9DA89}"/>
              </a:ext>
            </a:extLst>
          </p:cNvPr>
          <p:cNvCxnSpPr/>
          <p:nvPr/>
        </p:nvCxnSpPr>
        <p:spPr>
          <a:xfrm flipH="1" flipV="1">
            <a:off x="1991763" y="1371600"/>
            <a:ext cx="731983" cy="525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>
            <a:extLst>
              <a:ext uri="{FF2B5EF4-FFF2-40B4-BE49-F238E27FC236}">
                <a16:creationId xmlns:a16="http://schemas.microsoft.com/office/drawing/2014/main" id="{4A5B6EF6-C74B-4B4C-B6AC-6B8670902502}"/>
              </a:ext>
            </a:extLst>
          </p:cNvPr>
          <p:cNvSpPr/>
          <p:nvPr/>
        </p:nvSpPr>
        <p:spPr>
          <a:xfrm>
            <a:off x="909484" y="869884"/>
            <a:ext cx="904672" cy="11673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17260B5C-C792-4158-A664-59E1524FE750}"/>
              </a:ext>
            </a:extLst>
          </p:cNvPr>
          <p:cNvSpPr txBox="1"/>
          <p:nvPr/>
        </p:nvSpPr>
        <p:spPr>
          <a:xfrm>
            <a:off x="724711" y="438064"/>
            <a:ext cx="1459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Identity List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0E841513-385B-484A-ACB0-FE6A154D2AFB}"/>
              </a:ext>
            </a:extLst>
          </p:cNvPr>
          <p:cNvSpPr txBox="1"/>
          <p:nvPr/>
        </p:nvSpPr>
        <p:spPr>
          <a:xfrm>
            <a:off x="9823368" y="575850"/>
            <a:ext cx="1459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Identity List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CA950995-26DC-4304-9283-144B5C44BC73}"/>
              </a:ext>
            </a:extLst>
          </p:cNvPr>
          <p:cNvCxnSpPr/>
          <p:nvPr/>
        </p:nvCxnSpPr>
        <p:spPr>
          <a:xfrm flipV="1">
            <a:off x="8365787" y="1206230"/>
            <a:ext cx="1544928" cy="626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>
            <a:extLst>
              <a:ext uri="{FF2B5EF4-FFF2-40B4-BE49-F238E27FC236}">
                <a16:creationId xmlns:a16="http://schemas.microsoft.com/office/drawing/2014/main" id="{B7927985-1875-43D2-A143-7184A6C6B08E}"/>
              </a:ext>
            </a:extLst>
          </p:cNvPr>
          <p:cNvSpPr/>
          <p:nvPr/>
        </p:nvSpPr>
        <p:spPr>
          <a:xfrm>
            <a:off x="10044060" y="1011676"/>
            <a:ext cx="904672" cy="11673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2022F6A8-C9B2-47D9-8B34-205578E11C0A}"/>
              </a:ext>
            </a:extLst>
          </p:cNvPr>
          <p:cNvSpPr txBox="1"/>
          <p:nvPr/>
        </p:nvSpPr>
        <p:spPr>
          <a:xfrm>
            <a:off x="1020699" y="1061449"/>
            <a:ext cx="5781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8F54260B-343D-4962-9362-38D6BB3B5963}"/>
              </a:ext>
            </a:extLst>
          </p:cNvPr>
          <p:cNvSpPr txBox="1"/>
          <p:nvPr/>
        </p:nvSpPr>
        <p:spPr>
          <a:xfrm>
            <a:off x="10090632" y="1265358"/>
            <a:ext cx="5781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13EAD1D3-4137-4E11-880D-5C7C490D0954}"/>
              </a:ext>
            </a:extLst>
          </p:cNvPr>
          <p:cNvSpPr txBox="1"/>
          <p:nvPr/>
        </p:nvSpPr>
        <p:spPr>
          <a:xfrm>
            <a:off x="947540" y="1492803"/>
            <a:ext cx="664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+I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CDF5C8A5-DCD6-4C4D-8855-EE0A18A35389}"/>
              </a:ext>
            </a:extLst>
          </p:cNvPr>
          <p:cNvSpPr txBox="1"/>
          <p:nvPr/>
        </p:nvSpPr>
        <p:spPr>
          <a:xfrm>
            <a:off x="9979552" y="1719406"/>
            <a:ext cx="664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+I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D1EEB613-755E-4E30-B5BF-5D9220AC9356}"/>
              </a:ext>
            </a:extLst>
          </p:cNvPr>
          <p:cNvCxnSpPr/>
          <p:nvPr/>
        </p:nvCxnSpPr>
        <p:spPr>
          <a:xfrm flipV="1">
            <a:off x="437745" y="1785664"/>
            <a:ext cx="668307" cy="3933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对话气泡: 圆角矩形 37">
            <a:extLst>
              <a:ext uri="{FF2B5EF4-FFF2-40B4-BE49-F238E27FC236}">
                <a16:creationId xmlns:a16="http://schemas.microsoft.com/office/drawing/2014/main" id="{95930372-AD71-427D-A6A0-68EF69CF6FA4}"/>
              </a:ext>
            </a:extLst>
          </p:cNvPr>
          <p:cNvSpPr/>
          <p:nvPr/>
        </p:nvSpPr>
        <p:spPr>
          <a:xfrm>
            <a:off x="102803" y="2237260"/>
            <a:ext cx="1353473" cy="901360"/>
          </a:xfrm>
          <a:prstGeom prst="wedgeRoundRect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 identity of Peer1 into Identity List by broadcast</a:t>
            </a:r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对话气泡: 圆角矩形 38">
            <a:extLst>
              <a:ext uri="{FF2B5EF4-FFF2-40B4-BE49-F238E27FC236}">
                <a16:creationId xmlns:a16="http://schemas.microsoft.com/office/drawing/2014/main" id="{6B46EFFC-D876-4994-B051-DA4F253080AB}"/>
              </a:ext>
            </a:extLst>
          </p:cNvPr>
          <p:cNvSpPr/>
          <p:nvPr/>
        </p:nvSpPr>
        <p:spPr>
          <a:xfrm>
            <a:off x="10311743" y="2495859"/>
            <a:ext cx="1653278" cy="642761"/>
          </a:xfrm>
          <a:prstGeom prst="wedgeRoundRect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 identity of Peer1 into Identity List after identification </a:t>
            </a:r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对话气泡: 圆角矩形 39">
            <a:extLst>
              <a:ext uri="{FF2B5EF4-FFF2-40B4-BE49-F238E27FC236}">
                <a16:creationId xmlns:a16="http://schemas.microsoft.com/office/drawing/2014/main" id="{FC6D4816-E1C7-4B86-A279-03820947C45D}"/>
              </a:ext>
            </a:extLst>
          </p:cNvPr>
          <p:cNvSpPr/>
          <p:nvPr/>
        </p:nvSpPr>
        <p:spPr>
          <a:xfrm>
            <a:off x="1897570" y="5754463"/>
            <a:ext cx="1353473" cy="901360"/>
          </a:xfrm>
          <a:prstGeom prst="wedgeRoundRect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 identity of Peer1 into Identity List by broadcast</a:t>
            </a:r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BD753B75-D5F7-4532-BCCA-D781200FE46C}"/>
              </a:ext>
            </a:extLst>
          </p:cNvPr>
          <p:cNvSpPr/>
          <p:nvPr/>
        </p:nvSpPr>
        <p:spPr>
          <a:xfrm>
            <a:off x="3414943" y="4596870"/>
            <a:ext cx="904672" cy="11673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DABB57FC-7997-4084-BC44-7F952AC6664A}"/>
              </a:ext>
            </a:extLst>
          </p:cNvPr>
          <p:cNvSpPr txBox="1"/>
          <p:nvPr/>
        </p:nvSpPr>
        <p:spPr>
          <a:xfrm>
            <a:off x="3188266" y="4151413"/>
            <a:ext cx="1459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Identity List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0FA5C6CF-738D-4D83-8ADF-F7C53160D721}"/>
              </a:ext>
            </a:extLst>
          </p:cNvPr>
          <p:cNvSpPr txBox="1"/>
          <p:nvPr/>
        </p:nvSpPr>
        <p:spPr>
          <a:xfrm>
            <a:off x="3553687" y="4605495"/>
            <a:ext cx="5781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3A4CEBD7-02FC-43EF-9987-115E640F1D4E}"/>
              </a:ext>
            </a:extLst>
          </p:cNvPr>
          <p:cNvSpPr txBox="1"/>
          <p:nvPr/>
        </p:nvSpPr>
        <p:spPr>
          <a:xfrm>
            <a:off x="3365920" y="4914150"/>
            <a:ext cx="6643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02BFFA1D-B457-4745-B8A1-7B0684992698}"/>
              </a:ext>
            </a:extLst>
          </p:cNvPr>
          <p:cNvSpPr txBox="1"/>
          <p:nvPr/>
        </p:nvSpPr>
        <p:spPr>
          <a:xfrm>
            <a:off x="3421801" y="5253583"/>
            <a:ext cx="664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+I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425068CE-9457-43AC-80FD-E1160707033A}"/>
              </a:ext>
            </a:extLst>
          </p:cNvPr>
          <p:cNvCxnSpPr>
            <a:cxnSpLocks/>
            <a:endCxn id="45" idx="1"/>
          </p:cNvCxnSpPr>
          <p:nvPr/>
        </p:nvCxnSpPr>
        <p:spPr>
          <a:xfrm flipV="1">
            <a:off x="2673844" y="5438249"/>
            <a:ext cx="747957" cy="306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BC135527-037A-4229-A22A-9B845E004F81}"/>
              </a:ext>
            </a:extLst>
          </p:cNvPr>
          <p:cNvCxnSpPr/>
          <p:nvPr/>
        </p:nvCxnSpPr>
        <p:spPr>
          <a:xfrm flipH="1" flipV="1">
            <a:off x="10379713" y="1982330"/>
            <a:ext cx="264221" cy="449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>
            <a:extLst>
              <a:ext uri="{FF2B5EF4-FFF2-40B4-BE49-F238E27FC236}">
                <a16:creationId xmlns:a16="http://schemas.microsoft.com/office/drawing/2014/main" id="{6A4FF445-383B-4374-876F-0AF580A6E7C1}"/>
              </a:ext>
            </a:extLst>
          </p:cNvPr>
          <p:cNvSpPr txBox="1"/>
          <p:nvPr/>
        </p:nvSpPr>
        <p:spPr>
          <a:xfrm>
            <a:off x="4411914" y="1972639"/>
            <a:ext cx="32480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Request(Encrypt(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Public_Key </a:t>
            </a:r>
            <a:r>
              <a:rPr lang="en-US" altLang="zh-C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C43181A0-BBA0-4636-8082-4AF2A0C81C3D}"/>
              </a:ext>
            </a:extLst>
          </p:cNvPr>
          <p:cNvCxnSpPr/>
          <p:nvPr/>
        </p:nvCxnSpPr>
        <p:spPr>
          <a:xfrm flipH="1">
            <a:off x="4574708" y="2680525"/>
            <a:ext cx="27530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55">
            <a:extLst>
              <a:ext uri="{FF2B5EF4-FFF2-40B4-BE49-F238E27FC236}">
                <a16:creationId xmlns:a16="http://schemas.microsoft.com/office/drawing/2014/main" id="{D0466FA9-9CCE-4931-9795-A280DA7E2720}"/>
              </a:ext>
            </a:extLst>
          </p:cNvPr>
          <p:cNvSpPr txBox="1"/>
          <p:nvPr/>
        </p:nvSpPr>
        <p:spPr>
          <a:xfrm>
            <a:off x="4439960" y="2721090"/>
            <a:ext cx="32480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Response(Decrypt(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Private Key </a:t>
            </a:r>
            <a:r>
              <a:rPr lang="en-US" altLang="zh-C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20226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</TotalTime>
  <Words>81</Words>
  <Application>Microsoft Office PowerPoint</Application>
  <PresentationFormat>宽屏</PresentationFormat>
  <Paragraphs>24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等线</vt:lpstr>
      <vt:lpstr>等线 Light</vt:lpstr>
      <vt:lpstr>Arial</vt:lpstr>
      <vt:lpstr>Times New Roman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Tong MU</dc:creator>
  <cp:lastModifiedBy>Tong MU</cp:lastModifiedBy>
  <cp:revision>9</cp:revision>
  <dcterms:created xsi:type="dcterms:W3CDTF">2019-05-30T13:03:52Z</dcterms:created>
  <dcterms:modified xsi:type="dcterms:W3CDTF">2019-05-31T05:29:39Z</dcterms:modified>
</cp:coreProperties>
</file>