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306" r:id="rId4"/>
    <p:sldId id="307" r:id="rId5"/>
    <p:sldId id="308" r:id="rId6"/>
    <p:sldId id="310" r:id="rId7"/>
    <p:sldId id="309" r:id="rId8"/>
    <p:sldId id="311" r:id="rId9"/>
    <p:sldId id="313" r:id="rId10"/>
    <p:sldId id="314" r:id="rId11"/>
    <p:sldId id="312" r:id="rId12"/>
    <p:sldId id="315" r:id="rId13"/>
    <p:sldId id="322" r:id="rId14"/>
    <p:sldId id="321" r:id="rId15"/>
    <p:sldId id="320" r:id="rId16"/>
    <p:sldId id="319" r:id="rId17"/>
    <p:sldId id="3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D0EA-C168-473F-86A5-498ABBCA9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03FC9B-ABEC-43DD-AE64-8CFFB4107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2E5A-F391-4C71-83FA-92C1CA2D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BB597-DDD0-44C4-BEAD-2FF79958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8867C-3E3D-4EDB-9848-F07C5DB0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8643D-2A11-47EE-B40B-FB8810B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6A2BA-9B26-41CD-A319-8989A299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68E09-9DAF-43C8-A4CD-5AC77DAF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E33C-5344-4123-BC04-707CF941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1D7FF-5D16-4AEF-8AE8-7A235634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BE7115-2E7D-43BB-AC2B-BC4A3C8B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099F9-42F0-4CEB-BC7B-513D2CB6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1D213-0D07-4A0C-9525-992B966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0D52D-1D7B-48F3-9764-64D91E17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13B6E-68D3-42E8-A6B1-644E14C5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6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  <a:blipFill>
            <a:blip r:embed="rId2"/>
            <a:stretch>
              <a:fillRect/>
            </a:stretch>
          </a:blipFill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821C742-34A7-4634-ABFF-1A8C76DB814E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9808" t="-43218" r="-79808" b="-43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 Placeholder 140">
            <a:extLst>
              <a:ext uri="{FF2B5EF4-FFF2-40B4-BE49-F238E27FC236}">
                <a16:creationId xmlns:a16="http://schemas.microsoft.com/office/drawing/2014/main" id="{E2C11A33-E2C2-4ED9-A0FF-F9E78469F2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CFA768B8-D2D1-447E-9F0E-47C681CCC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8851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B9C8-9A68-4F75-9BB8-C358341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1DB1C-EAF3-4392-B8FF-A6FA52EB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1ACCF-9D4F-4A01-9A82-12550415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84CB7-55A8-471E-8669-6F1A644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A346B-AE7E-45AF-A255-198FAF1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0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EF14-30F8-43C4-B017-A726A1BE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27881-5ECD-4725-86DB-B02B76FF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D64B2-898F-4AB3-9A2F-86DE3EE1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AEBB9-9375-4386-B611-4375F2A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4E140-0DB7-4E13-B252-420D4F1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C4599-1C2B-4A70-B325-61E465E4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638FA-0331-456B-A8F5-23BF2091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A51D2-A0F9-4B89-8A35-CEC3BBE3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83212-7A0C-418E-BCB8-0C9576F8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ACFCA-D34B-4D18-A6C3-A5BB6608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08229-7BB0-4360-93BE-AF3287D8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9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A06A8-71C1-4EA8-8D0B-02991FA0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70B6-5AF4-443D-98BB-FE2C1FE9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77482-0043-4DCC-BCF3-7D346E48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F303E-0D3C-4CE2-AE57-3F6FE30A7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9F79C-6C04-4D71-B272-AC85C4D7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B56B4F-C26B-48B0-9932-B728A9FD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87A8E-1791-4235-B977-A24498DE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0F96A0-21FE-4384-B105-B0DF73B5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38E4-ECAC-4320-B4FD-F9EFF6A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447ED4-B021-4074-A93B-58A408A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1EB0F-FDE2-438E-9473-096AD8BA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F4874-E05E-4182-A5A2-510E0A4E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F050C-D8FC-4E56-855B-7E0A3B57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C56452-C4F4-4976-946D-8290084F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B4A56-07DA-4240-AAF4-869FBA8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6FAD-25DD-44D4-9496-3660CC46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0F304-4275-46F0-AEC2-5479D928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651DC-AAA5-4A1D-96DD-1EBC9EF1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9C4B8-2633-4DC8-99FD-B4FCF8A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2191A-CE0D-481D-93B4-054C8176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702E-1C67-4C47-8593-386D6D88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8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333D4-CE03-4BDB-ABCC-312D8607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4D3A1-AA1B-493B-90CA-804A94D9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151A0-D68A-4FAD-A0DD-6EBE32A4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20FA4-697D-450E-84E9-81B06FB6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13E80-C5D8-4796-966E-C3A90AE2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C1EFA-4386-464E-89AC-FDAA8029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0F805-9063-406C-A0C9-B5C4B24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F5732-D535-48B8-B7A6-72BF3935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C0ED2-ECF2-47BD-9D00-3B1E5D955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FB06-FEBE-48CE-BA9F-738D0AA5240A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966B4-5FE1-4C10-9B00-26426DDF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288C6-AE4B-4FFF-A303-7D485D2BE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064A-19A9-4032-91F9-F35895B61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1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9A822-209B-4ACE-A71D-D7A215D8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EDDE6-4ED0-4855-BF7F-04457A03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FFE43-D91B-47AA-9532-BD39D7C6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5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E428-1EEB-4D7C-872E-6A869222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CF43-7AD2-45D7-9B74-5CEEE509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type (such as verb, noun, adjective or other types)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dimensions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20C92-423E-44BD-A05C-F5758E26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68" y="2967844"/>
            <a:ext cx="9228990" cy="33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F9421-F121-4A42-BBFE-D49F13F3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Feature (NEF)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1B50-55E7-4CBD-B014-68952C3F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meaning for words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dimensions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27D63-D197-4D4F-93E2-EF82FCCC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02" y="2504078"/>
            <a:ext cx="6478879" cy="39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26AD1-39B2-43E4-A428-5EA12C4C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 (DP)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95C61-A7A8-49CC-B18F-E05913B4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relationship between the center word and dependent word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dimensions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5DC86F-3D30-4FC1-A813-C2958450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3" y="2546603"/>
            <a:ext cx="6231981" cy="4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3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A09C-CDFB-4624-A363-4D518932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66868-9D3C-40E2-8124-B3F1D4ED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Long Short-Term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Memory network (Bi-LSTM)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9EF06D-0D8B-419B-AEEC-7C820646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0" y="92372"/>
            <a:ext cx="5950871" cy="65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5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4BEE-4986-4B8E-ABD9-71AD26FE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B62A9-F2D4-4911-B05F-7158356A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datasets: ACE (Automatic Context Extraction)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criteria: Precision, Recall, F1-measure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62CE1D-9C96-4D86-B0FD-087E9196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16" y="3033910"/>
            <a:ext cx="6516758" cy="31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B4755-4976-443B-B592-7D485F0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F3A25-AC1F-4225-A00E-B05A1F18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table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21F29-6E04-4D3B-8417-03918569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4653"/>
            <a:ext cx="11047002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89F-2FD4-4FBF-82DA-0BF9EC78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6CD9C-79AF-4275-BF6C-20B53ED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more semantic information into word vector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combination of feature representation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3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4C58A1-CFF8-4A89-BC0A-6B5AC6E15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3" y="2487775"/>
            <a:ext cx="6102073" cy="2272930"/>
          </a:xfrm>
        </p:spPr>
        <p:txBody>
          <a:bodyPr/>
          <a:lstStyle/>
          <a:p>
            <a:r>
              <a:rPr lang="en-US" altLang="zh-CN" dirty="0"/>
              <a:t>Thank you for your listening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B914D-1CCF-4FDF-9BA2-0C42E2C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37" y="0"/>
            <a:ext cx="12224937" cy="68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292C-3F44-4593-B255-2DA94ED7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E365B-D069-4635-A3F1-81031D5B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0CFA3-3FF7-4BE5-BC25-4C9F846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28844-CE75-4A9C-9DB2-3CD8898C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on social networks: Twitter, Facebook, YouTube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sentiment analysis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Detection:  automatically identifying significant incidents</a:t>
            </a:r>
          </a:p>
        </p:txBody>
      </p:sp>
    </p:spTree>
    <p:extLst>
      <p:ext uri="{BB962C8B-B14F-4D97-AF65-F5344CB8AC3E}">
        <p14:creationId xmlns:p14="http://schemas.microsoft.com/office/powerpoint/2010/main" val="23223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210F5-060F-4966-AABB-D30DCB2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137A-318B-4AEA-A8D3-AA7731D1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Difficulties: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(1) short and noisy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(2) rapidly changing topics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(3) great volume data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Chinese: more complex grammar, polysemy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FF8F-DF47-4F6D-9C9E-D52A29C5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F7870-00AB-4A62-B400-699FC18F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words are mapped into vectors of real numbers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CNN(Convolutional Neural Networks)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RNN(Recurrent Neural Networks)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Shortcomings: not semantic features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0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A54F-D59F-4477-80AC-446637A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31B2F-E83C-4571-AA33-1E0EC2F6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 word embedding technique combined with different semantic features be used to improve the F1-measure value of Automatic Context Extraction (ACE) Chinese event detection task using Bidirectional Long Short-Term Memory (Bi-LSTM) network in social media?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C34F4-78F9-4681-9071-7226730D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8FD39-11C3-467E-AC51-61134958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embedding,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Long Short-Term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Memory (Bi-LSTM)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73F723-17A0-494A-AADF-2B1A0770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919"/>
            <a:ext cx="6095248" cy="67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4D979-093C-4124-9EC8-267E66B1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4FA41-D231-436E-9D07-42A65464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representation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representation: 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dimension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words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596012-DA44-42A2-B3FA-6880B15B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10" y="529718"/>
            <a:ext cx="6142991" cy="37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92E2-BF22-40A5-A530-0F47914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DFC6-FB72-4C3C-824C-6A753E54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part-of-speech (POS) vector</a:t>
            </a:r>
          </a:p>
          <a:p>
            <a:endParaRPr lang="en-US" altLang="zh-CN" dirty="0"/>
          </a:p>
          <a:p>
            <a:r>
              <a:rPr lang="en-US" altLang="zh-CN" dirty="0"/>
              <a:t>Named Entity Feature (NEF) vector</a:t>
            </a:r>
          </a:p>
          <a:p>
            <a:endParaRPr lang="en-US" altLang="zh-CN" dirty="0"/>
          </a:p>
          <a:p>
            <a:r>
              <a:rPr lang="en-US" altLang="zh-CN" dirty="0"/>
              <a:t>dependency parsing (DP)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8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292</Words>
  <Application>Microsoft Office PowerPoint</Application>
  <PresentationFormat>宽屏</PresentationFormat>
  <Paragraphs>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Outline</vt:lpstr>
      <vt:lpstr>Motivation</vt:lpstr>
      <vt:lpstr>Challenge</vt:lpstr>
      <vt:lpstr>Literature Review</vt:lpstr>
      <vt:lpstr>Research Question</vt:lpstr>
      <vt:lpstr>Methods</vt:lpstr>
      <vt:lpstr>Word Embedding</vt:lpstr>
      <vt:lpstr>Feature Vector</vt:lpstr>
      <vt:lpstr>Part-of-Speech (POS) Vector</vt:lpstr>
      <vt:lpstr>Named Entity Feature (NEF) vector</vt:lpstr>
      <vt:lpstr>Dependency parsing (DP)</vt:lpstr>
      <vt:lpstr>Model</vt:lpstr>
      <vt:lpstr>Analysis Method</vt:lpstr>
      <vt:lpstr>Analysis Method</vt:lpstr>
      <vt:lpstr>Contribution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MU</dc:creator>
  <cp:lastModifiedBy>Mu Tong</cp:lastModifiedBy>
  <cp:revision>32</cp:revision>
  <dcterms:created xsi:type="dcterms:W3CDTF">2019-10-24T03:35:57Z</dcterms:created>
  <dcterms:modified xsi:type="dcterms:W3CDTF">2019-10-25T01:21:42Z</dcterms:modified>
</cp:coreProperties>
</file>