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Lst>
  <p:notesMasterIdLst>
    <p:notesMasterId r:id="rId19"/>
  </p:notesMasterIdLst>
  <p:handoutMasterIdLst>
    <p:handoutMasterId r:id="rId20"/>
  </p:handoutMasterIdLst>
  <p:sldIdLst>
    <p:sldId id="256" r:id="rId5"/>
    <p:sldId id="267" r:id="rId6"/>
    <p:sldId id="264" r:id="rId7"/>
    <p:sldId id="265" r:id="rId8"/>
    <p:sldId id="268" r:id="rId9"/>
    <p:sldId id="269" r:id="rId10"/>
    <p:sldId id="270" r:id="rId11"/>
    <p:sldId id="272" r:id="rId12"/>
    <p:sldId id="276" r:id="rId13"/>
    <p:sldId id="273" r:id="rId14"/>
    <p:sldId id="274" r:id="rId15"/>
    <p:sldId id="275" r:id="rId16"/>
    <p:sldId id="277" r:id="rId17"/>
    <p:sldId id="278" r:id="rId18"/>
  </p:sldIdLst>
  <p:sldSz cx="10080625" cy="567055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9439" autoAdjust="0"/>
  </p:normalViewPr>
  <p:slideViewPr>
    <p:cSldViewPr snapToGrid="0">
      <p:cViewPr>
        <p:scale>
          <a:sx n="125" d="100"/>
          <a:sy n="125" d="100"/>
        </p:scale>
        <p:origin x="90" y="-9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80BA9D1-48CC-4419-9E19-FB7EE4FF0800}"/>
              </a:ext>
            </a:extLst>
          </p:cNvPr>
          <p:cNvSpPr txBox="1">
            <a:spLocks noGrp="1"/>
          </p:cNvSpPr>
          <p:nvPr>
            <p:ph type="hdr" sz="quarter"/>
          </p:nvPr>
        </p:nvSpPr>
        <p:spPr>
          <a:xfrm>
            <a:off x="0" y="0"/>
            <a:ext cx="3280680" cy="534240"/>
          </a:xfrm>
          <a:prstGeom prst="rect">
            <a:avLst/>
          </a:prstGeom>
          <a:noFill/>
          <a:ln>
            <a:noFill/>
          </a:ln>
        </p:spPr>
        <p:txBody>
          <a:bodyPr vert="horz" wrap="none" lIns="90000" tIns="45000" rIns="90000" bIns="45000" anchorCtr="0" compatLnSpc="0">
            <a:noAutofit/>
          </a:bodyPr>
          <a:lstStyle/>
          <a:p>
            <a:pPr marL="0" marR="0" lvl="0" indent="0" algn="ctr" rtl="0" hangingPunct="0">
              <a:lnSpc>
                <a:spcPct val="100000"/>
              </a:lnSpc>
              <a:spcBef>
                <a:spcPts val="0"/>
              </a:spcBef>
              <a:spcAft>
                <a:spcPts val="0"/>
              </a:spcAft>
              <a:buNone/>
              <a:tabLst/>
              <a:defRPr sz="1400"/>
            </a:pPr>
            <a:endParaRPr lang="en-US" sz="1400" b="0" i="0" u="none" strike="noStrike" kern="1200" cap="none">
              <a:ln>
                <a:noFill/>
              </a:ln>
              <a:solidFill>
                <a:srgbClr val="FFFFFF"/>
              </a:solidFill>
              <a:latin typeface="Liberation Sans" pitchFamily="18"/>
              <a:ea typeface="DejaVu Sans" pitchFamily="2"/>
              <a:cs typeface="DejaVu Sans" pitchFamily="2"/>
            </a:endParaRPr>
          </a:p>
        </p:txBody>
      </p:sp>
      <p:sp>
        <p:nvSpPr>
          <p:cNvPr id="3" name="Date Placeholder 2">
            <a:extLst>
              <a:ext uri="{FF2B5EF4-FFF2-40B4-BE49-F238E27FC236}">
                <a16:creationId xmlns:a16="http://schemas.microsoft.com/office/drawing/2014/main" id="{6EBBD260-86ED-40D2-BA9C-0DB92A12399C}"/>
              </a:ext>
            </a:extLst>
          </p:cNvPr>
          <p:cNvSpPr txBox="1">
            <a:spLocks noGrp="1"/>
          </p:cNvSpPr>
          <p:nvPr>
            <p:ph type="dt" sz="quarter" idx="1"/>
          </p:nvPr>
        </p:nvSpPr>
        <p:spPr>
          <a:xfrm>
            <a:off x="4278960" y="0"/>
            <a:ext cx="3280680" cy="534240"/>
          </a:xfrm>
          <a:prstGeom prst="rect">
            <a:avLst/>
          </a:prstGeom>
          <a:noFill/>
          <a:ln>
            <a:noFill/>
          </a:ln>
        </p:spPr>
        <p:txBody>
          <a:bodyPr vert="horz" wrap="none" lIns="90000" tIns="45000" rIns="90000" bIns="45000" anchorCtr="0" compatLnSpc="0">
            <a:noAutofit/>
          </a:bodyPr>
          <a:lstStyle/>
          <a:p>
            <a:pPr marL="0" marR="0" lvl="0" indent="0" algn="r" rtl="0" hangingPunct="0">
              <a:lnSpc>
                <a:spcPct val="100000"/>
              </a:lnSpc>
              <a:spcBef>
                <a:spcPts val="0"/>
              </a:spcBef>
              <a:spcAft>
                <a:spcPts val="0"/>
              </a:spcAft>
              <a:buNone/>
              <a:tabLst/>
              <a:defRPr sz="1400"/>
            </a:pPr>
            <a:endParaRPr lang="en-US" sz="1400" b="0" i="0" u="none" strike="noStrike" kern="1200" cap="none">
              <a:ln>
                <a:noFill/>
              </a:ln>
              <a:solidFill>
                <a:srgbClr val="FFFFFF"/>
              </a:solidFill>
              <a:latin typeface="Liberation Sans" pitchFamily="18"/>
              <a:ea typeface="DejaVu Sans" pitchFamily="2"/>
              <a:cs typeface="DejaVu Sans" pitchFamily="2"/>
            </a:endParaRPr>
          </a:p>
        </p:txBody>
      </p:sp>
      <p:sp>
        <p:nvSpPr>
          <p:cNvPr id="4" name="Footer Placeholder 3">
            <a:extLst>
              <a:ext uri="{FF2B5EF4-FFF2-40B4-BE49-F238E27FC236}">
                <a16:creationId xmlns:a16="http://schemas.microsoft.com/office/drawing/2014/main" id="{538E0DDA-6B51-4334-AB9C-DCC481C6CA67}"/>
              </a:ext>
            </a:extLst>
          </p:cNvPr>
          <p:cNvSpPr txBox="1">
            <a:spLocks noGrp="1"/>
          </p:cNvSpPr>
          <p:nvPr>
            <p:ph type="ftr" sz="quarter" idx="2"/>
          </p:nvPr>
        </p:nvSpPr>
        <p:spPr>
          <a:xfrm>
            <a:off x="0" y="10157400"/>
            <a:ext cx="3280680" cy="534240"/>
          </a:xfrm>
          <a:prstGeom prst="rect">
            <a:avLst/>
          </a:prstGeom>
          <a:noFill/>
          <a:ln>
            <a:noFill/>
          </a:ln>
        </p:spPr>
        <p:txBody>
          <a:bodyPr vert="horz" wrap="none" lIns="90000" tIns="45000" rIns="90000" bIns="45000" anchor="b" anchorCtr="0" compatLnSpc="0">
            <a:noAutofit/>
          </a:bodyPr>
          <a:lstStyle/>
          <a:p>
            <a:pPr marL="0" marR="0" lvl="0" indent="0" algn="ctr" rtl="0" hangingPunct="0">
              <a:lnSpc>
                <a:spcPct val="100000"/>
              </a:lnSpc>
              <a:spcBef>
                <a:spcPts val="0"/>
              </a:spcBef>
              <a:spcAft>
                <a:spcPts val="0"/>
              </a:spcAft>
              <a:buNone/>
              <a:tabLst/>
              <a:defRPr sz="1400"/>
            </a:pPr>
            <a:endParaRPr lang="en-US" sz="1400" b="0" i="0" u="none" strike="noStrike" kern="1200" cap="none">
              <a:ln>
                <a:noFill/>
              </a:ln>
              <a:solidFill>
                <a:srgbClr val="FFFFFF"/>
              </a:solidFill>
              <a:latin typeface="Liberation Sans" pitchFamily="18"/>
              <a:ea typeface="DejaVu Sans" pitchFamily="2"/>
              <a:cs typeface="DejaVu Sans" pitchFamily="2"/>
            </a:endParaRPr>
          </a:p>
        </p:txBody>
      </p:sp>
      <p:sp>
        <p:nvSpPr>
          <p:cNvPr id="5" name="Slide Number Placeholder 4">
            <a:extLst>
              <a:ext uri="{FF2B5EF4-FFF2-40B4-BE49-F238E27FC236}">
                <a16:creationId xmlns:a16="http://schemas.microsoft.com/office/drawing/2014/main" id="{29A61A62-4031-49C9-88E2-8F3A8D5C6877}"/>
              </a:ext>
            </a:extLst>
          </p:cNvPr>
          <p:cNvSpPr txBox="1">
            <a:spLocks noGrp="1"/>
          </p:cNvSpPr>
          <p:nvPr>
            <p:ph type="sldNum" sz="quarter" idx="3"/>
          </p:nvPr>
        </p:nvSpPr>
        <p:spPr>
          <a:xfrm>
            <a:off x="4278960" y="10157400"/>
            <a:ext cx="3280680" cy="534240"/>
          </a:xfrm>
          <a:prstGeom prst="rect">
            <a:avLst/>
          </a:prstGeom>
          <a:noFill/>
          <a:ln>
            <a:noFill/>
          </a:ln>
        </p:spPr>
        <p:txBody>
          <a:bodyPr vert="horz" wrap="none" lIns="90000" tIns="45000" rIns="90000" bIns="45000" anchor="b" anchorCtr="0" compatLnSpc="0">
            <a:noAutofit/>
          </a:bodyPr>
          <a:lstStyle/>
          <a:p>
            <a:pPr marL="0" marR="0" lvl="0" indent="0" algn="r" rtl="0" hangingPunct="0">
              <a:lnSpc>
                <a:spcPct val="100000"/>
              </a:lnSpc>
              <a:spcBef>
                <a:spcPts val="0"/>
              </a:spcBef>
              <a:spcAft>
                <a:spcPts val="0"/>
              </a:spcAft>
              <a:buNone/>
              <a:tabLst/>
              <a:defRPr sz="1400"/>
            </a:pPr>
            <a:fld id="{9AFC2441-0AE7-4928-B32F-9FF050D2017B}" type="slidenum">
              <a:t>‹#›</a:t>
            </a:fld>
            <a:endParaRPr lang="en-US" sz="1400" b="0" i="0" u="none" strike="noStrike" kern="1200" cap="none">
              <a:ln>
                <a:noFill/>
              </a:ln>
              <a:solidFill>
                <a:srgbClr val="FFFFFF"/>
              </a:solidFill>
              <a:latin typeface="Liberation Sans" pitchFamily="18"/>
              <a:ea typeface="DejaVu Sans" pitchFamily="2"/>
              <a:cs typeface="DejaVu Sans" pitchFamily="2"/>
            </a:endParaRPr>
          </a:p>
        </p:txBody>
      </p:sp>
    </p:spTree>
    <p:extLst>
      <p:ext uri="{BB962C8B-B14F-4D97-AF65-F5344CB8AC3E}">
        <p14:creationId xmlns:p14="http://schemas.microsoft.com/office/powerpoint/2010/main" val="25286793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90AC66E-854D-49F8-A682-DE0A44F6463F}"/>
              </a:ext>
            </a:extLst>
          </p:cNvPr>
          <p:cNvSpPr>
            <a:spLocks noGrp="1" noRot="1" noChangeAspect="1"/>
          </p:cNvSpPr>
          <p:nvPr>
            <p:ph type="sldImg" idx="2"/>
          </p:nvPr>
        </p:nvSpPr>
        <p:spPr>
          <a:xfrm>
            <a:off x="216000" y="812520"/>
            <a:ext cx="7127279" cy="4008959"/>
          </a:xfrm>
          <a:prstGeom prst="rect">
            <a:avLst/>
          </a:prstGeom>
          <a:noFill/>
          <a:ln>
            <a:noFill/>
            <a:prstDash val="solid"/>
          </a:ln>
        </p:spPr>
      </p:sp>
      <p:sp>
        <p:nvSpPr>
          <p:cNvPr id="3" name="Notes Placeholder 2">
            <a:extLst>
              <a:ext uri="{FF2B5EF4-FFF2-40B4-BE49-F238E27FC236}">
                <a16:creationId xmlns:a16="http://schemas.microsoft.com/office/drawing/2014/main" id="{468D25D2-F496-49F6-A4F3-BA613F322D49}"/>
              </a:ext>
            </a:extLst>
          </p:cNvPr>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en-US"/>
          </a:p>
        </p:txBody>
      </p:sp>
      <p:sp>
        <p:nvSpPr>
          <p:cNvPr id="4" name="Header Placeholder 3">
            <a:extLst>
              <a:ext uri="{FF2B5EF4-FFF2-40B4-BE49-F238E27FC236}">
                <a16:creationId xmlns:a16="http://schemas.microsoft.com/office/drawing/2014/main" id="{C5FED169-0E40-44AC-B61D-A7E13A20F0A7}"/>
              </a:ext>
            </a:extLst>
          </p:cNvPr>
          <p:cNvSpPr txBox="1">
            <a:spLocks noGrp="1"/>
          </p:cNvSpPr>
          <p:nvPr>
            <p:ph type="hdr" sz="quarter"/>
          </p:nvPr>
        </p:nvSpPr>
        <p:spPr>
          <a:xfrm>
            <a:off x="0" y="0"/>
            <a:ext cx="3280680" cy="534240"/>
          </a:xfrm>
          <a:prstGeom prst="rect">
            <a:avLst/>
          </a:prstGeom>
          <a:noFill/>
          <a:ln>
            <a:noFill/>
          </a:ln>
        </p:spPr>
        <p:txBody>
          <a:bodyPr vert="horz" lIns="0" tIns="0" rIns="0" bIns="0" anchorCtr="0">
            <a:noAutofit/>
          </a:bodyPr>
          <a:lstStyle>
            <a:lvl1pPr lvl="0" rtl="0" hangingPunct="0">
              <a:buNone/>
              <a:tabLst/>
              <a:defRPr lang="en-US" sz="1400" kern="1200">
                <a:latin typeface="Liberation Sans" pitchFamily="18"/>
                <a:ea typeface="DejaVu Sans" pitchFamily="2"/>
                <a:cs typeface="DejaVu Sans" pitchFamily="2"/>
              </a:defRPr>
            </a:lvl1pPr>
          </a:lstStyle>
          <a:p>
            <a:pPr lvl="0"/>
            <a:endParaRPr lang="en-US"/>
          </a:p>
        </p:txBody>
      </p:sp>
      <p:sp>
        <p:nvSpPr>
          <p:cNvPr id="5" name="Date Placeholder 4">
            <a:extLst>
              <a:ext uri="{FF2B5EF4-FFF2-40B4-BE49-F238E27FC236}">
                <a16:creationId xmlns:a16="http://schemas.microsoft.com/office/drawing/2014/main" id="{C9A14BE9-1ED7-4B6C-B407-5D99E776FDBC}"/>
              </a:ext>
            </a:extLst>
          </p:cNvPr>
          <p:cNvSpPr txBox="1">
            <a:spLocks noGrp="1"/>
          </p:cNvSpPr>
          <p:nvPr>
            <p:ph type="dt" idx="1"/>
          </p:nvPr>
        </p:nvSpPr>
        <p:spPr>
          <a:xfrm>
            <a:off x="4278960" y="0"/>
            <a:ext cx="3280680" cy="534240"/>
          </a:xfrm>
          <a:prstGeom prst="rect">
            <a:avLst/>
          </a:prstGeom>
          <a:noFill/>
          <a:ln>
            <a:noFill/>
          </a:ln>
        </p:spPr>
        <p:txBody>
          <a:bodyPr vert="horz" lIns="0" tIns="0" rIns="0" bIns="0" anchorCtr="0">
            <a:noAutofit/>
          </a:bodyPr>
          <a:lstStyle>
            <a:lvl1pPr lvl="0" algn="r" rtl="0" hangingPunct="0">
              <a:buNone/>
              <a:tabLst/>
              <a:defRPr lang="en-US" sz="1400" kern="1200">
                <a:latin typeface="Liberation Sans" pitchFamily="18"/>
                <a:ea typeface="DejaVu Sans" pitchFamily="2"/>
                <a:cs typeface="DejaVu Sans" pitchFamily="2"/>
              </a:defRPr>
            </a:lvl1pPr>
          </a:lstStyle>
          <a:p>
            <a:pPr lvl="0"/>
            <a:endParaRPr lang="en-US"/>
          </a:p>
        </p:txBody>
      </p:sp>
      <p:sp>
        <p:nvSpPr>
          <p:cNvPr id="6" name="Footer Placeholder 5">
            <a:extLst>
              <a:ext uri="{FF2B5EF4-FFF2-40B4-BE49-F238E27FC236}">
                <a16:creationId xmlns:a16="http://schemas.microsoft.com/office/drawing/2014/main" id="{DD1423B7-8938-4374-B58D-09D096E82158}"/>
              </a:ext>
            </a:extLst>
          </p:cNvPr>
          <p:cNvSpPr txBox="1">
            <a:spLocks noGrp="1"/>
          </p:cNvSpPr>
          <p:nvPr>
            <p:ph type="ftr" sz="quarter" idx="4"/>
          </p:nvPr>
        </p:nvSpPr>
        <p:spPr>
          <a:xfrm>
            <a:off x="0" y="10157400"/>
            <a:ext cx="3280680" cy="534240"/>
          </a:xfrm>
          <a:prstGeom prst="rect">
            <a:avLst/>
          </a:prstGeom>
          <a:noFill/>
          <a:ln>
            <a:noFill/>
          </a:ln>
        </p:spPr>
        <p:txBody>
          <a:bodyPr vert="horz" lIns="0" tIns="0" rIns="0" bIns="0" anchor="b" anchorCtr="0">
            <a:noAutofit/>
          </a:bodyPr>
          <a:lstStyle>
            <a:lvl1pPr lvl="0" rtl="0" hangingPunct="0">
              <a:buNone/>
              <a:tabLst/>
              <a:defRPr lang="en-US" sz="1400" kern="1200">
                <a:latin typeface="Liberation Sans" pitchFamily="18"/>
                <a:ea typeface="DejaVu Sans" pitchFamily="2"/>
                <a:cs typeface="DejaVu Sans" pitchFamily="2"/>
              </a:defRPr>
            </a:lvl1pPr>
          </a:lstStyle>
          <a:p>
            <a:pPr lvl="0"/>
            <a:endParaRPr lang="en-US"/>
          </a:p>
        </p:txBody>
      </p:sp>
      <p:sp>
        <p:nvSpPr>
          <p:cNvPr id="7" name="Slide Number Placeholder 6">
            <a:extLst>
              <a:ext uri="{FF2B5EF4-FFF2-40B4-BE49-F238E27FC236}">
                <a16:creationId xmlns:a16="http://schemas.microsoft.com/office/drawing/2014/main" id="{79270E05-012F-4CBC-858D-38AFC7A7CFCA}"/>
              </a:ext>
            </a:extLst>
          </p:cNvPr>
          <p:cNvSpPr txBox="1">
            <a:spLocks noGrp="1"/>
          </p:cNvSpPr>
          <p:nvPr>
            <p:ph type="sldNum" sz="quarter" idx="5"/>
          </p:nvPr>
        </p:nvSpPr>
        <p:spPr>
          <a:xfrm>
            <a:off x="4278960" y="10157400"/>
            <a:ext cx="3280680" cy="534240"/>
          </a:xfrm>
          <a:prstGeom prst="rect">
            <a:avLst/>
          </a:prstGeom>
          <a:noFill/>
          <a:ln>
            <a:noFill/>
          </a:ln>
        </p:spPr>
        <p:txBody>
          <a:bodyPr vert="horz" lIns="0" tIns="0" rIns="0" bIns="0" anchor="b" anchorCtr="0">
            <a:noAutofit/>
          </a:bodyPr>
          <a:lstStyle>
            <a:lvl1pPr lvl="0" algn="r" rtl="0" hangingPunct="0">
              <a:buNone/>
              <a:tabLst/>
              <a:defRPr lang="en-US" sz="1400" kern="1200">
                <a:latin typeface="Liberation Sans" pitchFamily="18"/>
                <a:ea typeface="DejaVu Sans" pitchFamily="2"/>
                <a:cs typeface="DejaVu Sans" pitchFamily="2"/>
              </a:defRPr>
            </a:lvl1pPr>
          </a:lstStyle>
          <a:p>
            <a:pPr lvl="0"/>
            <a:fld id="{6BDC17CE-B245-4B41-A70B-731ECEB7A1FB}" type="slidenum">
              <a:t>‹#›</a:t>
            </a:fld>
            <a:endParaRPr lang="en-US"/>
          </a:p>
        </p:txBody>
      </p:sp>
    </p:spTree>
    <p:extLst>
      <p:ext uri="{BB962C8B-B14F-4D97-AF65-F5344CB8AC3E}">
        <p14:creationId xmlns:p14="http://schemas.microsoft.com/office/powerpoint/2010/main" val="837590903"/>
      </p:ext>
    </p:extLst>
  </p:cSld>
  <p:clrMap bg1="lt1" tx1="dk1" bg2="lt2" tx2="dk2" accent1="accent1" accent2="accent2" accent3="accent3" accent4="accent4" accent5="accent5" accent6="accent6" hlink="hlink" folHlink="folHlink"/>
  <p:notesStyle>
    <a:lvl1pPr marL="216000" marR="0" indent="-216000" hangingPunct="0">
      <a:tabLst/>
      <a:defRPr lang="en-US" sz="2000" b="0" i="0" u="none" strike="noStrike" kern="1200" cap="none">
        <a:ln>
          <a:noFill/>
        </a:ln>
        <a:highlight>
          <a:scrgbClr r="0" g="0" b="0">
            <a:alpha val="0"/>
          </a:scrgbClr>
        </a:highlight>
        <a:latin typeface="Liberation Sans" pitchFamily="1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0410991-07B6-461B-A458-B7037B2DE3D6}"/>
              </a:ext>
            </a:extLst>
          </p:cNvPr>
          <p:cNvSpPr txBox="1">
            <a:spLocks noGrp="1"/>
          </p:cNvSpPr>
          <p:nvPr>
            <p:ph type="sldNum" sz="quarter" idx="5"/>
          </p:nvPr>
        </p:nvSpPr>
        <p:spPr>
          <a:ln/>
        </p:spPr>
        <p:txBody>
          <a:bodyPr vert="horz" lIns="0" tIns="0" rIns="0" bIns="0" anchor="b" anchorCtr="0">
            <a:noAutofit/>
          </a:bodyPr>
          <a:lstStyle/>
          <a:p>
            <a:pPr lvl="0"/>
            <a:fld id="{9C42A363-B155-4541-A990-6CF5BE94A811}" type="slidenum">
              <a:t>1</a:t>
            </a:fld>
            <a:endParaRPr lang="en-US"/>
          </a:p>
        </p:txBody>
      </p:sp>
      <p:sp>
        <p:nvSpPr>
          <p:cNvPr id="2" name="Slide Image Placeholder 1">
            <a:extLst>
              <a:ext uri="{FF2B5EF4-FFF2-40B4-BE49-F238E27FC236}">
                <a16:creationId xmlns:a16="http://schemas.microsoft.com/office/drawing/2014/main" id="{0FCA4C33-743B-4110-B045-201EBF053B4E}"/>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A856D021-5DF9-45DE-8218-2915C7EC4011}"/>
              </a:ext>
            </a:extLst>
          </p:cNvPr>
          <p:cNvSpPr txBox="1">
            <a:spLocks noGrp="1"/>
          </p:cNvSpPr>
          <p:nvPr>
            <p:ph type="body" sz="quarter" idx="1"/>
          </p:nvPr>
        </p:nvSpPr>
        <p:spPr/>
        <p:txBody>
          <a:bodyPr vert="horz">
            <a:spAutoFit/>
          </a:bodyPr>
          <a:lstStyle/>
          <a:p>
            <a:pPr rtl="0"/>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23E8F0A-9980-4324-87E4-AB75BEF93DF3}"/>
              </a:ext>
            </a:extLst>
          </p:cNvPr>
          <p:cNvSpPr txBox="1">
            <a:spLocks noGrp="1"/>
          </p:cNvSpPr>
          <p:nvPr>
            <p:ph type="sldNum" sz="quarter" idx="5"/>
          </p:nvPr>
        </p:nvSpPr>
        <p:spPr>
          <a:ln/>
        </p:spPr>
        <p:txBody>
          <a:bodyPr vert="horz" lIns="0" tIns="0" rIns="0" bIns="0" anchor="b" anchorCtr="0">
            <a:noAutofit/>
          </a:bodyPr>
          <a:lstStyle/>
          <a:p>
            <a:pPr lvl="0"/>
            <a:fld id="{75B14D81-0C3F-4EE9-9FDB-FCE8AA9561DA}" type="slidenum">
              <a:t>10</a:t>
            </a:fld>
            <a:endParaRPr lang="en-US"/>
          </a:p>
        </p:txBody>
      </p:sp>
      <p:sp>
        <p:nvSpPr>
          <p:cNvPr id="2" name="Slide Image Placeholder 1">
            <a:extLst>
              <a:ext uri="{FF2B5EF4-FFF2-40B4-BE49-F238E27FC236}">
                <a16:creationId xmlns:a16="http://schemas.microsoft.com/office/drawing/2014/main" id="{1FF11339-8DB7-4984-8F4E-6E0464862AF5}"/>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7FAA1310-88E7-4CD6-9D0B-753501398E78}"/>
              </a:ext>
            </a:extLst>
          </p:cNvPr>
          <p:cNvSpPr txBox="1">
            <a:spLocks noGrp="1"/>
          </p:cNvSpPr>
          <p:nvPr>
            <p:ph type="body" sz="quarter" idx="1"/>
          </p:nvPr>
        </p:nvSpPr>
        <p:spPr/>
        <p:txBody>
          <a:bodyPr vert="horz">
            <a:spAutoFit/>
          </a:bodyPr>
          <a:lstStyle/>
          <a:p>
            <a:pPr marL="216000" marR="0" lvl="0" indent="-216000" algn="l" defTabSz="914400" eaLnBrk="1" fontAlgn="auto" latinLnBrk="0" hangingPunct="0">
              <a:lnSpc>
                <a:spcPct val="100000"/>
              </a:lnSpc>
              <a:spcBef>
                <a:spcPts val="0"/>
              </a:spcBef>
              <a:spcAft>
                <a:spcPts val="0"/>
              </a:spcAft>
              <a:buClrTx/>
              <a:buSzTx/>
              <a:buFontTx/>
              <a:buNone/>
              <a:tabLst/>
              <a:defRPr/>
            </a:pPr>
            <a:r>
              <a:rPr lang="en-US" b="0" i="0">
                <a:effectLst/>
                <a:latin typeface="Liberation Sans"/>
              </a:rPr>
              <a:t>Luật Kết Hợp Apriori</a:t>
            </a:r>
            <a:endParaRPr lang="en-US" b="0" i="0">
              <a:effectLst/>
              <a:latin typeface="Söhne"/>
            </a:endParaRPr>
          </a:p>
          <a:p>
            <a:pPr algn="l"/>
            <a:r>
              <a:rPr lang="vi-VN" b="0" i="0">
                <a:effectLst/>
                <a:latin typeface="Söhne"/>
              </a:rPr>
              <a:t>Ý Tưởng Thuật Toán:</a:t>
            </a:r>
          </a:p>
          <a:p>
            <a:pPr algn="l"/>
            <a:r>
              <a:rPr lang="vi-VN" b="0" i="0">
                <a:solidFill>
                  <a:srgbClr val="D1D5DB"/>
                </a:solidFill>
                <a:effectLst/>
                <a:latin typeface="Söhne"/>
              </a:rPr>
              <a:t>Luật </a:t>
            </a:r>
            <a:r>
              <a:rPr lang="vi-VN" b="0" i="0" dirty="0">
                <a:solidFill>
                  <a:srgbClr val="D1D5DB"/>
                </a:solidFill>
                <a:effectLst/>
                <a:latin typeface="Söhne"/>
              </a:rPr>
              <a:t>kết hợp Apriori là một thuật toán khai thác các quy tắc kết hợp phổ biến từ dữ liệu. Ý tưởng cơ bản của thuật toán Apriori là sử dụng nguyên tắc Apriori để tìm các tập phổ biến và từ đó xây dựng các quy tắc kết hợp.</a:t>
            </a:r>
          </a:p>
          <a:p>
            <a:pPr algn="l"/>
            <a:r>
              <a:rPr lang="vi-VN" b="0" i="0" dirty="0">
                <a:effectLst/>
                <a:latin typeface="Söhne"/>
              </a:rPr>
              <a:t>Mô Hình Thuật Toán:</a:t>
            </a:r>
          </a:p>
          <a:p>
            <a:pPr algn="l">
              <a:buFont typeface="+mj-lt"/>
              <a:buAutoNum type="arabicPeriod"/>
            </a:pPr>
            <a:r>
              <a:rPr lang="vi-VN" b="1" i="0" dirty="0">
                <a:solidFill>
                  <a:srgbClr val="D1D5DB"/>
                </a:solidFill>
                <a:effectLst/>
                <a:latin typeface="Söhne"/>
              </a:rPr>
              <a:t>Tìm Các Tập Phổ Biến:</a:t>
            </a:r>
            <a:endParaRPr lang="vi-VN" b="0" i="0" dirty="0">
              <a:solidFill>
                <a:srgbClr val="D1D5DB"/>
              </a:solidFill>
              <a:effectLst/>
              <a:latin typeface="Söhne"/>
            </a:endParaRPr>
          </a:p>
          <a:p>
            <a:pPr marL="742950" lvl="1" indent="-285750" algn="l">
              <a:buFont typeface="+mj-lt"/>
              <a:buAutoNum type="arabicPeriod"/>
            </a:pPr>
            <a:r>
              <a:rPr lang="vi-VN" b="0" i="0" dirty="0">
                <a:solidFill>
                  <a:srgbClr val="D1D5DB"/>
                </a:solidFill>
                <a:effectLst/>
                <a:latin typeface="Söhne"/>
              </a:rPr>
              <a:t>Liệt kê tất cả các tập phần tử có kích thước 1 từ tập dữ liệu.</a:t>
            </a:r>
          </a:p>
          <a:p>
            <a:pPr algn="l">
              <a:buFont typeface="+mj-lt"/>
              <a:buAutoNum type="arabicPeriod"/>
            </a:pPr>
            <a:r>
              <a:rPr lang="vi-VN" b="1" i="0" dirty="0">
                <a:solidFill>
                  <a:srgbClr val="D1D5DB"/>
                </a:solidFill>
                <a:effectLst/>
                <a:latin typeface="Söhne"/>
              </a:rPr>
              <a:t>Lặp Đến Khi Không Còn Tập Phổ Biến:</a:t>
            </a:r>
            <a:endParaRPr lang="vi-VN" b="0" i="0" dirty="0">
              <a:solidFill>
                <a:srgbClr val="D1D5DB"/>
              </a:solidFill>
              <a:effectLst/>
              <a:latin typeface="Söhne"/>
            </a:endParaRPr>
          </a:p>
          <a:p>
            <a:pPr marL="742950" lvl="1" indent="-285750" algn="l">
              <a:buFont typeface="+mj-lt"/>
              <a:buAutoNum type="arabicPeriod"/>
            </a:pPr>
            <a:r>
              <a:rPr lang="vi-VN" b="0" i="0" dirty="0">
                <a:solidFill>
                  <a:srgbClr val="D1D5DB"/>
                </a:solidFill>
                <a:effectLst/>
                <a:latin typeface="Söhne"/>
              </a:rPr>
              <a:t>Tìm các tập phổ biến có kích thước k từ các tập phổ biến k-1 đã biết.</a:t>
            </a:r>
          </a:p>
          <a:p>
            <a:pPr algn="l">
              <a:buFont typeface="+mj-lt"/>
              <a:buAutoNum type="arabicPeriod"/>
            </a:pPr>
            <a:r>
              <a:rPr lang="vi-VN" b="1" i="0" dirty="0">
                <a:solidFill>
                  <a:srgbClr val="D1D5DB"/>
                </a:solidFill>
                <a:effectLst/>
                <a:latin typeface="Söhne"/>
              </a:rPr>
              <a:t>Tạo Quy Tắc Kết Hợp:</a:t>
            </a:r>
            <a:endParaRPr lang="vi-VN" b="0" i="0" dirty="0">
              <a:solidFill>
                <a:srgbClr val="D1D5DB"/>
              </a:solidFill>
              <a:effectLst/>
              <a:latin typeface="Söhne"/>
            </a:endParaRPr>
          </a:p>
          <a:p>
            <a:pPr marL="742950" lvl="1" indent="-285750" algn="l">
              <a:buFont typeface="+mj-lt"/>
              <a:buAutoNum type="arabicPeriod"/>
            </a:pPr>
            <a:r>
              <a:rPr lang="vi-VN" b="0" i="0" dirty="0">
                <a:solidFill>
                  <a:srgbClr val="D1D5DB"/>
                </a:solidFill>
                <a:effectLst/>
                <a:latin typeface="Söhne"/>
              </a:rPr>
              <a:t>Dựa trên các tập phổ biến, xây dựng các quy tắc kết hợp và đánh giá độ tin cậy của chúng.</a:t>
            </a:r>
          </a:p>
        </p:txBody>
      </p:sp>
    </p:spTree>
    <p:extLst>
      <p:ext uri="{BB962C8B-B14F-4D97-AF65-F5344CB8AC3E}">
        <p14:creationId xmlns:p14="http://schemas.microsoft.com/office/powerpoint/2010/main" val="3254008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23E8F0A-9980-4324-87E4-AB75BEF93DF3}"/>
              </a:ext>
            </a:extLst>
          </p:cNvPr>
          <p:cNvSpPr txBox="1">
            <a:spLocks noGrp="1"/>
          </p:cNvSpPr>
          <p:nvPr>
            <p:ph type="sldNum" sz="quarter" idx="5"/>
          </p:nvPr>
        </p:nvSpPr>
        <p:spPr>
          <a:ln/>
        </p:spPr>
        <p:txBody>
          <a:bodyPr vert="horz" lIns="0" tIns="0" rIns="0" bIns="0" anchor="b" anchorCtr="0">
            <a:noAutofit/>
          </a:bodyPr>
          <a:lstStyle/>
          <a:p>
            <a:pPr lvl="0"/>
            <a:fld id="{75B14D81-0C3F-4EE9-9FDB-FCE8AA9561DA}" type="slidenum">
              <a:t>11</a:t>
            </a:fld>
            <a:endParaRPr lang="en-US"/>
          </a:p>
        </p:txBody>
      </p:sp>
      <p:sp>
        <p:nvSpPr>
          <p:cNvPr id="2" name="Slide Image Placeholder 1">
            <a:extLst>
              <a:ext uri="{FF2B5EF4-FFF2-40B4-BE49-F238E27FC236}">
                <a16:creationId xmlns:a16="http://schemas.microsoft.com/office/drawing/2014/main" id="{1FF11339-8DB7-4984-8F4E-6E0464862AF5}"/>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7FAA1310-88E7-4CD6-9D0B-753501398E78}"/>
              </a:ext>
            </a:extLst>
          </p:cNvPr>
          <p:cNvSpPr txBox="1">
            <a:spLocks noGrp="1"/>
          </p:cNvSpPr>
          <p:nvPr>
            <p:ph type="body" sz="quarter" idx="1"/>
          </p:nvPr>
        </p:nvSpPr>
        <p:spPr/>
        <p:txBody>
          <a:bodyPr vert="horz">
            <a:spAutoFit/>
          </a:bodyPr>
          <a:lstStyle/>
          <a:p>
            <a:pPr algn="l"/>
            <a:r>
              <a:rPr lang="en-US" b="1" i="0" dirty="0" err="1">
                <a:effectLst/>
                <a:latin typeface="Liberation Sans"/>
              </a:rPr>
              <a:t>RandomForest</a:t>
            </a:r>
            <a:endParaRPr lang="en-US" b="1" i="0" dirty="0">
              <a:effectLst/>
              <a:latin typeface="Liberation Sans"/>
            </a:endParaRPr>
          </a:p>
          <a:p>
            <a:pPr algn="l"/>
            <a:r>
              <a:rPr lang="vi-VN" b="0" i="0" dirty="0">
                <a:effectLst/>
                <a:latin typeface="Söhne"/>
              </a:rPr>
              <a:t>Ý Tưởng Thuật Toán:</a:t>
            </a:r>
          </a:p>
          <a:p>
            <a:pPr algn="l"/>
            <a:r>
              <a:rPr lang="vi-VN" b="0" i="0" dirty="0">
                <a:solidFill>
                  <a:srgbClr val="D1D5DB"/>
                </a:solidFill>
                <a:effectLst/>
                <a:latin typeface="Söhne"/>
              </a:rPr>
              <a:t>Rừng Ngẫu Nhiên là một phương pháp học máy dựa trên việc xây dựng nhiều cây quyết định và kết hợp chúng để đưa ra dự đoán. Mỗi cây được xây dựng dựa trên một tập dữ liệu con được rút ra từ dữ liệu huấn luyện theo nguyên tắc ngẫu nhiên.</a:t>
            </a:r>
          </a:p>
          <a:p>
            <a:pPr algn="l"/>
            <a:r>
              <a:rPr lang="vi-VN" b="0" i="0" dirty="0">
                <a:effectLst/>
                <a:latin typeface="Söhne"/>
              </a:rPr>
              <a:t>Mô Hình Thuật Toán:</a:t>
            </a:r>
          </a:p>
          <a:p>
            <a:pPr algn="l">
              <a:buFont typeface="+mj-lt"/>
              <a:buAutoNum type="arabicPeriod"/>
            </a:pPr>
            <a:r>
              <a:rPr lang="vi-VN" b="1" i="0" dirty="0">
                <a:solidFill>
                  <a:srgbClr val="D1D5DB"/>
                </a:solidFill>
                <a:effectLst/>
                <a:latin typeface="Söhne"/>
              </a:rPr>
              <a:t>Rút Dữ Liệu Ngẫu Nhiên:</a:t>
            </a:r>
            <a:endParaRPr lang="vi-VN" b="0" i="0" dirty="0">
              <a:solidFill>
                <a:srgbClr val="D1D5DB"/>
              </a:solidFill>
              <a:effectLst/>
              <a:latin typeface="Söhne"/>
            </a:endParaRPr>
          </a:p>
          <a:p>
            <a:pPr marL="742950" lvl="1" indent="-285750" algn="l">
              <a:buFont typeface="+mj-lt"/>
              <a:buAutoNum type="arabicPeriod"/>
            </a:pPr>
            <a:r>
              <a:rPr lang="vi-VN" b="0" i="0" dirty="0">
                <a:solidFill>
                  <a:srgbClr val="D1D5DB"/>
                </a:solidFill>
                <a:effectLst/>
                <a:latin typeface="Söhne"/>
              </a:rPr>
              <a:t>Rút ngẫu nhiên một tập dữ liệu con từ tập dữ liệu huấn luyện.</a:t>
            </a:r>
          </a:p>
          <a:p>
            <a:pPr algn="l">
              <a:buFont typeface="+mj-lt"/>
              <a:buAutoNum type="arabicPeriod"/>
            </a:pPr>
            <a:r>
              <a:rPr lang="vi-VN" b="1" i="0" dirty="0">
                <a:solidFill>
                  <a:srgbClr val="D1D5DB"/>
                </a:solidFill>
                <a:effectLst/>
                <a:latin typeface="Söhne"/>
              </a:rPr>
              <a:t>Xây Dựng Cây Quyết Định:</a:t>
            </a:r>
            <a:endParaRPr lang="vi-VN" b="0" i="0" dirty="0">
              <a:solidFill>
                <a:srgbClr val="D1D5DB"/>
              </a:solidFill>
              <a:effectLst/>
              <a:latin typeface="Söhne"/>
            </a:endParaRPr>
          </a:p>
          <a:p>
            <a:pPr marL="742950" lvl="1" indent="-285750" algn="l">
              <a:buFont typeface="+mj-lt"/>
              <a:buAutoNum type="arabicPeriod"/>
            </a:pPr>
            <a:r>
              <a:rPr lang="vi-VN" b="0" i="0" dirty="0">
                <a:solidFill>
                  <a:srgbClr val="D1D5DB"/>
                </a:solidFill>
                <a:effectLst/>
                <a:latin typeface="Söhne"/>
              </a:rPr>
              <a:t>Xây dựng một cây quyết định trên tập dữ liệu con đó.</a:t>
            </a:r>
          </a:p>
          <a:p>
            <a:pPr algn="l">
              <a:buFont typeface="+mj-lt"/>
              <a:buAutoNum type="arabicPeriod"/>
            </a:pPr>
            <a:r>
              <a:rPr lang="vi-VN" b="1" i="0" dirty="0">
                <a:solidFill>
                  <a:srgbClr val="D1D5DB"/>
                </a:solidFill>
                <a:effectLst/>
                <a:latin typeface="Söhne"/>
              </a:rPr>
              <a:t>Lặp Lại Bước 1 và 2 Nhiều Lần:</a:t>
            </a:r>
            <a:endParaRPr lang="vi-VN" b="0" i="0" dirty="0">
              <a:solidFill>
                <a:srgbClr val="D1D5DB"/>
              </a:solidFill>
              <a:effectLst/>
              <a:latin typeface="Söhne"/>
            </a:endParaRPr>
          </a:p>
          <a:p>
            <a:pPr marL="742950" lvl="1" indent="-285750" algn="l">
              <a:buFont typeface="+mj-lt"/>
              <a:buAutoNum type="arabicPeriod"/>
            </a:pPr>
            <a:r>
              <a:rPr lang="vi-VN" b="0" i="0" dirty="0">
                <a:solidFill>
                  <a:srgbClr val="D1D5DB"/>
                </a:solidFill>
                <a:effectLst/>
                <a:latin typeface="Söhne"/>
              </a:rPr>
              <a:t>Lặp lại bước 1 và 2 để xây dựng nhiều cây quyết định.</a:t>
            </a:r>
          </a:p>
          <a:p>
            <a:pPr algn="l">
              <a:buFont typeface="+mj-lt"/>
              <a:buAutoNum type="arabicPeriod"/>
            </a:pPr>
            <a:r>
              <a:rPr lang="vi-VN" b="1" i="0" dirty="0">
                <a:solidFill>
                  <a:srgbClr val="D1D5DB"/>
                </a:solidFill>
                <a:effectLst/>
                <a:latin typeface="Söhne"/>
              </a:rPr>
              <a:t>Kết Hợp Các Cây:</a:t>
            </a:r>
            <a:endParaRPr lang="vi-VN" b="0" i="0" dirty="0">
              <a:solidFill>
                <a:srgbClr val="D1D5DB"/>
              </a:solidFill>
              <a:effectLst/>
              <a:latin typeface="Söhne"/>
            </a:endParaRPr>
          </a:p>
          <a:p>
            <a:pPr marL="742950" lvl="1" indent="-285750" algn="l">
              <a:buFont typeface="+mj-lt"/>
              <a:buAutoNum type="arabicPeriod"/>
            </a:pPr>
            <a:r>
              <a:rPr lang="vi-VN" b="0" i="0" dirty="0">
                <a:solidFill>
                  <a:srgbClr val="D1D5DB"/>
                </a:solidFill>
                <a:effectLst/>
                <a:latin typeface="Söhne"/>
              </a:rPr>
              <a:t>Kết hợp dự đoán từ tất cả các cây để đưa ra kết quả cuối cùng.</a:t>
            </a:r>
            <a:endParaRPr lang="en-US" b="0" i="0" dirty="0">
              <a:solidFill>
                <a:srgbClr val="D1D5DB"/>
              </a:solidFill>
              <a:effectLst/>
              <a:latin typeface="Söhne"/>
            </a:endParaRPr>
          </a:p>
          <a:p>
            <a:pPr marL="0" indent="0" algn="l">
              <a:buFont typeface="+mj-lt"/>
              <a:buNone/>
            </a:pPr>
            <a:endParaRPr lang="en-US" b="1" i="0" dirty="0">
              <a:solidFill>
                <a:srgbClr val="D1D5DB"/>
              </a:solidFill>
              <a:effectLst/>
              <a:latin typeface="Söhne"/>
            </a:endParaRPr>
          </a:p>
          <a:p>
            <a:pPr marL="0" indent="0" algn="l">
              <a:buFont typeface="+mj-lt"/>
              <a:buNone/>
            </a:pPr>
            <a:r>
              <a:rPr lang="en-US" b="1" i="0" dirty="0">
                <a:solidFill>
                  <a:srgbClr val="D1D5DB"/>
                </a:solidFill>
                <a:effectLst/>
                <a:latin typeface="Söhne"/>
              </a:rPr>
              <a:t>Confusion Matrix</a:t>
            </a:r>
          </a:p>
          <a:p>
            <a:pPr algn="l">
              <a:buFont typeface="+mj-lt"/>
              <a:buAutoNum type="arabicPeriod"/>
            </a:pPr>
            <a:r>
              <a:rPr lang="vi-VN" b="1" i="0" dirty="0">
                <a:solidFill>
                  <a:srgbClr val="D1D5DB"/>
                </a:solidFill>
                <a:effectLst/>
                <a:latin typeface="Söhne"/>
              </a:rPr>
              <a:t>0 (False Positive - FP): </a:t>
            </a:r>
            <a:r>
              <a:rPr lang="vi-VN" b="0" i="0" dirty="0">
                <a:solidFill>
                  <a:srgbClr val="D1D5DB"/>
                </a:solidFill>
                <a:effectLst/>
                <a:latin typeface="Söhne"/>
              </a:rPr>
              <a:t>Không có trường hợp nào được dự đoán là lớp 1 nhưng thực tế là lớp 0.</a:t>
            </a:r>
            <a:endParaRPr lang="en-US" b="0" i="0" dirty="0">
              <a:solidFill>
                <a:srgbClr val="D1D5DB"/>
              </a:solidFill>
              <a:effectLst/>
              <a:latin typeface="Söhne"/>
            </a:endParaRPr>
          </a:p>
          <a:p>
            <a:pPr algn="l">
              <a:buFont typeface="+mj-lt"/>
              <a:buAutoNum type="arabicPeriod"/>
            </a:pPr>
            <a:r>
              <a:rPr lang="vi-VN" b="1" i="0" dirty="0">
                <a:solidFill>
                  <a:srgbClr val="D1D5DB"/>
                </a:solidFill>
                <a:effectLst/>
                <a:latin typeface="Söhne"/>
              </a:rPr>
              <a:t>12 (True Negative - TN): </a:t>
            </a:r>
            <a:r>
              <a:rPr lang="vi-VN" b="0" i="0" dirty="0">
                <a:solidFill>
                  <a:srgbClr val="D1D5DB"/>
                </a:solidFill>
                <a:effectLst/>
                <a:latin typeface="Söhne"/>
              </a:rPr>
              <a:t>Có 12 trường hợp được dự đoán đúng là lớp 0 (Negative), và thực sự cũng là lớp 0.</a:t>
            </a:r>
            <a:endParaRPr lang="vi-VN" b="1" i="0" dirty="0">
              <a:solidFill>
                <a:srgbClr val="D1D5DB"/>
              </a:solidFill>
              <a:effectLst/>
              <a:latin typeface="Söhne"/>
            </a:endParaRPr>
          </a:p>
          <a:p>
            <a:pPr algn="l">
              <a:buFont typeface="+mj-lt"/>
              <a:buAutoNum type="arabicPeriod"/>
            </a:pPr>
            <a:r>
              <a:rPr lang="vi-VN" b="1" i="0" dirty="0">
                <a:solidFill>
                  <a:srgbClr val="D1D5DB"/>
                </a:solidFill>
                <a:effectLst/>
                <a:latin typeface="Söhne"/>
              </a:rPr>
              <a:t>475 (True Positive - TP): </a:t>
            </a:r>
            <a:r>
              <a:rPr lang="vi-VN" b="0" i="0" dirty="0">
                <a:solidFill>
                  <a:srgbClr val="D1D5DB"/>
                </a:solidFill>
                <a:effectLst/>
                <a:latin typeface="Söhne"/>
              </a:rPr>
              <a:t>Có 475 trường hợp được dự đoán đúng là lớp 1 (Positive), và thực sự cũng là lớp 1.</a:t>
            </a:r>
          </a:p>
          <a:p>
            <a:pPr algn="l">
              <a:buFont typeface="+mj-lt"/>
              <a:buAutoNum type="arabicPeriod"/>
            </a:pPr>
            <a:r>
              <a:rPr lang="vi-VN" b="1" i="0" dirty="0">
                <a:solidFill>
                  <a:srgbClr val="D1D5DB"/>
                </a:solidFill>
                <a:effectLst/>
                <a:latin typeface="Söhne"/>
              </a:rPr>
              <a:t>3 (False Negative - FN): </a:t>
            </a:r>
            <a:r>
              <a:rPr lang="vi-VN" b="0" i="0" dirty="0">
                <a:solidFill>
                  <a:srgbClr val="D1D5DB"/>
                </a:solidFill>
                <a:effectLst/>
                <a:latin typeface="Söhne"/>
              </a:rPr>
              <a:t>Có 3 trường hợp được dự đoán là lớp 0 nhưng thực tế là lớp 1. Đây là những trường hợp bị bỏ sót.</a:t>
            </a:r>
            <a:endParaRPr lang="en-US" b="0" i="0" dirty="0">
              <a:solidFill>
                <a:srgbClr val="D1D5DB"/>
              </a:solidFill>
              <a:effectLst/>
              <a:latin typeface="Söhne"/>
            </a:endParaRPr>
          </a:p>
          <a:p>
            <a:pPr marL="0" marR="0" lvl="0" indent="0" algn="l" defTabSz="914400" eaLnBrk="1" fontAlgn="auto" latinLnBrk="0" hangingPunct="0">
              <a:lnSpc>
                <a:spcPct val="100000"/>
              </a:lnSpc>
              <a:spcBef>
                <a:spcPts val="0"/>
              </a:spcBef>
              <a:spcAft>
                <a:spcPts val="0"/>
              </a:spcAft>
              <a:buClrTx/>
              <a:buSzTx/>
              <a:buFont typeface="+mj-lt"/>
              <a:buNone/>
              <a:tabLst/>
              <a:defRPr/>
            </a:pPr>
            <a:r>
              <a:rPr lang="en-US" b="1" i="0" dirty="0">
                <a:effectLst/>
                <a:latin typeface="Söhne"/>
              </a:rPr>
              <a:t>ROC Curve</a:t>
            </a:r>
          </a:p>
          <a:p>
            <a:pPr marL="0" indent="0" algn="l">
              <a:buFont typeface="+mj-lt"/>
              <a:buNone/>
            </a:pPr>
            <a:r>
              <a:rPr lang="en-US" b="1" i="0" dirty="0">
                <a:solidFill>
                  <a:srgbClr val="D1D5DB"/>
                </a:solidFill>
                <a:effectLst/>
                <a:latin typeface="Söhne"/>
              </a:rPr>
              <a:t>1. </a:t>
            </a:r>
            <a:r>
              <a:rPr lang="vi-VN" b="1" i="0" dirty="0">
                <a:solidFill>
                  <a:srgbClr val="D1D5DB"/>
                </a:solidFill>
                <a:effectLst/>
                <a:latin typeface="Söhne"/>
              </a:rPr>
              <a:t>AUC = 0.66</a:t>
            </a:r>
            <a:r>
              <a:rPr lang="vi-VN" b="0" i="0" dirty="0">
                <a:solidFill>
                  <a:srgbClr val="D1D5DB"/>
                </a:solidFill>
                <a:effectLst/>
                <a:latin typeface="Söhne"/>
              </a:rPr>
              <a:t>: Một AUC bằng 0.66 có thể cho thấy mô hình của bạn có khả năng phân loại tốt hơn ngẫu nhiên, nhưng vẫn cần cải thiện để đạt được hiệu suất tốt hơn. </a:t>
            </a:r>
          </a:p>
        </p:txBody>
      </p:sp>
    </p:spTree>
    <p:extLst>
      <p:ext uri="{BB962C8B-B14F-4D97-AF65-F5344CB8AC3E}">
        <p14:creationId xmlns:p14="http://schemas.microsoft.com/office/powerpoint/2010/main" val="8904825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23E8F0A-9980-4324-87E4-AB75BEF93DF3}"/>
              </a:ext>
            </a:extLst>
          </p:cNvPr>
          <p:cNvSpPr txBox="1">
            <a:spLocks noGrp="1"/>
          </p:cNvSpPr>
          <p:nvPr>
            <p:ph type="sldNum" sz="quarter" idx="5"/>
          </p:nvPr>
        </p:nvSpPr>
        <p:spPr>
          <a:ln/>
        </p:spPr>
        <p:txBody>
          <a:bodyPr vert="horz" lIns="0" tIns="0" rIns="0" bIns="0" anchor="b" anchorCtr="0">
            <a:noAutofit/>
          </a:bodyPr>
          <a:lstStyle/>
          <a:p>
            <a:pPr lvl="0"/>
            <a:fld id="{75B14D81-0C3F-4EE9-9FDB-FCE8AA9561DA}" type="slidenum">
              <a:t>12</a:t>
            </a:fld>
            <a:endParaRPr lang="en-US"/>
          </a:p>
        </p:txBody>
      </p:sp>
      <p:sp>
        <p:nvSpPr>
          <p:cNvPr id="2" name="Slide Image Placeholder 1">
            <a:extLst>
              <a:ext uri="{FF2B5EF4-FFF2-40B4-BE49-F238E27FC236}">
                <a16:creationId xmlns:a16="http://schemas.microsoft.com/office/drawing/2014/main" id="{1FF11339-8DB7-4984-8F4E-6E0464862AF5}"/>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7FAA1310-88E7-4CD6-9D0B-753501398E78}"/>
              </a:ext>
            </a:extLst>
          </p:cNvPr>
          <p:cNvSpPr txBox="1">
            <a:spLocks noGrp="1"/>
          </p:cNvSpPr>
          <p:nvPr>
            <p:ph type="body" sz="quarter" idx="1"/>
          </p:nvPr>
        </p:nvSpPr>
        <p:spPr/>
        <p:txBody>
          <a:bodyPr vert="horz">
            <a:spAutoFit/>
          </a:bodyPr>
          <a:lstStyle/>
          <a:p>
            <a:pPr algn="l"/>
            <a:r>
              <a:rPr lang="vi-VN" b="1" i="0" dirty="0">
                <a:effectLst/>
                <a:latin typeface="Söhne"/>
              </a:rPr>
              <a:t>XGBoost</a:t>
            </a:r>
          </a:p>
          <a:p>
            <a:pPr algn="l"/>
            <a:r>
              <a:rPr lang="vi-VN" b="0" i="0" dirty="0">
                <a:effectLst/>
                <a:latin typeface="Söhne"/>
              </a:rPr>
              <a:t>Ý Tưởng Thuật Toán:</a:t>
            </a:r>
          </a:p>
          <a:p>
            <a:pPr algn="l"/>
            <a:r>
              <a:rPr lang="vi-VN" b="0" i="0" dirty="0">
                <a:solidFill>
                  <a:srgbClr val="D1D5DB"/>
                </a:solidFill>
                <a:effectLst/>
                <a:latin typeface="Söhne"/>
              </a:rPr>
              <a:t>XGBoost (Extreme Gradient Boosting) là một thuật toán học máy dựa trên kỹ thuật tăng cường cây quyết định. Nó xây dựng mỗi cây để sửa lỗi của cây trước đó, tăng cường hiệu suất dự đoán.</a:t>
            </a:r>
          </a:p>
          <a:p>
            <a:pPr algn="l"/>
            <a:r>
              <a:rPr lang="vi-VN" b="0" i="0" dirty="0">
                <a:effectLst/>
                <a:latin typeface="Söhne"/>
              </a:rPr>
              <a:t>Mô Hình Thuật Toán:</a:t>
            </a:r>
          </a:p>
          <a:p>
            <a:pPr algn="l">
              <a:buFont typeface="+mj-lt"/>
              <a:buAutoNum type="arabicPeriod"/>
            </a:pPr>
            <a:r>
              <a:rPr lang="vi-VN" b="1" i="0" dirty="0">
                <a:solidFill>
                  <a:srgbClr val="D1D5DB"/>
                </a:solidFill>
                <a:effectLst/>
                <a:latin typeface="Söhne"/>
              </a:rPr>
              <a:t>Khởi Tạo Mô Hình:</a:t>
            </a:r>
            <a:endParaRPr lang="vi-VN" b="0" i="0" dirty="0">
              <a:solidFill>
                <a:srgbClr val="D1D5DB"/>
              </a:solidFill>
              <a:effectLst/>
              <a:latin typeface="Söhne"/>
            </a:endParaRPr>
          </a:p>
          <a:p>
            <a:pPr marL="742950" lvl="1" indent="-285750" algn="l">
              <a:buFont typeface="+mj-lt"/>
              <a:buAutoNum type="arabicPeriod"/>
            </a:pPr>
            <a:r>
              <a:rPr lang="vi-VN" b="0" i="0" dirty="0">
                <a:solidFill>
                  <a:srgbClr val="D1D5DB"/>
                </a:solidFill>
                <a:effectLst/>
                <a:latin typeface="Söhne"/>
              </a:rPr>
              <a:t>Khởi tạo một cây quyết định đơn.</a:t>
            </a:r>
          </a:p>
          <a:p>
            <a:pPr algn="l">
              <a:buFont typeface="+mj-lt"/>
              <a:buAutoNum type="arabicPeriod"/>
            </a:pPr>
            <a:r>
              <a:rPr lang="vi-VN" b="1" i="0" dirty="0">
                <a:solidFill>
                  <a:srgbClr val="D1D5DB"/>
                </a:solidFill>
                <a:effectLst/>
                <a:latin typeface="Söhne"/>
              </a:rPr>
              <a:t>Tính Đạo Hàm của Hàm Mất Mát:</a:t>
            </a:r>
            <a:endParaRPr lang="vi-VN" b="0" i="0" dirty="0">
              <a:solidFill>
                <a:srgbClr val="D1D5DB"/>
              </a:solidFill>
              <a:effectLst/>
              <a:latin typeface="Söhne"/>
            </a:endParaRPr>
          </a:p>
          <a:p>
            <a:pPr marL="742950" lvl="1" indent="-285750" algn="l">
              <a:buFont typeface="+mj-lt"/>
              <a:buAutoNum type="arabicPeriod"/>
            </a:pPr>
            <a:r>
              <a:rPr lang="vi-VN" b="0" i="0" dirty="0">
                <a:solidFill>
                  <a:srgbClr val="D1D5DB"/>
                </a:solidFill>
                <a:effectLst/>
                <a:latin typeface="Söhne"/>
              </a:rPr>
              <a:t>Tính đạo hàm của hàm mất mát để xác định lỗi của mô hình hiện tại.</a:t>
            </a:r>
          </a:p>
          <a:p>
            <a:pPr algn="l">
              <a:buFont typeface="+mj-lt"/>
              <a:buAutoNum type="arabicPeriod"/>
            </a:pPr>
            <a:r>
              <a:rPr lang="vi-VN" b="1" i="0" dirty="0">
                <a:solidFill>
                  <a:srgbClr val="D1D5DB"/>
                </a:solidFill>
                <a:effectLst/>
                <a:latin typeface="Söhne"/>
              </a:rPr>
              <a:t>Xây Dựng Cây Mới để Sửa Lỗi:</a:t>
            </a:r>
            <a:endParaRPr lang="vi-VN" b="0" i="0" dirty="0">
              <a:solidFill>
                <a:srgbClr val="D1D5DB"/>
              </a:solidFill>
              <a:effectLst/>
              <a:latin typeface="Söhne"/>
            </a:endParaRPr>
          </a:p>
          <a:p>
            <a:pPr marL="742950" lvl="1" indent="-285750" algn="l">
              <a:buFont typeface="+mj-lt"/>
              <a:buAutoNum type="arabicPeriod"/>
            </a:pPr>
            <a:r>
              <a:rPr lang="vi-VN" b="0" i="0" dirty="0">
                <a:solidFill>
                  <a:srgbClr val="D1D5DB"/>
                </a:solidFill>
                <a:effectLst/>
                <a:latin typeface="Söhne"/>
              </a:rPr>
              <a:t>Xây dựng một cây mới để giảm lỗi dự đoán của mô hình hiện tại.</a:t>
            </a:r>
          </a:p>
          <a:p>
            <a:pPr algn="l">
              <a:buFont typeface="+mj-lt"/>
              <a:buAutoNum type="arabicPeriod"/>
            </a:pPr>
            <a:r>
              <a:rPr lang="vi-VN" b="1" i="0" dirty="0">
                <a:solidFill>
                  <a:srgbClr val="D1D5DB"/>
                </a:solidFill>
                <a:effectLst/>
                <a:latin typeface="Söhne"/>
              </a:rPr>
              <a:t>Cộng Gộp Cây Với Mô Hình Hiện Tại:</a:t>
            </a:r>
            <a:endParaRPr lang="vi-VN" b="0" i="0" dirty="0">
              <a:solidFill>
                <a:srgbClr val="D1D5DB"/>
              </a:solidFill>
              <a:effectLst/>
              <a:latin typeface="Söhne"/>
            </a:endParaRPr>
          </a:p>
          <a:p>
            <a:pPr marL="742950" lvl="1" indent="-285750" algn="l">
              <a:buFont typeface="+mj-lt"/>
              <a:buAutoNum type="arabicPeriod"/>
            </a:pPr>
            <a:r>
              <a:rPr lang="vi-VN" b="0" i="0" dirty="0">
                <a:solidFill>
                  <a:srgbClr val="D1D5DB"/>
                </a:solidFill>
                <a:effectLst/>
                <a:latin typeface="Söhne"/>
              </a:rPr>
              <a:t>Cộng gộp cây mới với mô hình hiện tại để tạo ra một mô hình tăng cường.</a:t>
            </a:r>
          </a:p>
          <a:p>
            <a:pPr algn="l">
              <a:buFont typeface="+mj-lt"/>
              <a:buAutoNum type="arabicPeriod"/>
            </a:pPr>
            <a:r>
              <a:rPr lang="vi-VN" b="1" i="0" dirty="0">
                <a:solidFill>
                  <a:srgbClr val="D1D5DB"/>
                </a:solidFill>
                <a:effectLst/>
                <a:latin typeface="Söhne"/>
              </a:rPr>
              <a:t>Lặp Lại Bước 2 Đến Bước 4:</a:t>
            </a:r>
            <a:endParaRPr lang="vi-VN" b="0" i="0" dirty="0">
              <a:solidFill>
                <a:srgbClr val="D1D5DB"/>
              </a:solidFill>
              <a:effectLst/>
              <a:latin typeface="Söhne"/>
            </a:endParaRPr>
          </a:p>
          <a:p>
            <a:pPr marL="742950" lvl="1" indent="-285750" algn="l">
              <a:buFont typeface="+mj-lt"/>
              <a:buAutoNum type="arabicPeriod"/>
            </a:pPr>
            <a:r>
              <a:rPr lang="vi-VN" b="0" i="0" dirty="0">
                <a:solidFill>
                  <a:srgbClr val="D1D5DB"/>
                </a:solidFill>
                <a:effectLst/>
                <a:latin typeface="Söhne"/>
              </a:rPr>
              <a:t>Lặp lại quá trình này để tăng cường mô hình và giảm thiểu lỗi.</a:t>
            </a:r>
          </a:p>
          <a:p>
            <a:pPr algn="l">
              <a:buFont typeface="+mj-lt"/>
              <a:buAutoNum type="arabicPeriod"/>
            </a:pPr>
            <a:endParaRPr lang="vi-VN" b="0" i="0" dirty="0">
              <a:solidFill>
                <a:srgbClr val="D1D5DB"/>
              </a:solidFill>
              <a:effectLst/>
              <a:latin typeface="Söhne"/>
            </a:endParaRPr>
          </a:p>
        </p:txBody>
      </p:sp>
    </p:spTree>
    <p:extLst>
      <p:ext uri="{BB962C8B-B14F-4D97-AF65-F5344CB8AC3E}">
        <p14:creationId xmlns:p14="http://schemas.microsoft.com/office/powerpoint/2010/main" val="1592342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23E8F0A-9980-4324-87E4-AB75BEF93DF3}"/>
              </a:ext>
            </a:extLst>
          </p:cNvPr>
          <p:cNvSpPr txBox="1">
            <a:spLocks noGrp="1"/>
          </p:cNvSpPr>
          <p:nvPr>
            <p:ph type="sldNum" sz="quarter" idx="5"/>
          </p:nvPr>
        </p:nvSpPr>
        <p:spPr>
          <a:ln/>
        </p:spPr>
        <p:txBody>
          <a:bodyPr vert="horz" lIns="0" tIns="0" rIns="0" bIns="0" anchor="b" anchorCtr="0">
            <a:noAutofit/>
          </a:bodyPr>
          <a:lstStyle/>
          <a:p>
            <a:pPr lvl="0"/>
            <a:fld id="{75B14D81-0C3F-4EE9-9FDB-FCE8AA9561DA}" type="slidenum">
              <a:t>13</a:t>
            </a:fld>
            <a:endParaRPr lang="en-US"/>
          </a:p>
        </p:txBody>
      </p:sp>
      <p:sp>
        <p:nvSpPr>
          <p:cNvPr id="2" name="Slide Image Placeholder 1">
            <a:extLst>
              <a:ext uri="{FF2B5EF4-FFF2-40B4-BE49-F238E27FC236}">
                <a16:creationId xmlns:a16="http://schemas.microsoft.com/office/drawing/2014/main" id="{1FF11339-8DB7-4984-8F4E-6E0464862AF5}"/>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7FAA1310-88E7-4CD6-9D0B-753501398E78}"/>
              </a:ext>
            </a:extLst>
          </p:cNvPr>
          <p:cNvSpPr txBox="1">
            <a:spLocks noGrp="1"/>
          </p:cNvSpPr>
          <p:nvPr>
            <p:ph type="body" sz="quarter" idx="1"/>
          </p:nvPr>
        </p:nvSpPr>
        <p:spPr/>
        <p:txBody>
          <a:bodyPr vert="horz">
            <a:spAutoFit/>
          </a:bodyPr>
          <a:lstStyle/>
          <a:p>
            <a:pPr algn="l"/>
            <a:r>
              <a:rPr lang="vi-VN" b="1" i="0" dirty="0">
                <a:effectLst/>
                <a:latin typeface="Söhne"/>
              </a:rPr>
              <a:t>XGBoost</a:t>
            </a:r>
          </a:p>
          <a:p>
            <a:pPr algn="l"/>
            <a:r>
              <a:rPr lang="vi-VN" b="0" i="0" dirty="0">
                <a:effectLst/>
                <a:latin typeface="Söhne"/>
              </a:rPr>
              <a:t>Ý Tưởng Thuật Toán:</a:t>
            </a:r>
          </a:p>
          <a:p>
            <a:pPr algn="l"/>
            <a:r>
              <a:rPr lang="vi-VN" b="0" i="0" dirty="0">
                <a:solidFill>
                  <a:srgbClr val="D1D5DB"/>
                </a:solidFill>
                <a:effectLst/>
                <a:latin typeface="Söhne"/>
              </a:rPr>
              <a:t>XGBoost (Extreme Gradient Boosting) là một thuật toán học máy dựa trên kỹ thuật tăng cường cây quyết định. Nó xây dựng mỗi cây để sửa lỗi của cây trước đó, tăng cường hiệu suất dự đoán.</a:t>
            </a:r>
          </a:p>
          <a:p>
            <a:pPr algn="l"/>
            <a:r>
              <a:rPr lang="vi-VN" b="0" i="0" dirty="0">
                <a:effectLst/>
                <a:latin typeface="Söhne"/>
              </a:rPr>
              <a:t>Mô Hình Thuật Toán:</a:t>
            </a:r>
          </a:p>
          <a:p>
            <a:pPr algn="l">
              <a:buFont typeface="+mj-lt"/>
              <a:buAutoNum type="arabicPeriod"/>
            </a:pPr>
            <a:r>
              <a:rPr lang="vi-VN" b="1" i="0" dirty="0">
                <a:solidFill>
                  <a:srgbClr val="D1D5DB"/>
                </a:solidFill>
                <a:effectLst/>
                <a:latin typeface="Söhne"/>
              </a:rPr>
              <a:t>Khởi Tạo Mô Hình:</a:t>
            </a:r>
            <a:endParaRPr lang="vi-VN" b="0" i="0" dirty="0">
              <a:solidFill>
                <a:srgbClr val="D1D5DB"/>
              </a:solidFill>
              <a:effectLst/>
              <a:latin typeface="Söhne"/>
            </a:endParaRPr>
          </a:p>
          <a:p>
            <a:pPr marL="742950" lvl="1" indent="-285750" algn="l">
              <a:buFont typeface="+mj-lt"/>
              <a:buAutoNum type="arabicPeriod"/>
            </a:pPr>
            <a:r>
              <a:rPr lang="vi-VN" b="0" i="0" dirty="0">
                <a:solidFill>
                  <a:srgbClr val="D1D5DB"/>
                </a:solidFill>
                <a:effectLst/>
                <a:latin typeface="Söhne"/>
              </a:rPr>
              <a:t>Khởi tạo một cây quyết định đơn.</a:t>
            </a:r>
          </a:p>
          <a:p>
            <a:pPr algn="l">
              <a:buFont typeface="+mj-lt"/>
              <a:buAutoNum type="arabicPeriod"/>
            </a:pPr>
            <a:r>
              <a:rPr lang="vi-VN" b="1" i="0" dirty="0">
                <a:solidFill>
                  <a:srgbClr val="D1D5DB"/>
                </a:solidFill>
                <a:effectLst/>
                <a:latin typeface="Söhne"/>
              </a:rPr>
              <a:t>Tính Đạo Hàm của Hàm Mất Mát:</a:t>
            </a:r>
            <a:endParaRPr lang="vi-VN" b="0" i="0" dirty="0">
              <a:solidFill>
                <a:srgbClr val="D1D5DB"/>
              </a:solidFill>
              <a:effectLst/>
              <a:latin typeface="Söhne"/>
            </a:endParaRPr>
          </a:p>
          <a:p>
            <a:pPr marL="742950" lvl="1" indent="-285750" algn="l">
              <a:buFont typeface="+mj-lt"/>
              <a:buAutoNum type="arabicPeriod"/>
            </a:pPr>
            <a:r>
              <a:rPr lang="vi-VN" b="0" i="0" dirty="0">
                <a:solidFill>
                  <a:srgbClr val="D1D5DB"/>
                </a:solidFill>
                <a:effectLst/>
                <a:latin typeface="Söhne"/>
              </a:rPr>
              <a:t>Tính đạo hàm của hàm mất mát để xác định lỗi của mô hình hiện tại.</a:t>
            </a:r>
          </a:p>
          <a:p>
            <a:pPr algn="l">
              <a:buFont typeface="+mj-lt"/>
              <a:buAutoNum type="arabicPeriod"/>
            </a:pPr>
            <a:r>
              <a:rPr lang="vi-VN" b="1" i="0" dirty="0">
                <a:solidFill>
                  <a:srgbClr val="D1D5DB"/>
                </a:solidFill>
                <a:effectLst/>
                <a:latin typeface="Söhne"/>
              </a:rPr>
              <a:t>Xây Dựng Cây Mới để Sửa Lỗi:</a:t>
            </a:r>
            <a:endParaRPr lang="vi-VN" b="0" i="0" dirty="0">
              <a:solidFill>
                <a:srgbClr val="D1D5DB"/>
              </a:solidFill>
              <a:effectLst/>
              <a:latin typeface="Söhne"/>
            </a:endParaRPr>
          </a:p>
          <a:p>
            <a:pPr marL="742950" lvl="1" indent="-285750" algn="l">
              <a:buFont typeface="+mj-lt"/>
              <a:buAutoNum type="arabicPeriod"/>
            </a:pPr>
            <a:r>
              <a:rPr lang="vi-VN" b="0" i="0" dirty="0">
                <a:solidFill>
                  <a:srgbClr val="D1D5DB"/>
                </a:solidFill>
                <a:effectLst/>
                <a:latin typeface="Söhne"/>
              </a:rPr>
              <a:t>Xây dựng một cây mới để giảm lỗi dự đoán của mô hình hiện tại.</a:t>
            </a:r>
          </a:p>
          <a:p>
            <a:pPr algn="l">
              <a:buFont typeface="+mj-lt"/>
              <a:buAutoNum type="arabicPeriod"/>
            </a:pPr>
            <a:r>
              <a:rPr lang="vi-VN" b="1" i="0" dirty="0">
                <a:solidFill>
                  <a:srgbClr val="D1D5DB"/>
                </a:solidFill>
                <a:effectLst/>
                <a:latin typeface="Söhne"/>
              </a:rPr>
              <a:t>Cộng Gộp Cây Với Mô Hình Hiện Tại:</a:t>
            </a:r>
            <a:endParaRPr lang="vi-VN" b="0" i="0" dirty="0">
              <a:solidFill>
                <a:srgbClr val="D1D5DB"/>
              </a:solidFill>
              <a:effectLst/>
              <a:latin typeface="Söhne"/>
            </a:endParaRPr>
          </a:p>
          <a:p>
            <a:pPr marL="742950" lvl="1" indent="-285750" algn="l">
              <a:buFont typeface="+mj-lt"/>
              <a:buAutoNum type="arabicPeriod"/>
            </a:pPr>
            <a:r>
              <a:rPr lang="vi-VN" b="0" i="0" dirty="0">
                <a:solidFill>
                  <a:srgbClr val="D1D5DB"/>
                </a:solidFill>
                <a:effectLst/>
                <a:latin typeface="Söhne"/>
              </a:rPr>
              <a:t>Cộng gộp cây mới với mô hình hiện tại để tạo ra một mô hình tăng cường.</a:t>
            </a:r>
          </a:p>
          <a:p>
            <a:pPr algn="l">
              <a:buFont typeface="+mj-lt"/>
              <a:buAutoNum type="arabicPeriod"/>
            </a:pPr>
            <a:r>
              <a:rPr lang="vi-VN" b="1" i="0" dirty="0">
                <a:solidFill>
                  <a:srgbClr val="D1D5DB"/>
                </a:solidFill>
                <a:effectLst/>
                <a:latin typeface="Söhne"/>
              </a:rPr>
              <a:t>Lặp Lại Bước 2 Đến Bước 4:</a:t>
            </a:r>
            <a:endParaRPr lang="vi-VN" b="0" i="0" dirty="0">
              <a:solidFill>
                <a:srgbClr val="D1D5DB"/>
              </a:solidFill>
              <a:effectLst/>
              <a:latin typeface="Söhne"/>
            </a:endParaRPr>
          </a:p>
          <a:p>
            <a:pPr marL="742950" lvl="1" indent="-285750" algn="l">
              <a:buFont typeface="+mj-lt"/>
              <a:buAutoNum type="arabicPeriod"/>
            </a:pPr>
            <a:r>
              <a:rPr lang="vi-VN" b="0" i="0" dirty="0">
                <a:solidFill>
                  <a:srgbClr val="D1D5DB"/>
                </a:solidFill>
                <a:effectLst/>
                <a:latin typeface="Söhne"/>
              </a:rPr>
              <a:t>Lặp lại quá trình này để tăng cường mô hình và giảm thiểu lỗi.</a:t>
            </a:r>
          </a:p>
          <a:p>
            <a:pPr algn="l">
              <a:buFont typeface="+mj-lt"/>
              <a:buAutoNum type="arabicPeriod"/>
            </a:pPr>
            <a:endParaRPr lang="vi-VN" b="0" i="0" dirty="0">
              <a:solidFill>
                <a:srgbClr val="D1D5DB"/>
              </a:solidFill>
              <a:effectLst/>
              <a:latin typeface="Söhne"/>
            </a:endParaRPr>
          </a:p>
        </p:txBody>
      </p:sp>
    </p:spTree>
    <p:extLst>
      <p:ext uri="{BB962C8B-B14F-4D97-AF65-F5344CB8AC3E}">
        <p14:creationId xmlns:p14="http://schemas.microsoft.com/office/powerpoint/2010/main" val="37986823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0410991-07B6-461B-A458-B7037B2DE3D6}"/>
              </a:ext>
            </a:extLst>
          </p:cNvPr>
          <p:cNvSpPr txBox="1">
            <a:spLocks noGrp="1"/>
          </p:cNvSpPr>
          <p:nvPr>
            <p:ph type="sldNum" sz="quarter" idx="5"/>
          </p:nvPr>
        </p:nvSpPr>
        <p:spPr>
          <a:ln/>
        </p:spPr>
        <p:txBody>
          <a:bodyPr vert="horz" lIns="0" tIns="0" rIns="0" bIns="0" anchor="b" anchorCtr="0">
            <a:noAutofit/>
          </a:bodyPr>
          <a:lstStyle/>
          <a:p>
            <a:pPr lvl="0"/>
            <a:fld id="{9C42A363-B155-4541-A990-6CF5BE94A811}" type="slidenum">
              <a:t>14</a:t>
            </a:fld>
            <a:endParaRPr lang="en-US"/>
          </a:p>
        </p:txBody>
      </p:sp>
      <p:sp>
        <p:nvSpPr>
          <p:cNvPr id="2" name="Slide Image Placeholder 1">
            <a:extLst>
              <a:ext uri="{FF2B5EF4-FFF2-40B4-BE49-F238E27FC236}">
                <a16:creationId xmlns:a16="http://schemas.microsoft.com/office/drawing/2014/main" id="{0FCA4C33-743B-4110-B045-201EBF053B4E}"/>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A856D021-5DF9-45DE-8218-2915C7EC4011}"/>
              </a:ext>
            </a:extLst>
          </p:cNvPr>
          <p:cNvSpPr txBox="1">
            <a:spLocks noGrp="1"/>
          </p:cNvSpPr>
          <p:nvPr>
            <p:ph type="body" sz="quarter" idx="1"/>
          </p:nvPr>
        </p:nvSpPr>
        <p:spPr/>
        <p:txBody>
          <a:bodyPr vert="horz">
            <a:spAutoFit/>
          </a:bodyPr>
          <a:lstStyle/>
          <a:p>
            <a:pPr rtl="0"/>
            <a:endParaRPr lang="en-US" dirty="0"/>
          </a:p>
        </p:txBody>
      </p:sp>
    </p:spTree>
    <p:extLst>
      <p:ext uri="{BB962C8B-B14F-4D97-AF65-F5344CB8AC3E}">
        <p14:creationId xmlns:p14="http://schemas.microsoft.com/office/powerpoint/2010/main" val="3277591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23E8F0A-9980-4324-87E4-AB75BEF93DF3}"/>
              </a:ext>
            </a:extLst>
          </p:cNvPr>
          <p:cNvSpPr txBox="1">
            <a:spLocks noGrp="1"/>
          </p:cNvSpPr>
          <p:nvPr>
            <p:ph type="sldNum" sz="quarter" idx="5"/>
          </p:nvPr>
        </p:nvSpPr>
        <p:spPr>
          <a:ln/>
        </p:spPr>
        <p:txBody>
          <a:bodyPr vert="horz" lIns="0" tIns="0" rIns="0" bIns="0" anchor="b" anchorCtr="0">
            <a:noAutofit/>
          </a:bodyPr>
          <a:lstStyle/>
          <a:p>
            <a:pPr lvl="0"/>
            <a:fld id="{75B14D81-0C3F-4EE9-9FDB-FCE8AA9561DA}" type="slidenum">
              <a:t>2</a:t>
            </a:fld>
            <a:endParaRPr lang="en-US"/>
          </a:p>
        </p:txBody>
      </p:sp>
      <p:sp>
        <p:nvSpPr>
          <p:cNvPr id="2" name="Slide Image Placeholder 1">
            <a:extLst>
              <a:ext uri="{FF2B5EF4-FFF2-40B4-BE49-F238E27FC236}">
                <a16:creationId xmlns:a16="http://schemas.microsoft.com/office/drawing/2014/main" id="{1FF11339-8DB7-4984-8F4E-6E0464862AF5}"/>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7FAA1310-88E7-4CD6-9D0B-753501398E78}"/>
              </a:ext>
            </a:extLst>
          </p:cNvPr>
          <p:cNvSpPr txBox="1">
            <a:spLocks noGrp="1"/>
          </p:cNvSpPr>
          <p:nvPr>
            <p:ph type="body" sz="quarter" idx="1"/>
          </p:nvPr>
        </p:nvSpPr>
        <p:spPr/>
        <p:txBody>
          <a:bodyPr vert="horz">
            <a:spAutoFit/>
          </a:bodyPr>
          <a:lstStyle/>
          <a:p>
            <a:pPr algn="l">
              <a:buFont typeface="+mj-lt"/>
              <a:buAutoNum type="arabicPeriod"/>
            </a:pPr>
            <a:r>
              <a:rPr lang="vi-VN" b="1" i="0" dirty="0">
                <a:solidFill>
                  <a:srgbClr val="D1D5DB"/>
                </a:solidFill>
                <a:effectLst/>
                <a:latin typeface="Söhne"/>
              </a:rPr>
              <a:t>Mục Tiêu Nghiên Cứu:</a:t>
            </a:r>
            <a:endParaRPr lang="vi-VN" b="0" i="0" dirty="0">
              <a:solidFill>
                <a:srgbClr val="D1D5DB"/>
              </a:solidFill>
              <a:effectLst/>
              <a:latin typeface="Söhne"/>
            </a:endParaRPr>
          </a:p>
          <a:p>
            <a:pPr marL="742950" lvl="1" indent="-285750" algn="l">
              <a:buFont typeface="+mj-lt"/>
              <a:buAutoNum type="arabicPeriod"/>
            </a:pPr>
            <a:r>
              <a:rPr lang="vi-VN" b="0" i="0" dirty="0">
                <a:solidFill>
                  <a:srgbClr val="D1D5DB"/>
                </a:solidFill>
                <a:effectLst/>
                <a:latin typeface="Söhne"/>
              </a:rPr>
              <a:t>Nghiên cứu nhằm xây dựng một ứng dụng học máy hỗ trợ chẩn đoán giai đoạn bệnh ung thư trực tràng.</a:t>
            </a:r>
          </a:p>
          <a:p>
            <a:pPr marL="742950" lvl="1" indent="-285750" algn="l">
              <a:buFont typeface="+mj-lt"/>
              <a:buAutoNum type="arabicPeriod"/>
            </a:pPr>
            <a:r>
              <a:rPr lang="vi-VN" b="0" i="0" dirty="0">
                <a:solidFill>
                  <a:srgbClr val="D1D5DB"/>
                </a:solidFill>
                <a:effectLst/>
                <a:latin typeface="Söhne"/>
              </a:rPr>
              <a:t>Nâng cao độ chính xác và độ nhạy của phương pháp chẩn đoán thông thường.</a:t>
            </a:r>
          </a:p>
          <a:p>
            <a:pPr algn="l">
              <a:buFont typeface="+mj-lt"/>
              <a:buAutoNum type="arabicPeriod"/>
            </a:pPr>
            <a:r>
              <a:rPr lang="vi-VN" b="1" i="0" dirty="0">
                <a:solidFill>
                  <a:srgbClr val="D1D5DB"/>
                </a:solidFill>
                <a:effectLst/>
                <a:latin typeface="Söhne"/>
              </a:rPr>
              <a:t>Ý Nghĩa của Dự Án:</a:t>
            </a:r>
            <a:endParaRPr lang="vi-VN" b="0" i="0" dirty="0">
              <a:solidFill>
                <a:srgbClr val="D1D5DB"/>
              </a:solidFill>
              <a:effectLst/>
              <a:latin typeface="Söhne"/>
            </a:endParaRPr>
          </a:p>
          <a:p>
            <a:pPr marL="742950" lvl="1" indent="-285750" algn="l">
              <a:buFont typeface="+mj-lt"/>
              <a:buAutoNum type="arabicPeriod"/>
            </a:pPr>
            <a:r>
              <a:rPr lang="vi-VN" b="0" i="0" dirty="0">
                <a:solidFill>
                  <a:srgbClr val="D1D5DB"/>
                </a:solidFill>
                <a:effectLst/>
                <a:latin typeface="Söhne"/>
              </a:rPr>
              <a:t>Ung thư trực tràng là một trong những nguy cơ cao về sức khỏe trên thế giới.</a:t>
            </a:r>
          </a:p>
          <a:p>
            <a:pPr marL="742950" lvl="1" indent="-285750" algn="l">
              <a:buFont typeface="+mj-lt"/>
              <a:buAutoNum type="arabicPeriod"/>
            </a:pPr>
            <a:r>
              <a:rPr lang="vi-VN" b="0" i="0" dirty="0">
                <a:solidFill>
                  <a:srgbClr val="D1D5DB"/>
                </a:solidFill>
                <a:effectLst/>
                <a:latin typeface="Söhne"/>
              </a:rPr>
              <a:t>Ứng dụng học máy có thể cung cấp phương tiện hiệu quả để phát hiện sớm và chẩn đoán bệnh.</a:t>
            </a:r>
          </a:p>
          <a:p>
            <a:pPr algn="l">
              <a:buFont typeface="+mj-lt"/>
              <a:buAutoNum type="arabicPeriod"/>
            </a:pPr>
            <a:r>
              <a:rPr lang="vi-VN" b="1" i="0" dirty="0">
                <a:solidFill>
                  <a:srgbClr val="D1D5DB"/>
                </a:solidFill>
                <a:effectLst/>
                <a:latin typeface="Söhne"/>
              </a:rPr>
              <a:t>Vai Trò Của Học Máy trong Phân Tích Thống Kê:</a:t>
            </a:r>
            <a:endParaRPr lang="vi-VN" b="0" i="0" dirty="0">
              <a:solidFill>
                <a:srgbClr val="D1D5DB"/>
              </a:solidFill>
              <a:effectLst/>
              <a:latin typeface="Söhne"/>
            </a:endParaRPr>
          </a:p>
          <a:p>
            <a:pPr marL="742950" lvl="1" indent="-285750" algn="l">
              <a:buFont typeface="+mj-lt"/>
              <a:buAutoNum type="arabicPeriod"/>
            </a:pPr>
            <a:r>
              <a:rPr lang="vi-VN" b="0" i="0" dirty="0">
                <a:solidFill>
                  <a:srgbClr val="D1D5DB"/>
                </a:solidFill>
                <a:effectLst/>
                <a:latin typeface="Söhne"/>
              </a:rPr>
              <a:t>Giới thiệu cách mà kỹ thuật học máy có thể cải thiện khả năng chẩn đoán và dự đoán trong phân tích thống kê.</a:t>
            </a:r>
          </a:p>
          <a:p>
            <a:pPr marL="742950" lvl="1" indent="-285750" algn="l">
              <a:buFont typeface="+mj-lt"/>
              <a:buAutoNum type="arabicPeriod"/>
            </a:pPr>
            <a:r>
              <a:rPr lang="vi-VN" b="0" i="0" dirty="0">
                <a:solidFill>
                  <a:srgbClr val="D1D5DB"/>
                </a:solidFill>
                <a:effectLst/>
                <a:latin typeface="Söhne"/>
              </a:rPr>
              <a:t>Tích hợp các phương pháp mới để tối ưu hóa quá trình chẩn đoán.</a:t>
            </a:r>
          </a:p>
          <a:p>
            <a:pPr algn="l">
              <a:buFont typeface="+mj-lt"/>
              <a:buAutoNum type="arabicPeriod"/>
            </a:pPr>
            <a:r>
              <a:rPr lang="vi-VN" b="1" i="0" dirty="0">
                <a:solidFill>
                  <a:srgbClr val="D1D5DB"/>
                </a:solidFill>
                <a:effectLst/>
                <a:latin typeface="Söhne"/>
              </a:rPr>
              <a:t>Chủ Đề Cụ Thể:</a:t>
            </a:r>
            <a:endParaRPr lang="vi-VN" b="0" i="0" dirty="0">
              <a:solidFill>
                <a:srgbClr val="D1D5DB"/>
              </a:solidFill>
              <a:effectLst/>
              <a:latin typeface="Söhne"/>
            </a:endParaRPr>
          </a:p>
          <a:p>
            <a:pPr marL="742950" lvl="1" indent="-285750" algn="l">
              <a:buFont typeface="+mj-lt"/>
              <a:buAutoNum type="arabicPeriod"/>
            </a:pPr>
            <a:r>
              <a:rPr lang="vi-VN" b="0" i="0" dirty="0">
                <a:solidFill>
                  <a:srgbClr val="D1D5DB"/>
                </a:solidFill>
                <a:effectLst/>
                <a:latin typeface="Söhne"/>
              </a:rPr>
              <a:t>Tập trung vào hai phương pháp: Rừng Ngẫu Nhiên và Phân Cụm FCM.</a:t>
            </a:r>
          </a:p>
          <a:p>
            <a:pPr marL="742950" lvl="1" indent="-285750" algn="l">
              <a:buFont typeface="+mj-lt"/>
              <a:buAutoNum type="arabicPeriod"/>
            </a:pPr>
            <a:r>
              <a:rPr lang="vi-VN" b="0" i="0" dirty="0">
                <a:solidFill>
                  <a:srgbClr val="D1D5DB"/>
                </a:solidFill>
                <a:effectLst/>
                <a:latin typeface="Söhne"/>
              </a:rPr>
              <a:t>Mô tả ý tưởng, mô hình, và dữ liệu thử nghiệm của từng phương pháp.</a:t>
            </a:r>
          </a:p>
        </p:txBody>
      </p:sp>
    </p:spTree>
    <p:extLst>
      <p:ext uri="{BB962C8B-B14F-4D97-AF65-F5344CB8AC3E}">
        <p14:creationId xmlns:p14="http://schemas.microsoft.com/office/powerpoint/2010/main" val="3776713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23E8F0A-9980-4324-87E4-AB75BEF93DF3}"/>
              </a:ext>
            </a:extLst>
          </p:cNvPr>
          <p:cNvSpPr txBox="1">
            <a:spLocks noGrp="1"/>
          </p:cNvSpPr>
          <p:nvPr>
            <p:ph type="sldNum" sz="quarter" idx="5"/>
          </p:nvPr>
        </p:nvSpPr>
        <p:spPr>
          <a:ln/>
        </p:spPr>
        <p:txBody>
          <a:bodyPr vert="horz" lIns="0" tIns="0" rIns="0" bIns="0" anchor="b" anchorCtr="0">
            <a:noAutofit/>
          </a:bodyPr>
          <a:lstStyle/>
          <a:p>
            <a:pPr lvl="0"/>
            <a:fld id="{75B14D81-0C3F-4EE9-9FDB-FCE8AA9561DA}" type="slidenum">
              <a:t>3</a:t>
            </a:fld>
            <a:endParaRPr lang="en-US"/>
          </a:p>
        </p:txBody>
      </p:sp>
      <p:sp>
        <p:nvSpPr>
          <p:cNvPr id="2" name="Slide Image Placeholder 1">
            <a:extLst>
              <a:ext uri="{FF2B5EF4-FFF2-40B4-BE49-F238E27FC236}">
                <a16:creationId xmlns:a16="http://schemas.microsoft.com/office/drawing/2014/main" id="{1FF11339-8DB7-4984-8F4E-6E0464862AF5}"/>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7FAA1310-88E7-4CD6-9D0B-753501398E78}"/>
              </a:ext>
            </a:extLst>
          </p:cNvPr>
          <p:cNvSpPr txBox="1">
            <a:spLocks noGrp="1"/>
          </p:cNvSpPr>
          <p:nvPr>
            <p:ph type="body" sz="quarter" idx="1"/>
          </p:nvPr>
        </p:nvSpPr>
        <p:spPr/>
        <p:txBody>
          <a:bodyPr vert="horz">
            <a:spAutoFit/>
          </a:bodyPr>
          <a:lstStyle/>
          <a:p>
            <a:pPr algn="l">
              <a:buFont typeface="+mj-lt"/>
              <a:buAutoNum type="arabicPeriod"/>
            </a:pPr>
            <a:r>
              <a:rPr lang="vi-VN" b="0" i="0" dirty="0">
                <a:solidFill>
                  <a:srgbClr val="D1D5DB"/>
                </a:solidFill>
                <a:effectLst/>
                <a:latin typeface="Söhne"/>
              </a:rPr>
              <a:t>Đây là bệnh ung thư được chẩn đoán phổ biến thứ ba trên toàn thế giới, chiếm khoảng 10% tổng bố ca ung thư và là nguyên nhân thứ 2 gây tử vong liên quan đến ung thư trên toàn thế giới. Gánh nặng toàn cầu về ung thư đại trực tràng được dự đoán sẽ tăng 63% về tỉ lệ mắc và 73% về tỉ lệ tử vong vào năm 2040</a:t>
            </a:r>
            <a:endParaRPr lang="en-US" b="0" i="0" dirty="0">
              <a:solidFill>
                <a:srgbClr val="D1D5DB"/>
              </a:solidFill>
              <a:effectLst/>
              <a:latin typeface="Söhne"/>
            </a:endParaRPr>
          </a:p>
          <a:p>
            <a:pPr algn="l">
              <a:buFont typeface="+mj-lt"/>
              <a:buAutoNum type="arabicPeriod"/>
            </a:pPr>
            <a:r>
              <a:rPr lang="en-US" b="0" i="0" dirty="0">
                <a:solidFill>
                  <a:srgbClr val="D1D5DB"/>
                </a:solidFill>
                <a:effectLst/>
                <a:latin typeface="Söhne"/>
              </a:rPr>
              <a:t>T</a:t>
            </a:r>
            <a:r>
              <a:rPr lang="vi-VN" b="0" i="0" dirty="0">
                <a:solidFill>
                  <a:srgbClr val="D1D5DB"/>
                </a:solidFill>
                <a:effectLst/>
                <a:latin typeface="Söhne"/>
              </a:rPr>
              <a:t>ại Hội nghị phẫu thuật ung thư đại trực tràng khu vực Đông Nam Á (ASEAN) tổ chức ngày 2-12</a:t>
            </a:r>
            <a:r>
              <a:rPr lang="en-US" b="0" i="0" dirty="0">
                <a:solidFill>
                  <a:srgbClr val="D1D5DB"/>
                </a:solidFill>
                <a:effectLst/>
                <a:latin typeface="Söhne"/>
              </a:rPr>
              <a:t>-2022: </a:t>
            </a:r>
            <a:r>
              <a:rPr lang="vi-VN" b="0" i="0" dirty="0">
                <a:solidFill>
                  <a:srgbClr val="D1D5DB"/>
                </a:solidFill>
                <a:effectLst/>
                <a:latin typeface="Söhne"/>
              </a:rPr>
              <a:t>Mỗi năm, Việt Nam ghi nhận khoảng 16.000 ca ung thư đại trực tràng mới, đặt ra một áp lực lớn cho hệ thống y tế. Điều đáng chú ý là đa số người bệnh thường được phát hiện ở giai đoạn muộn, gây khó khăn trong quá trình điều trị và đồng thời tăng chi phí y tế</a:t>
            </a:r>
          </a:p>
        </p:txBody>
      </p:sp>
    </p:spTree>
    <p:extLst>
      <p:ext uri="{BB962C8B-B14F-4D97-AF65-F5344CB8AC3E}">
        <p14:creationId xmlns:p14="http://schemas.microsoft.com/office/powerpoint/2010/main" val="14530043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23E8F0A-9980-4324-87E4-AB75BEF93DF3}"/>
              </a:ext>
            </a:extLst>
          </p:cNvPr>
          <p:cNvSpPr txBox="1">
            <a:spLocks noGrp="1"/>
          </p:cNvSpPr>
          <p:nvPr>
            <p:ph type="sldNum" sz="quarter" idx="5"/>
          </p:nvPr>
        </p:nvSpPr>
        <p:spPr>
          <a:ln/>
        </p:spPr>
        <p:txBody>
          <a:bodyPr vert="horz" lIns="0" tIns="0" rIns="0" bIns="0" anchor="b" anchorCtr="0">
            <a:noAutofit/>
          </a:bodyPr>
          <a:lstStyle/>
          <a:p>
            <a:pPr lvl="0"/>
            <a:fld id="{75B14D81-0C3F-4EE9-9FDB-FCE8AA9561DA}" type="slidenum">
              <a:t>4</a:t>
            </a:fld>
            <a:endParaRPr lang="en-US"/>
          </a:p>
        </p:txBody>
      </p:sp>
      <p:sp>
        <p:nvSpPr>
          <p:cNvPr id="2" name="Slide Image Placeholder 1">
            <a:extLst>
              <a:ext uri="{FF2B5EF4-FFF2-40B4-BE49-F238E27FC236}">
                <a16:creationId xmlns:a16="http://schemas.microsoft.com/office/drawing/2014/main" id="{1FF11339-8DB7-4984-8F4E-6E0464862AF5}"/>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7FAA1310-88E7-4CD6-9D0B-753501398E78}"/>
              </a:ext>
            </a:extLst>
          </p:cNvPr>
          <p:cNvSpPr txBox="1">
            <a:spLocks noGrp="1"/>
          </p:cNvSpPr>
          <p:nvPr>
            <p:ph type="body" sz="quarter" idx="1"/>
          </p:nvPr>
        </p:nvSpPr>
        <p:spPr/>
        <p:txBody>
          <a:bodyPr vert="horz">
            <a:spAutoFit/>
          </a:bodyPr>
          <a:lstStyle/>
          <a:p>
            <a:pPr algn="l">
              <a:buFont typeface="+mj-lt"/>
              <a:buAutoNum type="arabicPeriod"/>
            </a:pPr>
            <a:r>
              <a:rPr lang="vi-VN" b="1" i="0" dirty="0">
                <a:solidFill>
                  <a:srgbClr val="D1D5DB"/>
                </a:solidFill>
                <a:effectLst/>
                <a:latin typeface="Söhne"/>
              </a:rPr>
              <a:t>Giới Thiệu Về Học Máy:</a:t>
            </a:r>
            <a:endParaRPr lang="vi-VN" b="0" i="0" dirty="0">
              <a:solidFill>
                <a:srgbClr val="D1D5DB"/>
              </a:solidFill>
              <a:effectLst/>
              <a:latin typeface="Söhne"/>
            </a:endParaRPr>
          </a:p>
          <a:p>
            <a:pPr marL="742950" lvl="1" indent="-285750" algn="l">
              <a:buFont typeface="+mj-lt"/>
              <a:buAutoNum type="arabicPeriod"/>
            </a:pPr>
            <a:r>
              <a:rPr lang="vi-VN" b="0" i="0" dirty="0">
                <a:solidFill>
                  <a:srgbClr val="D1D5DB"/>
                </a:solidFill>
                <a:effectLst/>
                <a:latin typeface="Söhne"/>
              </a:rPr>
              <a:t>Học máy là lĩnh vực nghiên cứu của trí tuệ nhân tạo tập trung vào việc phát triển các thuật toán có khả năng học từ dữ liệu.</a:t>
            </a:r>
          </a:p>
          <a:p>
            <a:pPr marL="742950" lvl="1" indent="-285750" algn="l">
              <a:buFont typeface="+mj-lt"/>
              <a:buAutoNum type="arabicPeriod"/>
            </a:pPr>
            <a:r>
              <a:rPr lang="vi-VN" b="0" i="0" dirty="0">
                <a:solidFill>
                  <a:srgbClr val="D1D5DB"/>
                </a:solidFill>
                <a:effectLst/>
                <a:latin typeface="Söhne"/>
              </a:rPr>
              <a:t>Sự phổ biến của học máy đã tạo ra nhiều tiềm năng trong ứng dụng cho nhiều lĩnh vực, bao gồm y tế.</a:t>
            </a:r>
          </a:p>
          <a:p>
            <a:pPr algn="l">
              <a:buFont typeface="+mj-lt"/>
              <a:buAutoNum type="arabicPeriod"/>
            </a:pPr>
            <a:r>
              <a:rPr lang="vi-VN" b="1" i="0" dirty="0">
                <a:solidFill>
                  <a:srgbClr val="D1D5DB"/>
                </a:solidFill>
                <a:effectLst/>
                <a:latin typeface="Söhne"/>
              </a:rPr>
              <a:t>Ưu Điểm Của Học Máy Trong Phân Tích Thống Kê:</a:t>
            </a:r>
            <a:endParaRPr lang="vi-VN" b="0" i="0" dirty="0">
              <a:solidFill>
                <a:srgbClr val="D1D5DB"/>
              </a:solidFill>
              <a:effectLst/>
              <a:latin typeface="Söhne"/>
            </a:endParaRPr>
          </a:p>
          <a:p>
            <a:pPr marL="742950" lvl="1" indent="-285750" algn="l">
              <a:buFont typeface="+mj-lt"/>
              <a:buAutoNum type="arabicPeriod"/>
            </a:pPr>
            <a:r>
              <a:rPr lang="vi-VN" b="1" i="0" dirty="0">
                <a:solidFill>
                  <a:srgbClr val="D1D5DB"/>
                </a:solidFill>
                <a:effectLst/>
                <a:latin typeface="Söhne"/>
              </a:rPr>
              <a:t>Độ Chính Xác Cao:</a:t>
            </a:r>
            <a:r>
              <a:rPr lang="vi-VN" b="0" i="0" dirty="0">
                <a:solidFill>
                  <a:srgbClr val="D1D5DB"/>
                </a:solidFill>
                <a:effectLst/>
                <a:latin typeface="Söhne"/>
              </a:rPr>
              <a:t> Học máy có khả năng học từ dữ liệu lớn và phức tạp, tạo ra mô hình chẩn đoán với độ chính xác cao.</a:t>
            </a:r>
          </a:p>
          <a:p>
            <a:pPr marL="742950" lvl="1" indent="-285750" algn="l">
              <a:buFont typeface="+mj-lt"/>
              <a:buAutoNum type="arabicPeriod"/>
            </a:pPr>
            <a:r>
              <a:rPr lang="vi-VN" b="1" i="0" dirty="0">
                <a:solidFill>
                  <a:srgbClr val="D1D5DB"/>
                </a:solidFill>
                <a:effectLst/>
                <a:latin typeface="Söhne"/>
              </a:rPr>
              <a:t>Khám Phá Mối Quan Hệ Phức Tạp:</a:t>
            </a:r>
            <a:r>
              <a:rPr lang="vi-VN" b="0" i="0" dirty="0">
                <a:solidFill>
                  <a:srgbClr val="D1D5DB"/>
                </a:solidFill>
                <a:effectLst/>
                <a:latin typeface="Söhne"/>
              </a:rPr>
              <a:t> Có thể phân tích các mối quan hệ phức tạp giữa các biến không dễ dàng nhận biết bằng các phương pháp thống kê truyền thống.</a:t>
            </a:r>
          </a:p>
          <a:p>
            <a:pPr algn="l">
              <a:buFont typeface="+mj-lt"/>
              <a:buAutoNum type="arabicPeriod"/>
            </a:pPr>
            <a:r>
              <a:rPr lang="vi-VN" b="1" i="0" dirty="0">
                <a:solidFill>
                  <a:srgbClr val="D1D5DB"/>
                </a:solidFill>
                <a:effectLst/>
                <a:latin typeface="Söhne"/>
              </a:rPr>
              <a:t>Ứng Dụng Trong Y Tế và Chẩn Đoán Bệnh:</a:t>
            </a:r>
            <a:endParaRPr lang="vi-VN" b="0" i="0" dirty="0">
              <a:solidFill>
                <a:srgbClr val="D1D5DB"/>
              </a:solidFill>
              <a:effectLst/>
              <a:latin typeface="Söhne"/>
            </a:endParaRPr>
          </a:p>
          <a:p>
            <a:pPr marL="742950" lvl="1" indent="-285750" algn="l">
              <a:buFont typeface="+mj-lt"/>
              <a:buAutoNum type="arabicPeriod"/>
            </a:pPr>
            <a:r>
              <a:rPr lang="vi-VN" b="0" i="0" dirty="0">
                <a:solidFill>
                  <a:srgbClr val="D1D5DB"/>
                </a:solidFill>
                <a:effectLst/>
                <a:latin typeface="Söhne"/>
              </a:rPr>
              <a:t>Học máy có thể hỗ trợ trong việc chẩn đoán bệnh thông qua việc phân tích các dấu hiệu và dữ liệu y tế.</a:t>
            </a:r>
          </a:p>
          <a:p>
            <a:pPr marL="742950" lvl="1" indent="-285750" algn="l">
              <a:buFont typeface="+mj-lt"/>
              <a:buAutoNum type="arabicPeriod"/>
            </a:pPr>
            <a:r>
              <a:rPr lang="vi-VN" b="0" i="0" dirty="0">
                <a:solidFill>
                  <a:srgbClr val="D1D5DB"/>
                </a:solidFill>
                <a:effectLst/>
                <a:latin typeface="Söhne"/>
              </a:rPr>
              <a:t>Cung cấp dự đoán và đánh giá rủi ro bệnh lý dựa trên các biến môi trường và y tế cá nhân.</a:t>
            </a:r>
          </a:p>
          <a:p>
            <a:pPr algn="l">
              <a:buFont typeface="+mj-lt"/>
              <a:buAutoNum type="arabicPeriod"/>
            </a:pPr>
            <a:r>
              <a:rPr lang="vi-VN" b="1" i="0" dirty="0">
                <a:solidFill>
                  <a:srgbClr val="D1D5DB"/>
                </a:solidFill>
                <a:effectLst/>
                <a:latin typeface="Söhne"/>
              </a:rPr>
              <a:t>Cải Thiện Quyết Định Lâm Sàng:</a:t>
            </a:r>
            <a:endParaRPr lang="vi-VN" b="0" i="0" dirty="0">
              <a:solidFill>
                <a:srgbClr val="D1D5DB"/>
              </a:solidFill>
              <a:effectLst/>
              <a:latin typeface="Söhne"/>
            </a:endParaRPr>
          </a:p>
          <a:p>
            <a:pPr marL="742950" lvl="1" indent="-285750" algn="l">
              <a:buFont typeface="+mj-lt"/>
              <a:buAutoNum type="arabicPeriod"/>
            </a:pPr>
            <a:r>
              <a:rPr lang="vi-VN" b="0" i="0" dirty="0">
                <a:solidFill>
                  <a:srgbClr val="D1D5DB"/>
                </a:solidFill>
                <a:effectLst/>
                <a:latin typeface="Söhne"/>
              </a:rPr>
              <a:t>Hỗ trợ quyết định lâm sàng bằng cách tạo ra mô hình dự đoán và phân loại dựa trên dữ liệu bệnh lý và hình ảnh y tế.</a:t>
            </a:r>
          </a:p>
          <a:p>
            <a:pPr marL="742950" lvl="1" indent="-285750" algn="l">
              <a:buFont typeface="+mj-lt"/>
              <a:buAutoNum type="arabicPeriod"/>
            </a:pPr>
            <a:r>
              <a:rPr lang="vi-VN" b="0" i="0" dirty="0">
                <a:solidFill>
                  <a:srgbClr val="D1D5DB"/>
                </a:solidFill>
                <a:effectLst/>
                <a:latin typeface="Söhne"/>
              </a:rPr>
              <a:t>Tăng cường khả năng chẩn đoán sớm và lựa chọn phương pháp điều trị hiệu quả.</a:t>
            </a:r>
          </a:p>
          <a:p>
            <a:pPr algn="l">
              <a:buFont typeface="+mj-lt"/>
              <a:buAutoNum type="arabicPeriod"/>
            </a:pPr>
            <a:r>
              <a:rPr lang="vi-VN" b="1" i="0" dirty="0">
                <a:solidFill>
                  <a:srgbClr val="D1D5DB"/>
                </a:solidFill>
                <a:effectLst/>
                <a:latin typeface="Söhne"/>
              </a:rPr>
              <a:t>Nâng Cao Hiệu Quả Phân Tích Thống Kê:</a:t>
            </a:r>
            <a:endParaRPr lang="vi-VN" b="0" i="0" dirty="0">
              <a:solidFill>
                <a:srgbClr val="D1D5DB"/>
              </a:solidFill>
              <a:effectLst/>
              <a:latin typeface="Söhne"/>
            </a:endParaRPr>
          </a:p>
          <a:p>
            <a:pPr marL="742950" lvl="1" indent="-285750" algn="l">
              <a:buFont typeface="+mj-lt"/>
              <a:buAutoNum type="arabicPeriod"/>
            </a:pPr>
            <a:r>
              <a:rPr lang="vi-VN" b="0" i="0" dirty="0">
                <a:solidFill>
                  <a:srgbClr val="D1D5DB"/>
                </a:solidFill>
                <a:effectLst/>
                <a:latin typeface="Söhne"/>
              </a:rPr>
              <a:t>Kết hợp học máy với phân tích thống kê truyền thống để tạo ra phương pháp chẩn đoán mạnh mẽ hơn.</a:t>
            </a:r>
          </a:p>
          <a:p>
            <a:pPr marL="742950" lvl="1" indent="-285750" algn="l">
              <a:buFont typeface="+mj-lt"/>
              <a:buAutoNum type="arabicPeriod"/>
            </a:pPr>
            <a:r>
              <a:rPr lang="vi-VN" b="0" i="0" dirty="0">
                <a:solidFill>
                  <a:srgbClr val="D1D5DB"/>
                </a:solidFill>
                <a:effectLst/>
                <a:latin typeface="Söhne"/>
              </a:rPr>
              <a:t>Cải thiện khả năng dự đoán và đồng thời giảm độ phức tạp của quy trình phân tích.</a:t>
            </a:r>
          </a:p>
          <a:p>
            <a:pPr algn="l">
              <a:buFont typeface="+mj-lt"/>
              <a:buAutoNum type="arabicPeriod"/>
            </a:pPr>
            <a:r>
              <a:rPr lang="vi-VN" b="1" i="0" dirty="0">
                <a:solidFill>
                  <a:srgbClr val="D1D5DB"/>
                </a:solidFill>
                <a:effectLst/>
                <a:latin typeface="Söhne"/>
              </a:rPr>
              <a:t>Ứng Dụng Cụ Thể Trong Nghiên Cứu Ung Thư Trực Tràng:</a:t>
            </a:r>
            <a:endParaRPr lang="vi-VN" b="0" i="0" dirty="0">
              <a:solidFill>
                <a:srgbClr val="D1D5DB"/>
              </a:solidFill>
              <a:effectLst/>
              <a:latin typeface="Söhne"/>
            </a:endParaRPr>
          </a:p>
          <a:p>
            <a:pPr marL="742950" lvl="1" indent="-285750" algn="l">
              <a:buFont typeface="+mj-lt"/>
              <a:buAutoNum type="arabicPeriod"/>
            </a:pPr>
            <a:r>
              <a:rPr lang="vi-VN" b="0" i="0" dirty="0">
                <a:solidFill>
                  <a:srgbClr val="D1D5DB"/>
                </a:solidFill>
                <a:effectLst/>
                <a:latin typeface="Söhne"/>
              </a:rPr>
              <a:t>Tích hợp học máy vào quy trình chẩn đoán và dự đoán giai đoạn bệnh ung thư trực tràng.</a:t>
            </a:r>
          </a:p>
          <a:p>
            <a:pPr marL="742950" lvl="1" indent="-285750" algn="l">
              <a:buFont typeface="+mj-lt"/>
              <a:buAutoNum type="arabicPeriod"/>
            </a:pPr>
            <a:r>
              <a:rPr lang="vi-VN" b="0" i="0" dirty="0">
                <a:solidFill>
                  <a:srgbClr val="D1D5DB"/>
                </a:solidFill>
                <a:effectLst/>
                <a:latin typeface="Söhne"/>
              </a:rPr>
              <a:t>Sử dụng các thuật toán như Rừng Ngẫu Nhiên và Phân Cụm FCM để cải thiện hiệu suất.</a:t>
            </a:r>
          </a:p>
        </p:txBody>
      </p:sp>
    </p:spTree>
    <p:extLst>
      <p:ext uri="{BB962C8B-B14F-4D97-AF65-F5344CB8AC3E}">
        <p14:creationId xmlns:p14="http://schemas.microsoft.com/office/powerpoint/2010/main" val="6138738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23E8F0A-9980-4324-87E4-AB75BEF93DF3}"/>
              </a:ext>
            </a:extLst>
          </p:cNvPr>
          <p:cNvSpPr txBox="1">
            <a:spLocks noGrp="1"/>
          </p:cNvSpPr>
          <p:nvPr>
            <p:ph type="sldNum" sz="quarter" idx="5"/>
          </p:nvPr>
        </p:nvSpPr>
        <p:spPr>
          <a:ln/>
        </p:spPr>
        <p:txBody>
          <a:bodyPr vert="horz" lIns="0" tIns="0" rIns="0" bIns="0" anchor="b" anchorCtr="0">
            <a:noAutofit/>
          </a:bodyPr>
          <a:lstStyle/>
          <a:p>
            <a:pPr lvl="0"/>
            <a:fld id="{75B14D81-0C3F-4EE9-9FDB-FCE8AA9561DA}" type="slidenum">
              <a:t>5</a:t>
            </a:fld>
            <a:endParaRPr lang="en-US"/>
          </a:p>
        </p:txBody>
      </p:sp>
      <p:sp>
        <p:nvSpPr>
          <p:cNvPr id="2" name="Slide Image Placeholder 1">
            <a:extLst>
              <a:ext uri="{FF2B5EF4-FFF2-40B4-BE49-F238E27FC236}">
                <a16:creationId xmlns:a16="http://schemas.microsoft.com/office/drawing/2014/main" id="{1FF11339-8DB7-4984-8F4E-6E0464862AF5}"/>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7FAA1310-88E7-4CD6-9D0B-753501398E78}"/>
              </a:ext>
            </a:extLst>
          </p:cNvPr>
          <p:cNvSpPr txBox="1">
            <a:spLocks noGrp="1"/>
          </p:cNvSpPr>
          <p:nvPr>
            <p:ph type="body" sz="quarter" idx="1"/>
          </p:nvPr>
        </p:nvSpPr>
        <p:spPr/>
        <p:txBody>
          <a:bodyPr vert="horz">
            <a:spAutoFit/>
          </a:bodyPr>
          <a:lstStyle/>
          <a:p>
            <a:pPr algn="l">
              <a:buFont typeface="+mj-lt"/>
              <a:buAutoNum type="arabicPeriod"/>
            </a:pPr>
            <a:r>
              <a:rPr lang="vi-VN" b="1" i="0" dirty="0">
                <a:solidFill>
                  <a:srgbClr val="D1D5DB"/>
                </a:solidFill>
                <a:effectLst/>
                <a:latin typeface="Söhne"/>
              </a:rPr>
              <a:t>Giới Thiệu Về Học Máy:</a:t>
            </a:r>
            <a:endParaRPr lang="vi-VN" b="0" i="0" dirty="0">
              <a:solidFill>
                <a:srgbClr val="D1D5DB"/>
              </a:solidFill>
              <a:effectLst/>
              <a:latin typeface="Söhne"/>
            </a:endParaRPr>
          </a:p>
          <a:p>
            <a:pPr marL="742950" lvl="1" indent="-285750" algn="l">
              <a:buFont typeface="+mj-lt"/>
              <a:buAutoNum type="arabicPeriod"/>
            </a:pPr>
            <a:r>
              <a:rPr lang="vi-VN" b="0" i="0" dirty="0">
                <a:solidFill>
                  <a:srgbClr val="D1D5DB"/>
                </a:solidFill>
                <a:effectLst/>
                <a:latin typeface="Söhne"/>
              </a:rPr>
              <a:t>Học máy là lĩnh vực nghiên cứu của trí tuệ nhân tạo tập trung vào việc phát triển các thuật toán có khả năng học từ dữ liệu.</a:t>
            </a:r>
          </a:p>
          <a:p>
            <a:pPr marL="742950" lvl="1" indent="-285750" algn="l">
              <a:buFont typeface="+mj-lt"/>
              <a:buAutoNum type="arabicPeriod"/>
            </a:pPr>
            <a:r>
              <a:rPr lang="vi-VN" b="0" i="0" dirty="0">
                <a:solidFill>
                  <a:srgbClr val="D1D5DB"/>
                </a:solidFill>
                <a:effectLst/>
                <a:latin typeface="Söhne"/>
              </a:rPr>
              <a:t>Sự phổ biến của học máy đã tạo ra nhiều tiềm năng trong ứng dụng cho nhiều lĩnh vực, bao gồm y tế.</a:t>
            </a:r>
          </a:p>
          <a:p>
            <a:pPr algn="l">
              <a:buFont typeface="+mj-lt"/>
              <a:buAutoNum type="arabicPeriod"/>
            </a:pPr>
            <a:r>
              <a:rPr lang="vi-VN" b="1" i="0" dirty="0">
                <a:solidFill>
                  <a:srgbClr val="D1D5DB"/>
                </a:solidFill>
                <a:effectLst/>
                <a:latin typeface="Söhne"/>
              </a:rPr>
              <a:t>Ưu Điểm Của Học Máy Trong Phân Tích Thống Kê:</a:t>
            </a:r>
            <a:endParaRPr lang="vi-VN" b="0" i="0" dirty="0">
              <a:solidFill>
                <a:srgbClr val="D1D5DB"/>
              </a:solidFill>
              <a:effectLst/>
              <a:latin typeface="Söhne"/>
            </a:endParaRPr>
          </a:p>
          <a:p>
            <a:pPr marL="742950" lvl="1" indent="-285750" algn="l">
              <a:buFont typeface="+mj-lt"/>
              <a:buAutoNum type="arabicPeriod"/>
            </a:pPr>
            <a:r>
              <a:rPr lang="vi-VN" b="1" i="0" dirty="0">
                <a:solidFill>
                  <a:srgbClr val="D1D5DB"/>
                </a:solidFill>
                <a:effectLst/>
                <a:latin typeface="Söhne"/>
              </a:rPr>
              <a:t>Độ Chính Xác Cao:</a:t>
            </a:r>
            <a:r>
              <a:rPr lang="vi-VN" b="0" i="0" dirty="0">
                <a:solidFill>
                  <a:srgbClr val="D1D5DB"/>
                </a:solidFill>
                <a:effectLst/>
                <a:latin typeface="Söhne"/>
              </a:rPr>
              <a:t> Học máy có khả năng học từ dữ liệu lớn và phức tạp, tạo ra mô hình chẩn đoán với độ chính xác cao.</a:t>
            </a:r>
          </a:p>
          <a:p>
            <a:pPr marL="742950" lvl="1" indent="-285750" algn="l">
              <a:buFont typeface="+mj-lt"/>
              <a:buAutoNum type="arabicPeriod"/>
            </a:pPr>
            <a:r>
              <a:rPr lang="vi-VN" b="1" i="0" dirty="0">
                <a:solidFill>
                  <a:srgbClr val="D1D5DB"/>
                </a:solidFill>
                <a:effectLst/>
                <a:latin typeface="Söhne"/>
              </a:rPr>
              <a:t>Khám Phá Mối Quan Hệ Phức Tạp:</a:t>
            </a:r>
            <a:r>
              <a:rPr lang="vi-VN" b="0" i="0" dirty="0">
                <a:solidFill>
                  <a:srgbClr val="D1D5DB"/>
                </a:solidFill>
                <a:effectLst/>
                <a:latin typeface="Söhne"/>
              </a:rPr>
              <a:t> Có thể phân tích các mối quan hệ phức tạp giữa các biến không dễ dàng nhận biết bằng các phương pháp thống kê truyền thống.</a:t>
            </a:r>
          </a:p>
          <a:p>
            <a:pPr algn="l">
              <a:buFont typeface="+mj-lt"/>
              <a:buAutoNum type="arabicPeriod"/>
            </a:pPr>
            <a:r>
              <a:rPr lang="vi-VN" b="1" i="0" dirty="0">
                <a:solidFill>
                  <a:srgbClr val="D1D5DB"/>
                </a:solidFill>
                <a:effectLst/>
                <a:latin typeface="Söhne"/>
              </a:rPr>
              <a:t>Ứng Dụng Trong Y Tế và Chẩn Đoán Bệnh:</a:t>
            </a:r>
            <a:endParaRPr lang="vi-VN" b="0" i="0" dirty="0">
              <a:solidFill>
                <a:srgbClr val="D1D5DB"/>
              </a:solidFill>
              <a:effectLst/>
              <a:latin typeface="Söhne"/>
            </a:endParaRPr>
          </a:p>
          <a:p>
            <a:pPr marL="742950" lvl="1" indent="-285750" algn="l">
              <a:buFont typeface="+mj-lt"/>
              <a:buAutoNum type="arabicPeriod"/>
            </a:pPr>
            <a:r>
              <a:rPr lang="vi-VN" b="0" i="0" dirty="0">
                <a:solidFill>
                  <a:srgbClr val="D1D5DB"/>
                </a:solidFill>
                <a:effectLst/>
                <a:latin typeface="Söhne"/>
              </a:rPr>
              <a:t>Học máy có thể hỗ trợ trong việc chẩn đoán bệnh thông qua việc phân tích các dấu hiệu và dữ liệu y tế.</a:t>
            </a:r>
          </a:p>
          <a:p>
            <a:pPr marL="742950" lvl="1" indent="-285750" algn="l">
              <a:buFont typeface="+mj-lt"/>
              <a:buAutoNum type="arabicPeriod"/>
            </a:pPr>
            <a:r>
              <a:rPr lang="vi-VN" b="0" i="0" dirty="0">
                <a:solidFill>
                  <a:srgbClr val="D1D5DB"/>
                </a:solidFill>
                <a:effectLst/>
                <a:latin typeface="Söhne"/>
              </a:rPr>
              <a:t>Cung cấp dự đoán và đánh giá rủi ro bệnh lý dựa trên các biến môi trường và y tế cá nhân.</a:t>
            </a:r>
          </a:p>
          <a:p>
            <a:pPr algn="l">
              <a:buFont typeface="+mj-lt"/>
              <a:buAutoNum type="arabicPeriod"/>
            </a:pPr>
            <a:r>
              <a:rPr lang="vi-VN" b="1" i="0" dirty="0">
                <a:solidFill>
                  <a:srgbClr val="D1D5DB"/>
                </a:solidFill>
                <a:effectLst/>
                <a:latin typeface="Söhne"/>
              </a:rPr>
              <a:t>Cải Thiện Quyết Định Lâm Sàng:</a:t>
            </a:r>
            <a:endParaRPr lang="vi-VN" b="0" i="0" dirty="0">
              <a:solidFill>
                <a:srgbClr val="D1D5DB"/>
              </a:solidFill>
              <a:effectLst/>
              <a:latin typeface="Söhne"/>
            </a:endParaRPr>
          </a:p>
          <a:p>
            <a:pPr marL="742950" lvl="1" indent="-285750" algn="l">
              <a:buFont typeface="+mj-lt"/>
              <a:buAutoNum type="arabicPeriod"/>
            </a:pPr>
            <a:r>
              <a:rPr lang="vi-VN" b="0" i="0" dirty="0">
                <a:solidFill>
                  <a:srgbClr val="D1D5DB"/>
                </a:solidFill>
                <a:effectLst/>
                <a:latin typeface="Söhne"/>
              </a:rPr>
              <a:t>Hỗ trợ quyết định lâm sàng bằng cách tạo ra mô hình dự đoán và phân loại dựa trên dữ liệu bệnh lý và hình ảnh y tế.</a:t>
            </a:r>
          </a:p>
          <a:p>
            <a:pPr marL="742950" lvl="1" indent="-285750" algn="l">
              <a:buFont typeface="+mj-lt"/>
              <a:buAutoNum type="arabicPeriod"/>
            </a:pPr>
            <a:r>
              <a:rPr lang="vi-VN" b="0" i="0" dirty="0">
                <a:solidFill>
                  <a:srgbClr val="D1D5DB"/>
                </a:solidFill>
                <a:effectLst/>
                <a:latin typeface="Söhne"/>
              </a:rPr>
              <a:t>Tăng cường khả năng chẩn đoán sớm và lựa chọn phương pháp điều trị hiệu quả.</a:t>
            </a:r>
          </a:p>
          <a:p>
            <a:pPr algn="l">
              <a:buFont typeface="+mj-lt"/>
              <a:buAutoNum type="arabicPeriod"/>
            </a:pPr>
            <a:r>
              <a:rPr lang="vi-VN" b="1" i="0" dirty="0">
                <a:solidFill>
                  <a:srgbClr val="D1D5DB"/>
                </a:solidFill>
                <a:effectLst/>
                <a:latin typeface="Söhne"/>
              </a:rPr>
              <a:t>Nâng Cao Hiệu Quả Phân Tích Thống Kê:</a:t>
            </a:r>
            <a:endParaRPr lang="vi-VN" b="0" i="0" dirty="0">
              <a:solidFill>
                <a:srgbClr val="D1D5DB"/>
              </a:solidFill>
              <a:effectLst/>
              <a:latin typeface="Söhne"/>
            </a:endParaRPr>
          </a:p>
          <a:p>
            <a:pPr marL="742950" lvl="1" indent="-285750" algn="l">
              <a:buFont typeface="+mj-lt"/>
              <a:buAutoNum type="arabicPeriod"/>
            </a:pPr>
            <a:r>
              <a:rPr lang="vi-VN" b="0" i="0" dirty="0">
                <a:solidFill>
                  <a:srgbClr val="D1D5DB"/>
                </a:solidFill>
                <a:effectLst/>
                <a:latin typeface="Söhne"/>
              </a:rPr>
              <a:t>Kết hợp học máy với phân tích thống kê truyền thống để tạo ra phương pháp chẩn đoán mạnh mẽ hơn.</a:t>
            </a:r>
          </a:p>
          <a:p>
            <a:pPr marL="742950" lvl="1" indent="-285750" algn="l">
              <a:buFont typeface="+mj-lt"/>
              <a:buAutoNum type="arabicPeriod"/>
            </a:pPr>
            <a:r>
              <a:rPr lang="vi-VN" b="0" i="0" dirty="0">
                <a:solidFill>
                  <a:srgbClr val="D1D5DB"/>
                </a:solidFill>
                <a:effectLst/>
                <a:latin typeface="Söhne"/>
              </a:rPr>
              <a:t>Cải thiện khả năng dự đoán và đồng thời giảm độ phức tạp của quy trình phân tích.</a:t>
            </a:r>
          </a:p>
          <a:p>
            <a:pPr algn="l">
              <a:buFont typeface="+mj-lt"/>
              <a:buAutoNum type="arabicPeriod"/>
            </a:pPr>
            <a:r>
              <a:rPr lang="vi-VN" b="1" i="0" dirty="0">
                <a:solidFill>
                  <a:srgbClr val="D1D5DB"/>
                </a:solidFill>
                <a:effectLst/>
                <a:latin typeface="Söhne"/>
              </a:rPr>
              <a:t>Ứng Dụng Cụ Thể Trong Nghiên Cứu Ung Thư Trực Tràng:</a:t>
            </a:r>
            <a:endParaRPr lang="vi-VN" b="0" i="0" dirty="0">
              <a:solidFill>
                <a:srgbClr val="D1D5DB"/>
              </a:solidFill>
              <a:effectLst/>
              <a:latin typeface="Söhne"/>
            </a:endParaRPr>
          </a:p>
          <a:p>
            <a:pPr marL="742950" lvl="1" indent="-285750" algn="l">
              <a:buFont typeface="+mj-lt"/>
              <a:buAutoNum type="arabicPeriod"/>
            </a:pPr>
            <a:r>
              <a:rPr lang="vi-VN" b="0" i="0" dirty="0">
                <a:solidFill>
                  <a:srgbClr val="D1D5DB"/>
                </a:solidFill>
                <a:effectLst/>
                <a:latin typeface="Söhne"/>
              </a:rPr>
              <a:t>Tích hợp học máy vào quy trình chẩn đoán và dự đoán giai đoạn bệnh ung thư trực tràng.</a:t>
            </a:r>
          </a:p>
          <a:p>
            <a:pPr marL="742950" lvl="1" indent="-285750" algn="l">
              <a:buFont typeface="+mj-lt"/>
              <a:buAutoNum type="arabicPeriod"/>
            </a:pPr>
            <a:r>
              <a:rPr lang="vi-VN" b="0" i="0" dirty="0">
                <a:solidFill>
                  <a:srgbClr val="D1D5DB"/>
                </a:solidFill>
                <a:effectLst/>
                <a:latin typeface="Söhne"/>
              </a:rPr>
              <a:t>Sử dụng các thuật toán như Rừng Ngẫu Nhiên và Phân Cụm FCM để cải thiện hiệu suất.</a:t>
            </a:r>
          </a:p>
        </p:txBody>
      </p:sp>
    </p:spTree>
    <p:extLst>
      <p:ext uri="{BB962C8B-B14F-4D97-AF65-F5344CB8AC3E}">
        <p14:creationId xmlns:p14="http://schemas.microsoft.com/office/powerpoint/2010/main" val="3320235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23E8F0A-9980-4324-87E4-AB75BEF93DF3}"/>
              </a:ext>
            </a:extLst>
          </p:cNvPr>
          <p:cNvSpPr txBox="1">
            <a:spLocks noGrp="1"/>
          </p:cNvSpPr>
          <p:nvPr>
            <p:ph type="sldNum" sz="quarter" idx="5"/>
          </p:nvPr>
        </p:nvSpPr>
        <p:spPr>
          <a:ln/>
        </p:spPr>
        <p:txBody>
          <a:bodyPr vert="horz" lIns="0" tIns="0" rIns="0" bIns="0" anchor="b" anchorCtr="0">
            <a:noAutofit/>
          </a:bodyPr>
          <a:lstStyle/>
          <a:p>
            <a:pPr lvl="0"/>
            <a:fld id="{75B14D81-0C3F-4EE9-9FDB-FCE8AA9561DA}" type="slidenum">
              <a:t>6</a:t>
            </a:fld>
            <a:endParaRPr lang="en-US"/>
          </a:p>
        </p:txBody>
      </p:sp>
      <p:sp>
        <p:nvSpPr>
          <p:cNvPr id="2" name="Slide Image Placeholder 1">
            <a:extLst>
              <a:ext uri="{FF2B5EF4-FFF2-40B4-BE49-F238E27FC236}">
                <a16:creationId xmlns:a16="http://schemas.microsoft.com/office/drawing/2014/main" id="{1FF11339-8DB7-4984-8F4E-6E0464862AF5}"/>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7FAA1310-88E7-4CD6-9D0B-753501398E78}"/>
              </a:ext>
            </a:extLst>
          </p:cNvPr>
          <p:cNvSpPr txBox="1">
            <a:spLocks noGrp="1"/>
          </p:cNvSpPr>
          <p:nvPr>
            <p:ph type="body" sz="quarter" idx="1"/>
          </p:nvPr>
        </p:nvSpPr>
        <p:spPr/>
        <p:txBody>
          <a:bodyPr vert="horz">
            <a:spAutoFit/>
          </a:bodyPr>
          <a:lstStyle/>
          <a:p>
            <a:pPr algn="l">
              <a:buFont typeface="+mj-lt"/>
              <a:buAutoNum type="arabicPeriod"/>
            </a:pPr>
            <a:r>
              <a:rPr lang="en-US" b="0" i="0" dirty="0">
                <a:solidFill>
                  <a:srgbClr val="D1D5DB"/>
                </a:solidFill>
                <a:effectLst/>
                <a:latin typeface="Söhne"/>
              </a:rPr>
              <a:t>Dữ liệu </a:t>
            </a:r>
            <a:r>
              <a:rPr lang="en-US" b="0" i="0">
                <a:solidFill>
                  <a:srgbClr val="D1D5DB"/>
                </a:solidFill>
                <a:effectLst/>
                <a:latin typeface="Söhne"/>
              </a:rPr>
              <a:t>gốc</a:t>
            </a:r>
            <a:endParaRPr lang="vi-VN" b="0" i="0" dirty="0">
              <a:solidFill>
                <a:srgbClr val="D1D5DB"/>
              </a:solidFill>
              <a:effectLst/>
              <a:latin typeface="Söhne"/>
            </a:endParaRPr>
          </a:p>
        </p:txBody>
      </p:sp>
    </p:spTree>
    <p:extLst>
      <p:ext uri="{BB962C8B-B14F-4D97-AF65-F5344CB8AC3E}">
        <p14:creationId xmlns:p14="http://schemas.microsoft.com/office/powerpoint/2010/main" val="38032863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23E8F0A-9980-4324-87E4-AB75BEF93DF3}"/>
              </a:ext>
            </a:extLst>
          </p:cNvPr>
          <p:cNvSpPr txBox="1">
            <a:spLocks noGrp="1"/>
          </p:cNvSpPr>
          <p:nvPr>
            <p:ph type="sldNum" sz="quarter" idx="5"/>
          </p:nvPr>
        </p:nvSpPr>
        <p:spPr>
          <a:ln/>
        </p:spPr>
        <p:txBody>
          <a:bodyPr vert="horz" lIns="0" tIns="0" rIns="0" bIns="0" anchor="b" anchorCtr="0">
            <a:noAutofit/>
          </a:bodyPr>
          <a:lstStyle/>
          <a:p>
            <a:pPr lvl="0"/>
            <a:fld id="{75B14D81-0C3F-4EE9-9FDB-FCE8AA9561DA}" type="slidenum">
              <a:t>7</a:t>
            </a:fld>
            <a:endParaRPr lang="en-US"/>
          </a:p>
        </p:txBody>
      </p:sp>
      <p:sp>
        <p:nvSpPr>
          <p:cNvPr id="2" name="Slide Image Placeholder 1">
            <a:extLst>
              <a:ext uri="{FF2B5EF4-FFF2-40B4-BE49-F238E27FC236}">
                <a16:creationId xmlns:a16="http://schemas.microsoft.com/office/drawing/2014/main" id="{1FF11339-8DB7-4984-8F4E-6E0464862AF5}"/>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7FAA1310-88E7-4CD6-9D0B-753501398E78}"/>
              </a:ext>
            </a:extLst>
          </p:cNvPr>
          <p:cNvSpPr txBox="1">
            <a:spLocks noGrp="1"/>
          </p:cNvSpPr>
          <p:nvPr>
            <p:ph type="body" sz="quarter" idx="1"/>
          </p:nvPr>
        </p:nvSpPr>
        <p:spPr/>
        <p:txBody>
          <a:bodyPr vert="horz">
            <a:spAutoFit/>
          </a:bodyPr>
          <a:lstStyle/>
          <a:p>
            <a:pPr algn="l">
              <a:buFont typeface="+mj-lt"/>
              <a:buAutoNum type="arabicPeriod"/>
            </a:pPr>
            <a:endParaRPr lang="vi-VN" b="0" i="0" dirty="0">
              <a:solidFill>
                <a:srgbClr val="D1D5DB"/>
              </a:solidFill>
              <a:effectLst/>
              <a:latin typeface="Söhne"/>
            </a:endParaRPr>
          </a:p>
        </p:txBody>
      </p:sp>
    </p:spTree>
    <p:extLst>
      <p:ext uri="{BB962C8B-B14F-4D97-AF65-F5344CB8AC3E}">
        <p14:creationId xmlns:p14="http://schemas.microsoft.com/office/powerpoint/2010/main" val="12546280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23E8F0A-9980-4324-87E4-AB75BEF93DF3}"/>
              </a:ext>
            </a:extLst>
          </p:cNvPr>
          <p:cNvSpPr txBox="1">
            <a:spLocks noGrp="1"/>
          </p:cNvSpPr>
          <p:nvPr>
            <p:ph type="sldNum" sz="quarter" idx="5"/>
          </p:nvPr>
        </p:nvSpPr>
        <p:spPr>
          <a:ln/>
        </p:spPr>
        <p:txBody>
          <a:bodyPr vert="horz" lIns="0" tIns="0" rIns="0" bIns="0" anchor="b" anchorCtr="0">
            <a:noAutofit/>
          </a:bodyPr>
          <a:lstStyle/>
          <a:p>
            <a:pPr lvl="0"/>
            <a:fld id="{75B14D81-0C3F-4EE9-9FDB-FCE8AA9561DA}" type="slidenum">
              <a:t>8</a:t>
            </a:fld>
            <a:endParaRPr lang="en-US"/>
          </a:p>
        </p:txBody>
      </p:sp>
      <p:sp>
        <p:nvSpPr>
          <p:cNvPr id="2" name="Slide Image Placeholder 1">
            <a:extLst>
              <a:ext uri="{FF2B5EF4-FFF2-40B4-BE49-F238E27FC236}">
                <a16:creationId xmlns:a16="http://schemas.microsoft.com/office/drawing/2014/main" id="{1FF11339-8DB7-4984-8F4E-6E0464862AF5}"/>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7FAA1310-88E7-4CD6-9D0B-753501398E78}"/>
              </a:ext>
            </a:extLst>
          </p:cNvPr>
          <p:cNvSpPr txBox="1">
            <a:spLocks noGrp="1"/>
          </p:cNvSpPr>
          <p:nvPr>
            <p:ph type="body" sz="quarter" idx="1"/>
          </p:nvPr>
        </p:nvSpPr>
        <p:spPr/>
        <p:txBody>
          <a:bodyPr vert="horz">
            <a:spAutoFit/>
          </a:bodyPr>
          <a:lstStyle/>
          <a:p>
            <a:pPr algn="l">
              <a:buFont typeface="+mj-lt"/>
              <a:buAutoNum type="arabicPeriod"/>
            </a:pPr>
            <a:endParaRPr lang="vi-VN" b="0" i="0" dirty="0">
              <a:solidFill>
                <a:srgbClr val="D1D5DB"/>
              </a:solidFill>
              <a:effectLst/>
              <a:latin typeface="Söhne"/>
            </a:endParaRPr>
          </a:p>
        </p:txBody>
      </p:sp>
    </p:spTree>
    <p:extLst>
      <p:ext uri="{BB962C8B-B14F-4D97-AF65-F5344CB8AC3E}">
        <p14:creationId xmlns:p14="http://schemas.microsoft.com/office/powerpoint/2010/main" val="7385043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23E8F0A-9980-4324-87E4-AB75BEF93DF3}"/>
              </a:ext>
            </a:extLst>
          </p:cNvPr>
          <p:cNvSpPr txBox="1">
            <a:spLocks noGrp="1"/>
          </p:cNvSpPr>
          <p:nvPr>
            <p:ph type="sldNum" sz="quarter" idx="5"/>
          </p:nvPr>
        </p:nvSpPr>
        <p:spPr>
          <a:ln/>
        </p:spPr>
        <p:txBody>
          <a:bodyPr vert="horz" lIns="0" tIns="0" rIns="0" bIns="0" anchor="b" anchorCtr="0">
            <a:noAutofit/>
          </a:bodyPr>
          <a:lstStyle/>
          <a:p>
            <a:pPr lvl="0"/>
            <a:fld id="{75B14D81-0C3F-4EE9-9FDB-FCE8AA9561DA}" type="slidenum">
              <a:t>9</a:t>
            </a:fld>
            <a:endParaRPr lang="en-US"/>
          </a:p>
        </p:txBody>
      </p:sp>
      <p:sp>
        <p:nvSpPr>
          <p:cNvPr id="2" name="Slide Image Placeholder 1">
            <a:extLst>
              <a:ext uri="{FF2B5EF4-FFF2-40B4-BE49-F238E27FC236}">
                <a16:creationId xmlns:a16="http://schemas.microsoft.com/office/drawing/2014/main" id="{1FF11339-8DB7-4984-8F4E-6E0464862AF5}"/>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7FAA1310-88E7-4CD6-9D0B-753501398E78}"/>
              </a:ext>
            </a:extLst>
          </p:cNvPr>
          <p:cNvSpPr txBox="1">
            <a:spLocks noGrp="1"/>
          </p:cNvSpPr>
          <p:nvPr>
            <p:ph type="body" sz="quarter" idx="1"/>
          </p:nvPr>
        </p:nvSpPr>
        <p:spPr/>
        <p:txBody>
          <a:bodyPr vert="horz">
            <a:spAutoFit/>
          </a:bodyPr>
          <a:lstStyle/>
          <a:p>
            <a:pPr marL="216000" marR="0" lvl="0" indent="-216000" algn="l" defTabSz="914400" eaLnBrk="1" fontAlgn="auto" latinLnBrk="0" hangingPunct="0">
              <a:lnSpc>
                <a:spcPct val="100000"/>
              </a:lnSpc>
              <a:spcBef>
                <a:spcPts val="0"/>
              </a:spcBef>
              <a:spcAft>
                <a:spcPts val="0"/>
              </a:spcAft>
              <a:buClrTx/>
              <a:buSzTx/>
              <a:buFontTx/>
              <a:buNone/>
              <a:tabLst/>
              <a:defRPr/>
            </a:pPr>
            <a:r>
              <a:rPr lang="en-US" b="1" i="0" dirty="0" err="1">
                <a:effectLst/>
                <a:latin typeface="Liberation Sans"/>
              </a:rPr>
              <a:t>Phân</a:t>
            </a:r>
            <a:r>
              <a:rPr lang="en-US" b="1" i="0" dirty="0">
                <a:effectLst/>
                <a:latin typeface="Liberation Sans"/>
              </a:rPr>
              <a:t> </a:t>
            </a:r>
            <a:r>
              <a:rPr lang="en-US" b="1" i="0" dirty="0" err="1">
                <a:effectLst/>
                <a:latin typeface="Liberation Sans"/>
              </a:rPr>
              <a:t>cụm</a:t>
            </a:r>
            <a:r>
              <a:rPr lang="en-US" b="1" i="0" dirty="0">
                <a:effectLst/>
                <a:latin typeface="Liberation Sans"/>
              </a:rPr>
              <a:t> </a:t>
            </a:r>
            <a:r>
              <a:rPr lang="en-US" b="1" i="0" dirty="0" err="1">
                <a:effectLst/>
                <a:latin typeface="Liberation Sans"/>
              </a:rPr>
              <a:t>mờ</a:t>
            </a:r>
            <a:r>
              <a:rPr lang="en-US" b="1" i="0" dirty="0">
                <a:effectLst/>
                <a:latin typeface="Liberation Sans"/>
              </a:rPr>
              <a:t> Fuzzy C-means (FCM) </a:t>
            </a:r>
          </a:p>
          <a:p>
            <a:pPr algn="l"/>
            <a:r>
              <a:rPr lang="vi-VN" b="0" i="0" dirty="0">
                <a:effectLst/>
                <a:latin typeface="Söhne"/>
              </a:rPr>
              <a:t>Ý Tưởng Thuật Toán:</a:t>
            </a:r>
          </a:p>
          <a:p>
            <a:pPr algn="l"/>
            <a:r>
              <a:rPr lang="vi-VN" b="0" i="0" dirty="0">
                <a:solidFill>
                  <a:srgbClr val="D1D5DB"/>
                </a:solidFill>
                <a:effectLst/>
                <a:latin typeface="Söhne"/>
              </a:rPr>
              <a:t>Phân Cụm Mờ (FCM) là một phương pháp phân cụm dựa trên khái niệm về mức độ "mờ" trong việc xác định sự thuộc về một cụm cho mỗi điểm dữ liệu. Ý tưởng cơ bản của FCM là gán mỗi điểm dữ liệu cho tất cả các cụm với mức độ "mờ" tương ứng. Thuật toán cố gắng tối ưu hóa một hàm mục tiêu, kết hợp việc gán điểm dữ liệu vào các cụm và tính trọng số mờ.</a:t>
            </a:r>
          </a:p>
          <a:p>
            <a:pPr algn="l"/>
            <a:r>
              <a:rPr lang="vi-VN" b="0" i="0" dirty="0">
                <a:effectLst/>
                <a:latin typeface="Söhne"/>
              </a:rPr>
              <a:t>Mô Hình Thuật Toán:</a:t>
            </a:r>
          </a:p>
          <a:p>
            <a:pPr algn="l">
              <a:buFont typeface="+mj-lt"/>
              <a:buAutoNum type="arabicPeriod"/>
            </a:pPr>
            <a:r>
              <a:rPr lang="vi-VN" b="1" i="0" dirty="0">
                <a:solidFill>
                  <a:srgbClr val="D1D5DB"/>
                </a:solidFill>
                <a:effectLst/>
                <a:latin typeface="Söhne"/>
              </a:rPr>
              <a:t>Khởi tạo Trọng Số Cụm và Mức Độ Mờ:</a:t>
            </a:r>
            <a:endParaRPr lang="vi-VN" b="0" i="0" dirty="0">
              <a:solidFill>
                <a:srgbClr val="D1D5DB"/>
              </a:solidFill>
              <a:effectLst/>
              <a:latin typeface="Söhne"/>
            </a:endParaRPr>
          </a:p>
          <a:p>
            <a:pPr marL="742950" lvl="1" indent="-285750" algn="l">
              <a:buFont typeface="+mj-lt"/>
              <a:buAutoNum type="arabicPeriod"/>
            </a:pPr>
            <a:r>
              <a:rPr lang="vi-VN" b="0" i="0" dirty="0">
                <a:solidFill>
                  <a:srgbClr val="D1D5DB"/>
                </a:solidFill>
                <a:effectLst/>
                <a:latin typeface="Söhne"/>
              </a:rPr>
              <a:t>Chọn ngẫu nhiên hoặc sử dụng một phương pháp khởi tạo trọng số cụm và mức độ mờ ban đầu.</a:t>
            </a:r>
          </a:p>
          <a:p>
            <a:pPr algn="l">
              <a:buFont typeface="+mj-lt"/>
              <a:buAutoNum type="arabicPeriod"/>
            </a:pPr>
            <a:r>
              <a:rPr lang="vi-VN" b="1" i="0" dirty="0">
                <a:solidFill>
                  <a:srgbClr val="D1D5DB"/>
                </a:solidFill>
                <a:effectLst/>
                <a:latin typeface="Söhne"/>
              </a:rPr>
              <a:t>Cập Nhật Trọng Số Cụm và Mức Độ Mờ:</a:t>
            </a:r>
            <a:endParaRPr lang="vi-VN" b="0" i="0" dirty="0">
              <a:solidFill>
                <a:srgbClr val="D1D5DB"/>
              </a:solidFill>
              <a:effectLst/>
              <a:latin typeface="Söhne"/>
            </a:endParaRPr>
          </a:p>
          <a:p>
            <a:pPr marL="742950" lvl="1" indent="-285750" algn="l">
              <a:buFont typeface="+mj-lt"/>
              <a:buAutoNum type="arabicPeriod"/>
            </a:pPr>
            <a:r>
              <a:rPr lang="vi-VN" b="0" i="0" dirty="0">
                <a:solidFill>
                  <a:srgbClr val="D1D5DB"/>
                </a:solidFill>
                <a:effectLst/>
                <a:latin typeface="Söhne"/>
              </a:rPr>
              <a:t>Lặp lại quá trình cập nhật trọng số cụm và mức độ mờ dựa trên khoảng cách giữa điểm dữ liệu và trọng số cụm.</a:t>
            </a:r>
          </a:p>
          <a:p>
            <a:pPr algn="l">
              <a:buFont typeface="+mj-lt"/>
              <a:buAutoNum type="arabicPeriod"/>
            </a:pPr>
            <a:r>
              <a:rPr lang="vi-VN" b="1" i="0" dirty="0">
                <a:solidFill>
                  <a:srgbClr val="D1D5DB"/>
                </a:solidFill>
                <a:effectLst/>
                <a:latin typeface="Söhne"/>
              </a:rPr>
              <a:t>Hội tụ:</a:t>
            </a:r>
            <a:endParaRPr lang="vi-VN" b="0" i="0" dirty="0">
              <a:solidFill>
                <a:srgbClr val="D1D5DB"/>
              </a:solidFill>
              <a:effectLst/>
              <a:latin typeface="Söhne"/>
            </a:endParaRPr>
          </a:p>
          <a:p>
            <a:pPr marL="742950" lvl="1" indent="-285750" algn="l">
              <a:buFont typeface="+mj-lt"/>
              <a:buAutoNum type="arabicPeriod"/>
            </a:pPr>
            <a:r>
              <a:rPr lang="vi-VN" b="0" i="0" dirty="0">
                <a:solidFill>
                  <a:srgbClr val="D1D5DB"/>
                </a:solidFill>
                <a:effectLst/>
                <a:latin typeface="Söhne"/>
              </a:rPr>
              <a:t>Tiếp tục lặp lại bước 2 cho đến khi sự thay đổi giữa các lần lặp liên tiếp không đáng kể hoặc đạt đến một số lần lặp tối đa.</a:t>
            </a:r>
          </a:p>
          <a:p>
            <a:pPr algn="l">
              <a:buFont typeface="+mj-lt"/>
              <a:buAutoNum type="arabicPeriod"/>
            </a:pPr>
            <a:r>
              <a:rPr lang="vi-VN" b="1" i="0" dirty="0">
                <a:solidFill>
                  <a:srgbClr val="D1D5DB"/>
                </a:solidFill>
                <a:effectLst/>
                <a:latin typeface="Söhne"/>
              </a:rPr>
              <a:t>Gán Cụm:</a:t>
            </a:r>
            <a:endParaRPr lang="vi-VN" b="0" i="0" dirty="0">
              <a:solidFill>
                <a:srgbClr val="D1D5DB"/>
              </a:solidFill>
              <a:effectLst/>
              <a:latin typeface="Söhne"/>
            </a:endParaRPr>
          </a:p>
          <a:p>
            <a:pPr marL="742950" lvl="1" indent="-285750" algn="l">
              <a:buFont typeface="+mj-lt"/>
              <a:buAutoNum type="arabicPeriod"/>
            </a:pPr>
            <a:r>
              <a:rPr lang="vi-VN" b="0" i="0" dirty="0">
                <a:solidFill>
                  <a:srgbClr val="D1D5DB"/>
                </a:solidFill>
                <a:effectLst/>
                <a:latin typeface="Söhne"/>
              </a:rPr>
              <a:t>Gán mỗi điểm dữ liệu vào cụm có mức độ mờ cao nhất.</a:t>
            </a:r>
          </a:p>
          <a:p>
            <a:pPr algn="l">
              <a:buFont typeface="+mj-lt"/>
              <a:buAutoNum type="arabicPeriod"/>
            </a:pPr>
            <a:endParaRPr lang="vi-VN" b="0" i="0" dirty="0">
              <a:solidFill>
                <a:srgbClr val="D1D5DB"/>
              </a:solidFill>
              <a:effectLst/>
              <a:latin typeface="Söhne"/>
            </a:endParaRPr>
          </a:p>
        </p:txBody>
      </p:sp>
    </p:spTree>
    <p:extLst>
      <p:ext uri="{BB962C8B-B14F-4D97-AF65-F5344CB8AC3E}">
        <p14:creationId xmlns:p14="http://schemas.microsoft.com/office/powerpoint/2010/main" val="26897072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A43CD-AB54-4212-86E1-C9D197B4EECC}"/>
              </a:ext>
            </a:extLst>
          </p:cNvPr>
          <p:cNvSpPr>
            <a:spLocks noGrp="1"/>
          </p:cNvSpPr>
          <p:nvPr>
            <p:ph type="ctrTitle"/>
          </p:nvPr>
        </p:nvSpPr>
        <p:spPr>
          <a:xfrm>
            <a:off x="1260475" y="928688"/>
            <a:ext cx="7559675" cy="1973262"/>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62FE856-F202-49E7-B6AF-EE394A6E4E6F}"/>
              </a:ext>
            </a:extLst>
          </p:cNvPr>
          <p:cNvSpPr>
            <a:spLocks noGrp="1"/>
          </p:cNvSpPr>
          <p:nvPr>
            <p:ph type="subTitle" idx="1"/>
          </p:nvPr>
        </p:nvSpPr>
        <p:spPr>
          <a:xfrm>
            <a:off x="1260475" y="2978150"/>
            <a:ext cx="7559675" cy="137001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4E8EBD-6824-4ED3-9EE2-CC57114A2C94}"/>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16D9B9E6-7827-490A-B703-6ACCC6D42C6E}"/>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C0EA5415-675C-44E5-99D9-36B62C6EA7C9}"/>
              </a:ext>
            </a:extLst>
          </p:cNvPr>
          <p:cNvSpPr>
            <a:spLocks noGrp="1"/>
          </p:cNvSpPr>
          <p:nvPr>
            <p:ph type="sldNum" sz="quarter" idx="12"/>
          </p:nvPr>
        </p:nvSpPr>
        <p:spPr/>
        <p:txBody>
          <a:bodyPr/>
          <a:lstStyle/>
          <a:p>
            <a:pPr lvl="0"/>
            <a:fld id="{64DC932F-24AF-4820-A687-DE14BAB0E654}" type="slidenum">
              <a:t>‹#›</a:t>
            </a:fld>
            <a:endParaRPr lang="en-US"/>
          </a:p>
        </p:txBody>
      </p:sp>
    </p:spTree>
    <p:extLst>
      <p:ext uri="{BB962C8B-B14F-4D97-AF65-F5344CB8AC3E}">
        <p14:creationId xmlns:p14="http://schemas.microsoft.com/office/powerpoint/2010/main" val="1111718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618B9-1713-4BEF-AD8B-BB8CFD9DCDE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601623D-94CB-49F5-A23C-C156F0F7BD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5DB60F-3597-4E30-92ED-C081E67E8C3F}"/>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A874D9C1-878D-4581-B4B8-33C8F7E7B08F}"/>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6B845720-B706-4812-A361-7AB1B286916A}"/>
              </a:ext>
            </a:extLst>
          </p:cNvPr>
          <p:cNvSpPr>
            <a:spLocks noGrp="1"/>
          </p:cNvSpPr>
          <p:nvPr>
            <p:ph type="sldNum" sz="quarter" idx="12"/>
          </p:nvPr>
        </p:nvSpPr>
        <p:spPr/>
        <p:txBody>
          <a:bodyPr/>
          <a:lstStyle/>
          <a:p>
            <a:pPr lvl="0"/>
            <a:fld id="{78E018AF-264D-41D6-A7E3-1729221C01B7}" type="slidenum">
              <a:t>‹#›</a:t>
            </a:fld>
            <a:endParaRPr lang="en-US"/>
          </a:p>
        </p:txBody>
      </p:sp>
    </p:spTree>
    <p:extLst>
      <p:ext uri="{BB962C8B-B14F-4D97-AF65-F5344CB8AC3E}">
        <p14:creationId xmlns:p14="http://schemas.microsoft.com/office/powerpoint/2010/main" val="1912932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4E0923-9806-4CFA-906C-AEDCFF796CD9}"/>
              </a:ext>
            </a:extLst>
          </p:cNvPr>
          <p:cNvSpPr>
            <a:spLocks noGrp="1"/>
          </p:cNvSpPr>
          <p:nvPr>
            <p:ph type="title" orient="vert"/>
          </p:nvPr>
        </p:nvSpPr>
        <p:spPr>
          <a:xfrm>
            <a:off x="7308850" y="809625"/>
            <a:ext cx="2266950" cy="431958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EA495A9-B267-45EF-A9BA-D41846FD5FF6}"/>
              </a:ext>
            </a:extLst>
          </p:cNvPr>
          <p:cNvSpPr>
            <a:spLocks noGrp="1"/>
          </p:cNvSpPr>
          <p:nvPr>
            <p:ph type="body" orient="vert" idx="1"/>
          </p:nvPr>
        </p:nvSpPr>
        <p:spPr>
          <a:xfrm>
            <a:off x="503238" y="809625"/>
            <a:ext cx="6653212" cy="4319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25601F-AE6A-4E1E-926F-A2731A8FE4B7}"/>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811A8E5C-47F7-4303-9BC0-B577C684E2C5}"/>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A99DB5C5-0708-4691-8517-46FC2C816981}"/>
              </a:ext>
            </a:extLst>
          </p:cNvPr>
          <p:cNvSpPr>
            <a:spLocks noGrp="1"/>
          </p:cNvSpPr>
          <p:nvPr>
            <p:ph type="sldNum" sz="quarter" idx="12"/>
          </p:nvPr>
        </p:nvSpPr>
        <p:spPr/>
        <p:txBody>
          <a:bodyPr/>
          <a:lstStyle/>
          <a:p>
            <a:pPr lvl="0"/>
            <a:fld id="{4F1F2457-55D1-4B25-B62D-DB3ADFA73A48}" type="slidenum">
              <a:t>‹#›</a:t>
            </a:fld>
            <a:endParaRPr lang="en-US"/>
          </a:p>
        </p:txBody>
      </p:sp>
    </p:spTree>
    <p:extLst>
      <p:ext uri="{BB962C8B-B14F-4D97-AF65-F5344CB8AC3E}">
        <p14:creationId xmlns:p14="http://schemas.microsoft.com/office/powerpoint/2010/main" val="792841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4AF27-412C-4F42-88EC-DC6087200317}"/>
              </a:ext>
            </a:extLst>
          </p:cNvPr>
          <p:cNvSpPr>
            <a:spLocks noGrp="1"/>
          </p:cNvSpPr>
          <p:nvPr>
            <p:ph type="ctrTitle"/>
          </p:nvPr>
        </p:nvSpPr>
        <p:spPr>
          <a:xfrm>
            <a:off x="1260475" y="928688"/>
            <a:ext cx="7559675" cy="1973262"/>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BE34C15-C3A6-41F9-8922-D1A54AC47847}"/>
              </a:ext>
            </a:extLst>
          </p:cNvPr>
          <p:cNvSpPr>
            <a:spLocks noGrp="1"/>
          </p:cNvSpPr>
          <p:nvPr>
            <p:ph type="subTitle" idx="1"/>
          </p:nvPr>
        </p:nvSpPr>
        <p:spPr>
          <a:xfrm>
            <a:off x="1260475" y="2978150"/>
            <a:ext cx="7559675" cy="137001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9D4E0CA-F957-4698-8205-6FA02DFAE7B5}"/>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65A2FAA5-9AA9-4AD4-BA8C-CC98559E3A13}"/>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E652042E-FA8B-4E63-AEB7-ECE56D10D13C}"/>
              </a:ext>
            </a:extLst>
          </p:cNvPr>
          <p:cNvSpPr>
            <a:spLocks noGrp="1"/>
          </p:cNvSpPr>
          <p:nvPr>
            <p:ph type="sldNum" sz="quarter" idx="12"/>
          </p:nvPr>
        </p:nvSpPr>
        <p:spPr/>
        <p:txBody>
          <a:bodyPr/>
          <a:lstStyle/>
          <a:p>
            <a:pPr lvl="0"/>
            <a:fld id="{93D99834-0C3F-4917-96FA-A1A706B57736}" type="slidenum">
              <a:t>‹#›</a:t>
            </a:fld>
            <a:endParaRPr lang="en-US"/>
          </a:p>
        </p:txBody>
      </p:sp>
    </p:spTree>
    <p:extLst>
      <p:ext uri="{BB962C8B-B14F-4D97-AF65-F5344CB8AC3E}">
        <p14:creationId xmlns:p14="http://schemas.microsoft.com/office/powerpoint/2010/main" val="42449870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FFEDA-48DD-4E2B-A5DA-2040763326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FA99A2-7CE5-4771-AA91-2497CB6F05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7C1159-B034-4E65-BD11-B2A104A29A6A}"/>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580F18FE-6054-4433-AC69-3D6C8BB1480F}"/>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190777DA-C09E-40E6-9951-F53F7A98FBA2}"/>
              </a:ext>
            </a:extLst>
          </p:cNvPr>
          <p:cNvSpPr>
            <a:spLocks noGrp="1"/>
          </p:cNvSpPr>
          <p:nvPr>
            <p:ph type="sldNum" sz="quarter" idx="12"/>
          </p:nvPr>
        </p:nvSpPr>
        <p:spPr/>
        <p:txBody>
          <a:bodyPr/>
          <a:lstStyle/>
          <a:p>
            <a:pPr lvl="0"/>
            <a:fld id="{C0B37B23-B432-4EBD-97AB-B8409491DDCD}" type="slidenum">
              <a:t>‹#›</a:t>
            </a:fld>
            <a:endParaRPr lang="en-US"/>
          </a:p>
        </p:txBody>
      </p:sp>
    </p:spTree>
    <p:extLst>
      <p:ext uri="{BB962C8B-B14F-4D97-AF65-F5344CB8AC3E}">
        <p14:creationId xmlns:p14="http://schemas.microsoft.com/office/powerpoint/2010/main" val="18032324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4E86E-E027-4E73-BE4F-EA2DEC7BD8D4}"/>
              </a:ext>
            </a:extLst>
          </p:cNvPr>
          <p:cNvSpPr>
            <a:spLocks noGrp="1"/>
          </p:cNvSpPr>
          <p:nvPr>
            <p:ph type="title"/>
          </p:nvPr>
        </p:nvSpPr>
        <p:spPr>
          <a:xfrm>
            <a:off x="687388" y="1414463"/>
            <a:ext cx="8694737" cy="23574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78B562-F651-4901-BF8C-4F8ED844DCC1}"/>
              </a:ext>
            </a:extLst>
          </p:cNvPr>
          <p:cNvSpPr>
            <a:spLocks noGrp="1"/>
          </p:cNvSpPr>
          <p:nvPr>
            <p:ph type="body" idx="1"/>
          </p:nvPr>
        </p:nvSpPr>
        <p:spPr>
          <a:xfrm>
            <a:off x="687388" y="3794125"/>
            <a:ext cx="8694737" cy="124142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6136DE-3BA7-4FA6-9565-A13402BF3BD9}"/>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203CA8F1-692D-42E4-8109-C94A75705AE8}"/>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DB08056C-6CE6-4A66-8A66-4B691C81812E}"/>
              </a:ext>
            </a:extLst>
          </p:cNvPr>
          <p:cNvSpPr>
            <a:spLocks noGrp="1"/>
          </p:cNvSpPr>
          <p:nvPr>
            <p:ph type="sldNum" sz="quarter" idx="12"/>
          </p:nvPr>
        </p:nvSpPr>
        <p:spPr/>
        <p:txBody>
          <a:bodyPr/>
          <a:lstStyle/>
          <a:p>
            <a:pPr lvl="0"/>
            <a:fld id="{389969CB-6E9E-412F-97A0-076EDD9F16AE}" type="slidenum">
              <a:t>‹#›</a:t>
            </a:fld>
            <a:endParaRPr lang="en-US"/>
          </a:p>
        </p:txBody>
      </p:sp>
    </p:spTree>
    <p:extLst>
      <p:ext uri="{BB962C8B-B14F-4D97-AF65-F5344CB8AC3E}">
        <p14:creationId xmlns:p14="http://schemas.microsoft.com/office/powerpoint/2010/main" val="21461663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3F399-9DB5-4B6C-9E83-230499FBB2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D30C03-5D62-468B-A580-0C0D897815EE}"/>
              </a:ext>
            </a:extLst>
          </p:cNvPr>
          <p:cNvSpPr>
            <a:spLocks noGrp="1"/>
          </p:cNvSpPr>
          <p:nvPr>
            <p:ph sz="half" idx="1"/>
          </p:nvPr>
        </p:nvSpPr>
        <p:spPr>
          <a:xfrm>
            <a:off x="503238" y="1327150"/>
            <a:ext cx="4459287" cy="32877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5B0B1C-0626-47A2-A4FF-43EE1695F1EE}"/>
              </a:ext>
            </a:extLst>
          </p:cNvPr>
          <p:cNvSpPr>
            <a:spLocks noGrp="1"/>
          </p:cNvSpPr>
          <p:nvPr>
            <p:ph sz="half" idx="2"/>
          </p:nvPr>
        </p:nvSpPr>
        <p:spPr>
          <a:xfrm>
            <a:off x="5114925" y="1327150"/>
            <a:ext cx="4460875" cy="32877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C568D65-468C-47ED-A5EE-BC0A99E05DBF}"/>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13F56493-A916-46F3-8F5E-84D62EC4B0F9}"/>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7BFE8326-5A54-4F1F-BD9A-9266A1A4FCEE}"/>
              </a:ext>
            </a:extLst>
          </p:cNvPr>
          <p:cNvSpPr>
            <a:spLocks noGrp="1"/>
          </p:cNvSpPr>
          <p:nvPr>
            <p:ph type="sldNum" sz="quarter" idx="12"/>
          </p:nvPr>
        </p:nvSpPr>
        <p:spPr/>
        <p:txBody>
          <a:bodyPr/>
          <a:lstStyle/>
          <a:p>
            <a:pPr lvl="0"/>
            <a:fld id="{1EA07B51-7114-416D-9900-AE3C4CB2CED1}" type="slidenum">
              <a:t>‹#›</a:t>
            </a:fld>
            <a:endParaRPr lang="en-US"/>
          </a:p>
        </p:txBody>
      </p:sp>
    </p:spTree>
    <p:extLst>
      <p:ext uri="{BB962C8B-B14F-4D97-AF65-F5344CB8AC3E}">
        <p14:creationId xmlns:p14="http://schemas.microsoft.com/office/powerpoint/2010/main" val="799185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3B254-546F-455C-8692-4DF8EF4915A9}"/>
              </a:ext>
            </a:extLst>
          </p:cNvPr>
          <p:cNvSpPr>
            <a:spLocks noGrp="1"/>
          </p:cNvSpPr>
          <p:nvPr>
            <p:ph type="title"/>
          </p:nvPr>
        </p:nvSpPr>
        <p:spPr>
          <a:xfrm>
            <a:off x="693738" y="301625"/>
            <a:ext cx="8694737" cy="10969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4A9605-9913-4FD1-990E-AD4FC4F9089E}"/>
              </a:ext>
            </a:extLst>
          </p:cNvPr>
          <p:cNvSpPr>
            <a:spLocks noGrp="1"/>
          </p:cNvSpPr>
          <p:nvPr>
            <p:ph type="body" idx="1"/>
          </p:nvPr>
        </p:nvSpPr>
        <p:spPr>
          <a:xfrm>
            <a:off x="693738" y="1390650"/>
            <a:ext cx="4265612" cy="6810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228B7A-9258-4FC5-A93F-29E110FDD1C3}"/>
              </a:ext>
            </a:extLst>
          </p:cNvPr>
          <p:cNvSpPr>
            <a:spLocks noGrp="1"/>
          </p:cNvSpPr>
          <p:nvPr>
            <p:ph sz="half" idx="2"/>
          </p:nvPr>
        </p:nvSpPr>
        <p:spPr>
          <a:xfrm>
            <a:off x="693738" y="2071688"/>
            <a:ext cx="4265612" cy="3046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47AEE89-D1B2-4A61-AC58-EC7721B5481F}"/>
              </a:ext>
            </a:extLst>
          </p:cNvPr>
          <p:cNvSpPr>
            <a:spLocks noGrp="1"/>
          </p:cNvSpPr>
          <p:nvPr>
            <p:ph type="body" sz="quarter" idx="3"/>
          </p:nvPr>
        </p:nvSpPr>
        <p:spPr>
          <a:xfrm>
            <a:off x="5103813" y="1390650"/>
            <a:ext cx="4284662" cy="6810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43F8A9-B6D6-4B91-9590-B76B810C71A5}"/>
              </a:ext>
            </a:extLst>
          </p:cNvPr>
          <p:cNvSpPr>
            <a:spLocks noGrp="1"/>
          </p:cNvSpPr>
          <p:nvPr>
            <p:ph sz="quarter" idx="4"/>
          </p:nvPr>
        </p:nvSpPr>
        <p:spPr>
          <a:xfrm>
            <a:off x="5103813" y="2071688"/>
            <a:ext cx="4284662" cy="3046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A966037-3D6C-47F1-A303-39B08B02B0BE}"/>
              </a:ext>
            </a:extLst>
          </p:cNvPr>
          <p:cNvSpPr>
            <a:spLocks noGrp="1"/>
          </p:cNvSpPr>
          <p:nvPr>
            <p:ph type="dt" sz="half" idx="10"/>
          </p:nvPr>
        </p:nvSpPr>
        <p:spPr/>
        <p:txBody>
          <a:bodyPr/>
          <a:lstStyle/>
          <a:p>
            <a:pPr lvl="0"/>
            <a:endParaRPr lang="en-US"/>
          </a:p>
        </p:txBody>
      </p:sp>
      <p:sp>
        <p:nvSpPr>
          <p:cNvPr id="8" name="Footer Placeholder 7">
            <a:extLst>
              <a:ext uri="{FF2B5EF4-FFF2-40B4-BE49-F238E27FC236}">
                <a16:creationId xmlns:a16="http://schemas.microsoft.com/office/drawing/2014/main" id="{2AAFC4D4-4CC4-4F53-B5B1-987983D19248}"/>
              </a:ext>
            </a:extLst>
          </p:cNvPr>
          <p:cNvSpPr>
            <a:spLocks noGrp="1"/>
          </p:cNvSpPr>
          <p:nvPr>
            <p:ph type="ftr" sz="quarter" idx="11"/>
          </p:nvPr>
        </p:nvSpPr>
        <p:spPr/>
        <p:txBody>
          <a:bodyPr/>
          <a:lstStyle/>
          <a:p>
            <a:pPr lvl="0"/>
            <a:endParaRPr lang="en-US"/>
          </a:p>
        </p:txBody>
      </p:sp>
      <p:sp>
        <p:nvSpPr>
          <p:cNvPr id="9" name="Slide Number Placeholder 8">
            <a:extLst>
              <a:ext uri="{FF2B5EF4-FFF2-40B4-BE49-F238E27FC236}">
                <a16:creationId xmlns:a16="http://schemas.microsoft.com/office/drawing/2014/main" id="{1234BFE9-995A-4F23-9A55-420B69CAC5EE}"/>
              </a:ext>
            </a:extLst>
          </p:cNvPr>
          <p:cNvSpPr>
            <a:spLocks noGrp="1"/>
          </p:cNvSpPr>
          <p:nvPr>
            <p:ph type="sldNum" sz="quarter" idx="12"/>
          </p:nvPr>
        </p:nvSpPr>
        <p:spPr/>
        <p:txBody>
          <a:bodyPr/>
          <a:lstStyle/>
          <a:p>
            <a:pPr lvl="0"/>
            <a:fld id="{9BE48E43-69C1-4A78-8513-46BFBE1F9102}" type="slidenum">
              <a:t>‹#›</a:t>
            </a:fld>
            <a:endParaRPr lang="en-US"/>
          </a:p>
        </p:txBody>
      </p:sp>
    </p:spTree>
    <p:extLst>
      <p:ext uri="{BB962C8B-B14F-4D97-AF65-F5344CB8AC3E}">
        <p14:creationId xmlns:p14="http://schemas.microsoft.com/office/powerpoint/2010/main" val="34518322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88FA1-90AC-42EC-92C5-B0BF427DFE6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C948CAF-0C8C-4092-95B7-3DC5F7B87D5C}"/>
              </a:ext>
            </a:extLst>
          </p:cNvPr>
          <p:cNvSpPr>
            <a:spLocks noGrp="1"/>
          </p:cNvSpPr>
          <p:nvPr>
            <p:ph type="dt" sz="half" idx="10"/>
          </p:nvPr>
        </p:nvSpPr>
        <p:spPr/>
        <p:txBody>
          <a:bodyPr/>
          <a:lstStyle/>
          <a:p>
            <a:pPr lvl="0"/>
            <a:endParaRPr lang="en-US"/>
          </a:p>
        </p:txBody>
      </p:sp>
      <p:sp>
        <p:nvSpPr>
          <p:cNvPr id="4" name="Footer Placeholder 3">
            <a:extLst>
              <a:ext uri="{FF2B5EF4-FFF2-40B4-BE49-F238E27FC236}">
                <a16:creationId xmlns:a16="http://schemas.microsoft.com/office/drawing/2014/main" id="{9CB9FFA9-D8D3-4711-960E-883DF1CBE09C}"/>
              </a:ext>
            </a:extLst>
          </p:cNvPr>
          <p:cNvSpPr>
            <a:spLocks noGrp="1"/>
          </p:cNvSpPr>
          <p:nvPr>
            <p:ph type="ftr" sz="quarter" idx="11"/>
          </p:nvPr>
        </p:nvSpPr>
        <p:spPr/>
        <p:txBody>
          <a:bodyPr/>
          <a:lstStyle/>
          <a:p>
            <a:pPr lvl="0"/>
            <a:endParaRPr lang="en-US"/>
          </a:p>
        </p:txBody>
      </p:sp>
      <p:sp>
        <p:nvSpPr>
          <p:cNvPr id="5" name="Slide Number Placeholder 4">
            <a:extLst>
              <a:ext uri="{FF2B5EF4-FFF2-40B4-BE49-F238E27FC236}">
                <a16:creationId xmlns:a16="http://schemas.microsoft.com/office/drawing/2014/main" id="{5657AE87-EA12-4A19-AEF3-EF32912E7140}"/>
              </a:ext>
            </a:extLst>
          </p:cNvPr>
          <p:cNvSpPr>
            <a:spLocks noGrp="1"/>
          </p:cNvSpPr>
          <p:nvPr>
            <p:ph type="sldNum" sz="quarter" idx="12"/>
          </p:nvPr>
        </p:nvSpPr>
        <p:spPr/>
        <p:txBody>
          <a:bodyPr/>
          <a:lstStyle/>
          <a:p>
            <a:pPr lvl="0"/>
            <a:fld id="{00FF6F2D-7FC9-4A5B-B96E-063DFA5E6FD5}" type="slidenum">
              <a:t>‹#›</a:t>
            </a:fld>
            <a:endParaRPr lang="en-US"/>
          </a:p>
        </p:txBody>
      </p:sp>
    </p:spTree>
    <p:extLst>
      <p:ext uri="{BB962C8B-B14F-4D97-AF65-F5344CB8AC3E}">
        <p14:creationId xmlns:p14="http://schemas.microsoft.com/office/powerpoint/2010/main" val="38865978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9727A7-668D-4B88-AC56-365E7A7E0C87}"/>
              </a:ext>
            </a:extLst>
          </p:cNvPr>
          <p:cNvSpPr>
            <a:spLocks noGrp="1"/>
          </p:cNvSpPr>
          <p:nvPr>
            <p:ph type="dt" sz="half" idx="10"/>
          </p:nvPr>
        </p:nvSpPr>
        <p:spPr/>
        <p:txBody>
          <a:bodyPr/>
          <a:lstStyle/>
          <a:p>
            <a:pPr lvl="0"/>
            <a:endParaRPr lang="en-US"/>
          </a:p>
        </p:txBody>
      </p:sp>
      <p:sp>
        <p:nvSpPr>
          <p:cNvPr id="3" name="Footer Placeholder 2">
            <a:extLst>
              <a:ext uri="{FF2B5EF4-FFF2-40B4-BE49-F238E27FC236}">
                <a16:creationId xmlns:a16="http://schemas.microsoft.com/office/drawing/2014/main" id="{6BDF6A2B-5867-4936-A198-2488194DB7CF}"/>
              </a:ext>
            </a:extLst>
          </p:cNvPr>
          <p:cNvSpPr>
            <a:spLocks noGrp="1"/>
          </p:cNvSpPr>
          <p:nvPr>
            <p:ph type="ftr" sz="quarter" idx="11"/>
          </p:nvPr>
        </p:nvSpPr>
        <p:spPr/>
        <p:txBody>
          <a:bodyPr/>
          <a:lstStyle/>
          <a:p>
            <a:pPr lvl="0"/>
            <a:endParaRPr lang="en-US"/>
          </a:p>
        </p:txBody>
      </p:sp>
      <p:sp>
        <p:nvSpPr>
          <p:cNvPr id="4" name="Slide Number Placeholder 3">
            <a:extLst>
              <a:ext uri="{FF2B5EF4-FFF2-40B4-BE49-F238E27FC236}">
                <a16:creationId xmlns:a16="http://schemas.microsoft.com/office/drawing/2014/main" id="{4F607C8D-B833-42AC-9E19-CF1FAA818C7E}"/>
              </a:ext>
            </a:extLst>
          </p:cNvPr>
          <p:cNvSpPr>
            <a:spLocks noGrp="1"/>
          </p:cNvSpPr>
          <p:nvPr>
            <p:ph type="sldNum" sz="quarter" idx="12"/>
          </p:nvPr>
        </p:nvSpPr>
        <p:spPr/>
        <p:txBody>
          <a:bodyPr/>
          <a:lstStyle/>
          <a:p>
            <a:pPr lvl="0"/>
            <a:fld id="{65BC8051-52C7-4641-8132-B9A7310790F4}" type="slidenum">
              <a:t>‹#›</a:t>
            </a:fld>
            <a:endParaRPr lang="en-US"/>
          </a:p>
        </p:txBody>
      </p:sp>
    </p:spTree>
    <p:extLst>
      <p:ext uri="{BB962C8B-B14F-4D97-AF65-F5344CB8AC3E}">
        <p14:creationId xmlns:p14="http://schemas.microsoft.com/office/powerpoint/2010/main" val="1401811759"/>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57F22-E01E-4850-8F73-BE67ED937A9B}"/>
              </a:ext>
            </a:extLst>
          </p:cNvPr>
          <p:cNvSpPr>
            <a:spLocks noGrp="1"/>
          </p:cNvSpPr>
          <p:nvPr>
            <p:ph type="title"/>
          </p:nvPr>
        </p:nvSpPr>
        <p:spPr>
          <a:xfrm>
            <a:off x="693738" y="377825"/>
            <a:ext cx="3251200" cy="1323975"/>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8F1DD29-EF24-48C1-B063-32CC3D373760}"/>
              </a:ext>
            </a:extLst>
          </p:cNvPr>
          <p:cNvSpPr>
            <a:spLocks noGrp="1"/>
          </p:cNvSpPr>
          <p:nvPr>
            <p:ph idx="1"/>
          </p:nvPr>
        </p:nvSpPr>
        <p:spPr>
          <a:xfrm>
            <a:off x="4286250" y="815975"/>
            <a:ext cx="5102225" cy="40306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84C8173-2083-4A01-BE24-5116C108266C}"/>
              </a:ext>
            </a:extLst>
          </p:cNvPr>
          <p:cNvSpPr>
            <a:spLocks noGrp="1"/>
          </p:cNvSpPr>
          <p:nvPr>
            <p:ph type="body" sz="half" idx="2"/>
          </p:nvPr>
        </p:nvSpPr>
        <p:spPr>
          <a:xfrm>
            <a:off x="693738" y="1701800"/>
            <a:ext cx="3251200" cy="3151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1A854B-288F-490C-8FD2-D33C672090B9}"/>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29126099-CCDF-475D-9B73-B687FF5C11C8}"/>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90A8CADC-E15E-4984-B51C-80C66C4C668B}"/>
              </a:ext>
            </a:extLst>
          </p:cNvPr>
          <p:cNvSpPr>
            <a:spLocks noGrp="1"/>
          </p:cNvSpPr>
          <p:nvPr>
            <p:ph type="sldNum" sz="quarter" idx="12"/>
          </p:nvPr>
        </p:nvSpPr>
        <p:spPr/>
        <p:txBody>
          <a:bodyPr/>
          <a:lstStyle/>
          <a:p>
            <a:pPr lvl="0"/>
            <a:fld id="{74EFA604-FA7C-4E56-86DA-82A7933BBC78}" type="slidenum">
              <a:t>‹#›</a:t>
            </a:fld>
            <a:endParaRPr lang="en-US"/>
          </a:p>
        </p:txBody>
      </p:sp>
    </p:spTree>
    <p:extLst>
      <p:ext uri="{BB962C8B-B14F-4D97-AF65-F5344CB8AC3E}">
        <p14:creationId xmlns:p14="http://schemas.microsoft.com/office/powerpoint/2010/main" val="450362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52F21-EA9A-4152-9CCB-5495482E29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5340F0-67D1-4E69-BFCF-E2376FF3A2C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90E253-FD3F-4826-A56B-7DED0FA41CB9}"/>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305EC24E-565E-4C75-B4C9-7D1C97422172}"/>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04A43B73-05FB-4E6A-8154-FA2F548C546C}"/>
              </a:ext>
            </a:extLst>
          </p:cNvPr>
          <p:cNvSpPr>
            <a:spLocks noGrp="1"/>
          </p:cNvSpPr>
          <p:nvPr>
            <p:ph type="sldNum" sz="quarter" idx="12"/>
          </p:nvPr>
        </p:nvSpPr>
        <p:spPr/>
        <p:txBody>
          <a:bodyPr/>
          <a:lstStyle/>
          <a:p>
            <a:pPr lvl="0"/>
            <a:fld id="{4F7F73A6-1BBD-4722-89EA-42A5FCCF105C}" type="slidenum">
              <a:t>‹#›</a:t>
            </a:fld>
            <a:endParaRPr lang="en-US"/>
          </a:p>
        </p:txBody>
      </p:sp>
    </p:spTree>
    <p:extLst>
      <p:ext uri="{BB962C8B-B14F-4D97-AF65-F5344CB8AC3E}">
        <p14:creationId xmlns:p14="http://schemas.microsoft.com/office/powerpoint/2010/main" val="41284904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3E6B1-C1C4-497B-8E71-76358C96C31D}"/>
              </a:ext>
            </a:extLst>
          </p:cNvPr>
          <p:cNvSpPr>
            <a:spLocks noGrp="1"/>
          </p:cNvSpPr>
          <p:nvPr>
            <p:ph type="title"/>
          </p:nvPr>
        </p:nvSpPr>
        <p:spPr>
          <a:xfrm>
            <a:off x="693738" y="377825"/>
            <a:ext cx="3251200" cy="1323975"/>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CA4DABA-2378-4FCA-8A1A-D95599272EBF}"/>
              </a:ext>
            </a:extLst>
          </p:cNvPr>
          <p:cNvSpPr>
            <a:spLocks noGrp="1"/>
          </p:cNvSpPr>
          <p:nvPr>
            <p:ph type="pic" idx="1"/>
          </p:nvPr>
        </p:nvSpPr>
        <p:spPr>
          <a:xfrm>
            <a:off x="4286250" y="815975"/>
            <a:ext cx="5102225" cy="403066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2EBF2FD-636A-49E4-BE06-6424B9CA55A1}"/>
              </a:ext>
            </a:extLst>
          </p:cNvPr>
          <p:cNvSpPr>
            <a:spLocks noGrp="1"/>
          </p:cNvSpPr>
          <p:nvPr>
            <p:ph type="body" sz="half" idx="2"/>
          </p:nvPr>
        </p:nvSpPr>
        <p:spPr>
          <a:xfrm>
            <a:off x="693738" y="1701800"/>
            <a:ext cx="3251200" cy="3151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7E6666-9E66-4D26-A428-74152BDF65E9}"/>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EB8CB410-D0D4-4BF3-AB3A-9D0CC285A4A8}"/>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9FD9D744-591E-455F-A093-2157BF18EDD4}"/>
              </a:ext>
            </a:extLst>
          </p:cNvPr>
          <p:cNvSpPr>
            <a:spLocks noGrp="1"/>
          </p:cNvSpPr>
          <p:nvPr>
            <p:ph type="sldNum" sz="quarter" idx="12"/>
          </p:nvPr>
        </p:nvSpPr>
        <p:spPr/>
        <p:txBody>
          <a:bodyPr/>
          <a:lstStyle/>
          <a:p>
            <a:pPr lvl="0"/>
            <a:fld id="{2E27FA61-EAC5-4DC0-ACE2-4C50F32C2CB4}" type="slidenum">
              <a:t>‹#›</a:t>
            </a:fld>
            <a:endParaRPr lang="en-US"/>
          </a:p>
        </p:txBody>
      </p:sp>
    </p:spTree>
    <p:extLst>
      <p:ext uri="{BB962C8B-B14F-4D97-AF65-F5344CB8AC3E}">
        <p14:creationId xmlns:p14="http://schemas.microsoft.com/office/powerpoint/2010/main" val="27517528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49034-FBB4-4D29-AA18-6FF83265DCD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D965AF1-84E3-4D66-B2F1-9D6E415830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36652C-799C-401A-9DCB-AACB6F640220}"/>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72B1171D-9406-4027-AE86-E2352CAAC79C}"/>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D6C3968B-0298-406C-9BF7-CD55ACF71F57}"/>
              </a:ext>
            </a:extLst>
          </p:cNvPr>
          <p:cNvSpPr>
            <a:spLocks noGrp="1"/>
          </p:cNvSpPr>
          <p:nvPr>
            <p:ph type="sldNum" sz="quarter" idx="12"/>
          </p:nvPr>
        </p:nvSpPr>
        <p:spPr/>
        <p:txBody>
          <a:bodyPr/>
          <a:lstStyle/>
          <a:p>
            <a:pPr lvl="0"/>
            <a:fld id="{66472E05-D543-4280-B82D-0CBCF8FAD052}" type="slidenum">
              <a:t>‹#›</a:t>
            </a:fld>
            <a:endParaRPr lang="en-US"/>
          </a:p>
        </p:txBody>
      </p:sp>
    </p:spTree>
    <p:extLst>
      <p:ext uri="{BB962C8B-B14F-4D97-AF65-F5344CB8AC3E}">
        <p14:creationId xmlns:p14="http://schemas.microsoft.com/office/powerpoint/2010/main" val="2851945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FE480B-3178-47CF-A6A7-BEAA61A5B08F}"/>
              </a:ext>
            </a:extLst>
          </p:cNvPr>
          <p:cNvSpPr>
            <a:spLocks noGrp="1"/>
          </p:cNvSpPr>
          <p:nvPr>
            <p:ph type="title" orient="vert"/>
          </p:nvPr>
        </p:nvSpPr>
        <p:spPr>
          <a:xfrm>
            <a:off x="7308850" y="225425"/>
            <a:ext cx="2266950" cy="43894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32BE5EA-FDA1-4110-8F17-E1B453C1DF76}"/>
              </a:ext>
            </a:extLst>
          </p:cNvPr>
          <p:cNvSpPr>
            <a:spLocks noGrp="1"/>
          </p:cNvSpPr>
          <p:nvPr>
            <p:ph type="body" orient="vert" idx="1"/>
          </p:nvPr>
        </p:nvSpPr>
        <p:spPr>
          <a:xfrm>
            <a:off x="503238" y="225425"/>
            <a:ext cx="6653212" cy="43894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D4BFFF-8705-4BF2-8B8C-6A6D877E4592}"/>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E6F88C0D-C0E1-4022-BFD2-B9790E575F83}"/>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B80A117B-6D5F-4AFD-9F5D-6D74E3C0A802}"/>
              </a:ext>
            </a:extLst>
          </p:cNvPr>
          <p:cNvSpPr>
            <a:spLocks noGrp="1"/>
          </p:cNvSpPr>
          <p:nvPr>
            <p:ph type="sldNum" sz="quarter" idx="12"/>
          </p:nvPr>
        </p:nvSpPr>
        <p:spPr/>
        <p:txBody>
          <a:bodyPr/>
          <a:lstStyle/>
          <a:p>
            <a:pPr lvl="0"/>
            <a:fld id="{6F97519F-DF34-425A-A924-6B48AF489916}" type="slidenum">
              <a:t>‹#›</a:t>
            </a:fld>
            <a:endParaRPr lang="en-US"/>
          </a:p>
        </p:txBody>
      </p:sp>
    </p:spTree>
    <p:extLst>
      <p:ext uri="{BB962C8B-B14F-4D97-AF65-F5344CB8AC3E}">
        <p14:creationId xmlns:p14="http://schemas.microsoft.com/office/powerpoint/2010/main" val="39056448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F9D52-1974-4F02-907B-6EC9B0C11824}"/>
              </a:ext>
            </a:extLst>
          </p:cNvPr>
          <p:cNvSpPr>
            <a:spLocks noGrp="1"/>
          </p:cNvSpPr>
          <p:nvPr>
            <p:ph type="ctrTitle"/>
          </p:nvPr>
        </p:nvSpPr>
        <p:spPr>
          <a:xfrm>
            <a:off x="1260475" y="928688"/>
            <a:ext cx="7559675" cy="1973262"/>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C195774-E44F-455F-B1B0-ACB94C00C794}"/>
              </a:ext>
            </a:extLst>
          </p:cNvPr>
          <p:cNvSpPr>
            <a:spLocks noGrp="1"/>
          </p:cNvSpPr>
          <p:nvPr>
            <p:ph type="subTitle" idx="1"/>
          </p:nvPr>
        </p:nvSpPr>
        <p:spPr>
          <a:xfrm>
            <a:off x="1260475" y="2978150"/>
            <a:ext cx="7559675" cy="137001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5FA7A1-FE1A-4AD4-AA7D-AF67C54272BB}"/>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AAB02ACE-5FFB-4BCC-8186-B313628C4CE3}"/>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CF110129-904F-4A5B-8903-3861BC5F47FD}"/>
              </a:ext>
            </a:extLst>
          </p:cNvPr>
          <p:cNvSpPr>
            <a:spLocks noGrp="1"/>
          </p:cNvSpPr>
          <p:nvPr>
            <p:ph type="sldNum" sz="quarter" idx="12"/>
          </p:nvPr>
        </p:nvSpPr>
        <p:spPr/>
        <p:txBody>
          <a:bodyPr/>
          <a:lstStyle/>
          <a:p>
            <a:pPr lvl="0"/>
            <a:fld id="{46E9912A-1F79-447A-9B39-524FCB8D4813}" type="slidenum">
              <a:t>‹#›</a:t>
            </a:fld>
            <a:endParaRPr lang="en-US"/>
          </a:p>
        </p:txBody>
      </p:sp>
    </p:spTree>
    <p:extLst>
      <p:ext uri="{BB962C8B-B14F-4D97-AF65-F5344CB8AC3E}">
        <p14:creationId xmlns:p14="http://schemas.microsoft.com/office/powerpoint/2010/main" val="354677441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F8C51-3F20-4F12-ACF7-8BDF2A7D01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CDCC79-C591-4EEC-9397-DF4BA96592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E63308-0EB4-4439-87A9-0449CE28F3AD}"/>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20953837-6873-43CE-8C2A-516B2783F159}"/>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1415346F-B041-4B48-BA12-6F65B764809E}"/>
              </a:ext>
            </a:extLst>
          </p:cNvPr>
          <p:cNvSpPr>
            <a:spLocks noGrp="1"/>
          </p:cNvSpPr>
          <p:nvPr>
            <p:ph type="sldNum" sz="quarter" idx="12"/>
          </p:nvPr>
        </p:nvSpPr>
        <p:spPr/>
        <p:txBody>
          <a:bodyPr/>
          <a:lstStyle/>
          <a:p>
            <a:pPr lvl="0"/>
            <a:fld id="{4538533F-DCAA-42F2-959C-012E01867EE7}" type="slidenum">
              <a:t>‹#›</a:t>
            </a:fld>
            <a:endParaRPr lang="en-US"/>
          </a:p>
        </p:txBody>
      </p:sp>
    </p:spTree>
    <p:extLst>
      <p:ext uri="{BB962C8B-B14F-4D97-AF65-F5344CB8AC3E}">
        <p14:creationId xmlns:p14="http://schemas.microsoft.com/office/powerpoint/2010/main" val="360310251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9FEA9-3E0F-4E6F-9D8C-B93532E64D46}"/>
              </a:ext>
            </a:extLst>
          </p:cNvPr>
          <p:cNvSpPr>
            <a:spLocks noGrp="1"/>
          </p:cNvSpPr>
          <p:nvPr>
            <p:ph type="title"/>
          </p:nvPr>
        </p:nvSpPr>
        <p:spPr>
          <a:xfrm>
            <a:off x="687388" y="1414463"/>
            <a:ext cx="8694737" cy="23574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4F2262-FAA9-41DA-9AAF-EC1EBDEDC326}"/>
              </a:ext>
            </a:extLst>
          </p:cNvPr>
          <p:cNvSpPr>
            <a:spLocks noGrp="1"/>
          </p:cNvSpPr>
          <p:nvPr>
            <p:ph type="body" idx="1"/>
          </p:nvPr>
        </p:nvSpPr>
        <p:spPr>
          <a:xfrm>
            <a:off x="687388" y="3794125"/>
            <a:ext cx="8694737" cy="124142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46818A0-D51A-4210-8306-7BA02A149ABB}"/>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BF5054D2-F46A-4FFE-B284-0B8E2304F666}"/>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E2935739-A33A-4CE3-8109-3FBF2666492F}"/>
              </a:ext>
            </a:extLst>
          </p:cNvPr>
          <p:cNvSpPr>
            <a:spLocks noGrp="1"/>
          </p:cNvSpPr>
          <p:nvPr>
            <p:ph type="sldNum" sz="quarter" idx="12"/>
          </p:nvPr>
        </p:nvSpPr>
        <p:spPr/>
        <p:txBody>
          <a:bodyPr/>
          <a:lstStyle/>
          <a:p>
            <a:pPr lvl="0"/>
            <a:fld id="{B3F549E6-5BF6-4302-90BF-1EA3230CF053}" type="slidenum">
              <a:t>‹#›</a:t>
            </a:fld>
            <a:endParaRPr lang="en-US"/>
          </a:p>
        </p:txBody>
      </p:sp>
    </p:spTree>
    <p:extLst>
      <p:ext uri="{BB962C8B-B14F-4D97-AF65-F5344CB8AC3E}">
        <p14:creationId xmlns:p14="http://schemas.microsoft.com/office/powerpoint/2010/main" val="305124306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DE967-FF31-49F9-A051-377BD1DB69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746047-0D76-4E82-A501-E2EE0000B1AA}"/>
              </a:ext>
            </a:extLst>
          </p:cNvPr>
          <p:cNvSpPr>
            <a:spLocks noGrp="1"/>
          </p:cNvSpPr>
          <p:nvPr>
            <p:ph sz="half" idx="1"/>
          </p:nvPr>
        </p:nvSpPr>
        <p:spPr>
          <a:xfrm>
            <a:off x="503238" y="2376488"/>
            <a:ext cx="4459287" cy="2752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08CB25-7248-4AE4-8B9D-320163F0D9B8}"/>
              </a:ext>
            </a:extLst>
          </p:cNvPr>
          <p:cNvSpPr>
            <a:spLocks noGrp="1"/>
          </p:cNvSpPr>
          <p:nvPr>
            <p:ph sz="half" idx="2"/>
          </p:nvPr>
        </p:nvSpPr>
        <p:spPr>
          <a:xfrm>
            <a:off x="5114925" y="2376488"/>
            <a:ext cx="4460875" cy="2752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56262AF-74E9-4CF5-8B40-3149CAAF458E}"/>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5119F5A9-6558-48C1-BDCA-725FE2D773DA}"/>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BA03CDF7-2589-4507-8146-BF36C7E014F4}"/>
              </a:ext>
            </a:extLst>
          </p:cNvPr>
          <p:cNvSpPr>
            <a:spLocks noGrp="1"/>
          </p:cNvSpPr>
          <p:nvPr>
            <p:ph type="sldNum" sz="quarter" idx="12"/>
          </p:nvPr>
        </p:nvSpPr>
        <p:spPr/>
        <p:txBody>
          <a:bodyPr/>
          <a:lstStyle/>
          <a:p>
            <a:pPr lvl="0"/>
            <a:fld id="{83C7563B-BE8F-444C-9CD2-6A357B5F5C0F}" type="slidenum">
              <a:t>‹#›</a:t>
            </a:fld>
            <a:endParaRPr lang="en-US"/>
          </a:p>
        </p:txBody>
      </p:sp>
    </p:spTree>
    <p:extLst>
      <p:ext uri="{BB962C8B-B14F-4D97-AF65-F5344CB8AC3E}">
        <p14:creationId xmlns:p14="http://schemas.microsoft.com/office/powerpoint/2010/main" val="7460073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1148E-B1C6-412F-B8E3-D28CF6BF67D6}"/>
              </a:ext>
            </a:extLst>
          </p:cNvPr>
          <p:cNvSpPr>
            <a:spLocks noGrp="1"/>
          </p:cNvSpPr>
          <p:nvPr>
            <p:ph type="title"/>
          </p:nvPr>
        </p:nvSpPr>
        <p:spPr>
          <a:xfrm>
            <a:off x="693738" y="301625"/>
            <a:ext cx="8694737" cy="10969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54F0BA2-3B6D-4B1D-BFB4-7C3111EF0B49}"/>
              </a:ext>
            </a:extLst>
          </p:cNvPr>
          <p:cNvSpPr>
            <a:spLocks noGrp="1"/>
          </p:cNvSpPr>
          <p:nvPr>
            <p:ph type="body" idx="1"/>
          </p:nvPr>
        </p:nvSpPr>
        <p:spPr>
          <a:xfrm>
            <a:off x="693738" y="1390650"/>
            <a:ext cx="4265612" cy="6810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9991BA-D583-463C-B76F-EC3DACE34F21}"/>
              </a:ext>
            </a:extLst>
          </p:cNvPr>
          <p:cNvSpPr>
            <a:spLocks noGrp="1"/>
          </p:cNvSpPr>
          <p:nvPr>
            <p:ph sz="half" idx="2"/>
          </p:nvPr>
        </p:nvSpPr>
        <p:spPr>
          <a:xfrm>
            <a:off x="693738" y="2071688"/>
            <a:ext cx="4265612" cy="3046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F53BC8D-60B8-445E-A4FE-9BBC1BD4C9A8}"/>
              </a:ext>
            </a:extLst>
          </p:cNvPr>
          <p:cNvSpPr>
            <a:spLocks noGrp="1"/>
          </p:cNvSpPr>
          <p:nvPr>
            <p:ph type="body" sz="quarter" idx="3"/>
          </p:nvPr>
        </p:nvSpPr>
        <p:spPr>
          <a:xfrm>
            <a:off x="5103813" y="1390650"/>
            <a:ext cx="4284662" cy="6810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4BA00D4-A712-4F4E-9D08-D905DEC78811}"/>
              </a:ext>
            </a:extLst>
          </p:cNvPr>
          <p:cNvSpPr>
            <a:spLocks noGrp="1"/>
          </p:cNvSpPr>
          <p:nvPr>
            <p:ph sz="quarter" idx="4"/>
          </p:nvPr>
        </p:nvSpPr>
        <p:spPr>
          <a:xfrm>
            <a:off x="5103813" y="2071688"/>
            <a:ext cx="4284662" cy="3046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0D415CD-B968-486F-801A-69DF29885E2B}"/>
              </a:ext>
            </a:extLst>
          </p:cNvPr>
          <p:cNvSpPr>
            <a:spLocks noGrp="1"/>
          </p:cNvSpPr>
          <p:nvPr>
            <p:ph type="dt" sz="half" idx="10"/>
          </p:nvPr>
        </p:nvSpPr>
        <p:spPr/>
        <p:txBody>
          <a:bodyPr/>
          <a:lstStyle/>
          <a:p>
            <a:pPr lvl="0"/>
            <a:endParaRPr lang="en-US"/>
          </a:p>
        </p:txBody>
      </p:sp>
      <p:sp>
        <p:nvSpPr>
          <p:cNvPr id="8" name="Footer Placeholder 7">
            <a:extLst>
              <a:ext uri="{FF2B5EF4-FFF2-40B4-BE49-F238E27FC236}">
                <a16:creationId xmlns:a16="http://schemas.microsoft.com/office/drawing/2014/main" id="{5DD50EC9-6B23-4DCD-B20F-7D25433F2A09}"/>
              </a:ext>
            </a:extLst>
          </p:cNvPr>
          <p:cNvSpPr>
            <a:spLocks noGrp="1"/>
          </p:cNvSpPr>
          <p:nvPr>
            <p:ph type="ftr" sz="quarter" idx="11"/>
          </p:nvPr>
        </p:nvSpPr>
        <p:spPr/>
        <p:txBody>
          <a:bodyPr/>
          <a:lstStyle/>
          <a:p>
            <a:pPr lvl="0"/>
            <a:endParaRPr lang="en-US"/>
          </a:p>
        </p:txBody>
      </p:sp>
      <p:sp>
        <p:nvSpPr>
          <p:cNvPr id="9" name="Slide Number Placeholder 8">
            <a:extLst>
              <a:ext uri="{FF2B5EF4-FFF2-40B4-BE49-F238E27FC236}">
                <a16:creationId xmlns:a16="http://schemas.microsoft.com/office/drawing/2014/main" id="{F3E7CF72-8A08-4401-A0AB-8C655D366040}"/>
              </a:ext>
            </a:extLst>
          </p:cNvPr>
          <p:cNvSpPr>
            <a:spLocks noGrp="1"/>
          </p:cNvSpPr>
          <p:nvPr>
            <p:ph type="sldNum" sz="quarter" idx="12"/>
          </p:nvPr>
        </p:nvSpPr>
        <p:spPr/>
        <p:txBody>
          <a:bodyPr/>
          <a:lstStyle/>
          <a:p>
            <a:pPr lvl="0"/>
            <a:fld id="{F33F8A26-7FC9-4246-B3C2-4A49B24E298B}" type="slidenum">
              <a:t>‹#›</a:t>
            </a:fld>
            <a:endParaRPr lang="en-US"/>
          </a:p>
        </p:txBody>
      </p:sp>
    </p:spTree>
    <p:extLst>
      <p:ext uri="{BB962C8B-B14F-4D97-AF65-F5344CB8AC3E}">
        <p14:creationId xmlns:p14="http://schemas.microsoft.com/office/powerpoint/2010/main" val="120350556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514D3-F2F3-4FC6-9054-9EAB05326DF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5ED1DA-E2C9-4758-A4DD-DA1222D2E81C}"/>
              </a:ext>
            </a:extLst>
          </p:cNvPr>
          <p:cNvSpPr>
            <a:spLocks noGrp="1"/>
          </p:cNvSpPr>
          <p:nvPr>
            <p:ph type="dt" sz="half" idx="10"/>
          </p:nvPr>
        </p:nvSpPr>
        <p:spPr/>
        <p:txBody>
          <a:bodyPr/>
          <a:lstStyle/>
          <a:p>
            <a:pPr lvl="0"/>
            <a:endParaRPr lang="en-US"/>
          </a:p>
        </p:txBody>
      </p:sp>
      <p:sp>
        <p:nvSpPr>
          <p:cNvPr id="4" name="Footer Placeholder 3">
            <a:extLst>
              <a:ext uri="{FF2B5EF4-FFF2-40B4-BE49-F238E27FC236}">
                <a16:creationId xmlns:a16="http://schemas.microsoft.com/office/drawing/2014/main" id="{DDEA537C-107A-4FCF-869E-2499B71E4AEB}"/>
              </a:ext>
            </a:extLst>
          </p:cNvPr>
          <p:cNvSpPr>
            <a:spLocks noGrp="1"/>
          </p:cNvSpPr>
          <p:nvPr>
            <p:ph type="ftr" sz="quarter" idx="11"/>
          </p:nvPr>
        </p:nvSpPr>
        <p:spPr/>
        <p:txBody>
          <a:bodyPr/>
          <a:lstStyle/>
          <a:p>
            <a:pPr lvl="0"/>
            <a:endParaRPr lang="en-US"/>
          </a:p>
        </p:txBody>
      </p:sp>
      <p:sp>
        <p:nvSpPr>
          <p:cNvPr id="5" name="Slide Number Placeholder 4">
            <a:extLst>
              <a:ext uri="{FF2B5EF4-FFF2-40B4-BE49-F238E27FC236}">
                <a16:creationId xmlns:a16="http://schemas.microsoft.com/office/drawing/2014/main" id="{E4C240A5-6E7B-4D9D-A5B1-FEEBF4439362}"/>
              </a:ext>
            </a:extLst>
          </p:cNvPr>
          <p:cNvSpPr>
            <a:spLocks noGrp="1"/>
          </p:cNvSpPr>
          <p:nvPr>
            <p:ph type="sldNum" sz="quarter" idx="12"/>
          </p:nvPr>
        </p:nvSpPr>
        <p:spPr/>
        <p:txBody>
          <a:bodyPr/>
          <a:lstStyle/>
          <a:p>
            <a:pPr lvl="0"/>
            <a:fld id="{A263714C-B077-4B58-9B7C-ECE088D7AB3F}" type="slidenum">
              <a:t>‹#›</a:t>
            </a:fld>
            <a:endParaRPr lang="en-US"/>
          </a:p>
        </p:txBody>
      </p:sp>
    </p:spTree>
    <p:extLst>
      <p:ext uri="{BB962C8B-B14F-4D97-AF65-F5344CB8AC3E}">
        <p14:creationId xmlns:p14="http://schemas.microsoft.com/office/powerpoint/2010/main" val="265114862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690C14-1DC3-44A3-83C2-85F40737165D}"/>
              </a:ext>
            </a:extLst>
          </p:cNvPr>
          <p:cNvSpPr>
            <a:spLocks noGrp="1"/>
          </p:cNvSpPr>
          <p:nvPr>
            <p:ph type="dt" sz="half" idx="10"/>
          </p:nvPr>
        </p:nvSpPr>
        <p:spPr/>
        <p:txBody>
          <a:bodyPr/>
          <a:lstStyle/>
          <a:p>
            <a:pPr lvl="0"/>
            <a:endParaRPr lang="en-US"/>
          </a:p>
        </p:txBody>
      </p:sp>
      <p:sp>
        <p:nvSpPr>
          <p:cNvPr id="3" name="Footer Placeholder 2">
            <a:extLst>
              <a:ext uri="{FF2B5EF4-FFF2-40B4-BE49-F238E27FC236}">
                <a16:creationId xmlns:a16="http://schemas.microsoft.com/office/drawing/2014/main" id="{EBC6DCD1-A590-4E34-9DF0-59A4DB6F92D4}"/>
              </a:ext>
            </a:extLst>
          </p:cNvPr>
          <p:cNvSpPr>
            <a:spLocks noGrp="1"/>
          </p:cNvSpPr>
          <p:nvPr>
            <p:ph type="ftr" sz="quarter" idx="11"/>
          </p:nvPr>
        </p:nvSpPr>
        <p:spPr/>
        <p:txBody>
          <a:bodyPr/>
          <a:lstStyle/>
          <a:p>
            <a:pPr lvl="0"/>
            <a:endParaRPr lang="en-US"/>
          </a:p>
        </p:txBody>
      </p:sp>
      <p:sp>
        <p:nvSpPr>
          <p:cNvPr id="4" name="Slide Number Placeholder 3">
            <a:extLst>
              <a:ext uri="{FF2B5EF4-FFF2-40B4-BE49-F238E27FC236}">
                <a16:creationId xmlns:a16="http://schemas.microsoft.com/office/drawing/2014/main" id="{29E28677-20C5-4BFF-9713-F4257C957CA0}"/>
              </a:ext>
            </a:extLst>
          </p:cNvPr>
          <p:cNvSpPr>
            <a:spLocks noGrp="1"/>
          </p:cNvSpPr>
          <p:nvPr>
            <p:ph type="sldNum" sz="quarter" idx="12"/>
          </p:nvPr>
        </p:nvSpPr>
        <p:spPr/>
        <p:txBody>
          <a:bodyPr/>
          <a:lstStyle/>
          <a:p>
            <a:pPr lvl="0"/>
            <a:fld id="{5B5C21C0-9417-4F5D-B4C2-BBB9A831CC54}" type="slidenum">
              <a:t>‹#›</a:t>
            </a:fld>
            <a:endParaRPr lang="en-US"/>
          </a:p>
        </p:txBody>
      </p:sp>
    </p:spTree>
    <p:extLst>
      <p:ext uri="{BB962C8B-B14F-4D97-AF65-F5344CB8AC3E}">
        <p14:creationId xmlns:p14="http://schemas.microsoft.com/office/powerpoint/2010/main" val="1069807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5644D-1DF8-49EC-99BB-BA003B7AC9A5}"/>
              </a:ext>
            </a:extLst>
          </p:cNvPr>
          <p:cNvSpPr>
            <a:spLocks noGrp="1"/>
          </p:cNvSpPr>
          <p:nvPr>
            <p:ph type="title"/>
          </p:nvPr>
        </p:nvSpPr>
        <p:spPr>
          <a:xfrm>
            <a:off x="687388" y="1414463"/>
            <a:ext cx="8694737" cy="23574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8C83278-47A8-4FF6-B22B-24BFA901A6A8}"/>
              </a:ext>
            </a:extLst>
          </p:cNvPr>
          <p:cNvSpPr>
            <a:spLocks noGrp="1"/>
          </p:cNvSpPr>
          <p:nvPr>
            <p:ph type="body" idx="1"/>
          </p:nvPr>
        </p:nvSpPr>
        <p:spPr>
          <a:xfrm>
            <a:off x="687388" y="3794125"/>
            <a:ext cx="8694737" cy="124142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4526ED-199C-43F6-BAA9-9DA6DE1C7F7C}"/>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096CA540-1BE6-4B64-96FF-D94CFE13C3D3}"/>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47057E4A-C5CE-4C84-AF35-9173BF903F25}"/>
              </a:ext>
            </a:extLst>
          </p:cNvPr>
          <p:cNvSpPr>
            <a:spLocks noGrp="1"/>
          </p:cNvSpPr>
          <p:nvPr>
            <p:ph type="sldNum" sz="quarter" idx="12"/>
          </p:nvPr>
        </p:nvSpPr>
        <p:spPr/>
        <p:txBody>
          <a:bodyPr/>
          <a:lstStyle/>
          <a:p>
            <a:pPr lvl="0"/>
            <a:fld id="{FA131C72-600E-4262-B06A-4F2CCAF85666}" type="slidenum">
              <a:t>‹#›</a:t>
            </a:fld>
            <a:endParaRPr lang="en-US"/>
          </a:p>
        </p:txBody>
      </p:sp>
    </p:spTree>
    <p:extLst>
      <p:ext uri="{BB962C8B-B14F-4D97-AF65-F5344CB8AC3E}">
        <p14:creationId xmlns:p14="http://schemas.microsoft.com/office/powerpoint/2010/main" val="193265464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A26DC-716E-4D5E-9486-96FDB66F39AD}"/>
              </a:ext>
            </a:extLst>
          </p:cNvPr>
          <p:cNvSpPr>
            <a:spLocks noGrp="1"/>
          </p:cNvSpPr>
          <p:nvPr>
            <p:ph type="title"/>
          </p:nvPr>
        </p:nvSpPr>
        <p:spPr>
          <a:xfrm>
            <a:off x="693738" y="377825"/>
            <a:ext cx="3251200" cy="1323975"/>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A31E4C6-DCD9-40B5-BC82-470F9D154353}"/>
              </a:ext>
            </a:extLst>
          </p:cNvPr>
          <p:cNvSpPr>
            <a:spLocks noGrp="1"/>
          </p:cNvSpPr>
          <p:nvPr>
            <p:ph idx="1"/>
          </p:nvPr>
        </p:nvSpPr>
        <p:spPr>
          <a:xfrm>
            <a:off x="4286250" y="815975"/>
            <a:ext cx="5102225" cy="40306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9D0C32-2B2D-4C29-97CF-8023F489241F}"/>
              </a:ext>
            </a:extLst>
          </p:cNvPr>
          <p:cNvSpPr>
            <a:spLocks noGrp="1"/>
          </p:cNvSpPr>
          <p:nvPr>
            <p:ph type="body" sz="half" idx="2"/>
          </p:nvPr>
        </p:nvSpPr>
        <p:spPr>
          <a:xfrm>
            <a:off x="693738" y="1701800"/>
            <a:ext cx="3251200" cy="3151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FE2FA9-B5C2-4805-9209-1C44D428FBCF}"/>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C79AE7C0-1ECC-488E-B0D7-6845B8BF6257}"/>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E4A6CA29-7E64-49B5-B2C9-D2894C85AB51}"/>
              </a:ext>
            </a:extLst>
          </p:cNvPr>
          <p:cNvSpPr>
            <a:spLocks noGrp="1"/>
          </p:cNvSpPr>
          <p:nvPr>
            <p:ph type="sldNum" sz="quarter" idx="12"/>
          </p:nvPr>
        </p:nvSpPr>
        <p:spPr/>
        <p:txBody>
          <a:bodyPr/>
          <a:lstStyle/>
          <a:p>
            <a:pPr lvl="0"/>
            <a:fld id="{D4D7B5CF-7A78-4354-97AA-F4CDB2EB4C07}" type="slidenum">
              <a:t>‹#›</a:t>
            </a:fld>
            <a:endParaRPr lang="en-US"/>
          </a:p>
        </p:txBody>
      </p:sp>
    </p:spTree>
    <p:extLst>
      <p:ext uri="{BB962C8B-B14F-4D97-AF65-F5344CB8AC3E}">
        <p14:creationId xmlns:p14="http://schemas.microsoft.com/office/powerpoint/2010/main" val="77748936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70A53-FFFD-47F3-B1EB-5E33EC4D1326}"/>
              </a:ext>
            </a:extLst>
          </p:cNvPr>
          <p:cNvSpPr>
            <a:spLocks noGrp="1"/>
          </p:cNvSpPr>
          <p:nvPr>
            <p:ph type="title"/>
          </p:nvPr>
        </p:nvSpPr>
        <p:spPr>
          <a:xfrm>
            <a:off x="693738" y="377825"/>
            <a:ext cx="3251200" cy="1323975"/>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AB0F1D6-B26A-4E31-900E-B4FC70B16FBC}"/>
              </a:ext>
            </a:extLst>
          </p:cNvPr>
          <p:cNvSpPr>
            <a:spLocks noGrp="1"/>
          </p:cNvSpPr>
          <p:nvPr>
            <p:ph type="pic" idx="1"/>
          </p:nvPr>
        </p:nvSpPr>
        <p:spPr>
          <a:xfrm>
            <a:off x="4286250" y="815975"/>
            <a:ext cx="5102225" cy="403066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1CD2B05-BE00-49C7-98C2-3E7104E176E4}"/>
              </a:ext>
            </a:extLst>
          </p:cNvPr>
          <p:cNvSpPr>
            <a:spLocks noGrp="1"/>
          </p:cNvSpPr>
          <p:nvPr>
            <p:ph type="body" sz="half" idx="2"/>
          </p:nvPr>
        </p:nvSpPr>
        <p:spPr>
          <a:xfrm>
            <a:off x="693738" y="1701800"/>
            <a:ext cx="3251200" cy="3151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09D8C4-60CB-4BD7-8C3C-02EEA380669C}"/>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566B1E04-7F62-4790-8B5F-57988C03EC76}"/>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4B8A70D1-3C5B-4D3C-B000-4CACB402AB53}"/>
              </a:ext>
            </a:extLst>
          </p:cNvPr>
          <p:cNvSpPr>
            <a:spLocks noGrp="1"/>
          </p:cNvSpPr>
          <p:nvPr>
            <p:ph type="sldNum" sz="quarter" idx="12"/>
          </p:nvPr>
        </p:nvSpPr>
        <p:spPr/>
        <p:txBody>
          <a:bodyPr/>
          <a:lstStyle/>
          <a:p>
            <a:pPr lvl="0"/>
            <a:fld id="{6D2FFA1D-1EB4-49BC-857A-2851506A861A}" type="slidenum">
              <a:t>‹#›</a:t>
            </a:fld>
            <a:endParaRPr lang="en-US"/>
          </a:p>
        </p:txBody>
      </p:sp>
    </p:spTree>
    <p:extLst>
      <p:ext uri="{BB962C8B-B14F-4D97-AF65-F5344CB8AC3E}">
        <p14:creationId xmlns:p14="http://schemas.microsoft.com/office/powerpoint/2010/main" val="252189151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FC541-DA6B-4E98-9F2C-8EE5623AEA4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3EC374F-BBC3-4A35-AB4A-8A158F78AC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608DFC-7F23-486A-9CB5-0185A2ECBD9B}"/>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38AEA124-A5D5-4BAB-BF17-3AD7840224F3}"/>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2F9AE8BD-B941-4295-83D2-4CC10A3BFE68}"/>
              </a:ext>
            </a:extLst>
          </p:cNvPr>
          <p:cNvSpPr>
            <a:spLocks noGrp="1"/>
          </p:cNvSpPr>
          <p:nvPr>
            <p:ph type="sldNum" sz="quarter" idx="12"/>
          </p:nvPr>
        </p:nvSpPr>
        <p:spPr/>
        <p:txBody>
          <a:bodyPr/>
          <a:lstStyle/>
          <a:p>
            <a:pPr lvl="0"/>
            <a:fld id="{15367D5D-3301-40BF-B6A4-025F5D703466}" type="slidenum">
              <a:t>‹#›</a:t>
            </a:fld>
            <a:endParaRPr lang="en-US"/>
          </a:p>
        </p:txBody>
      </p:sp>
    </p:spTree>
    <p:extLst>
      <p:ext uri="{BB962C8B-B14F-4D97-AF65-F5344CB8AC3E}">
        <p14:creationId xmlns:p14="http://schemas.microsoft.com/office/powerpoint/2010/main" val="271435414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A844BA-1238-4AB3-895C-1F04A859377D}"/>
              </a:ext>
            </a:extLst>
          </p:cNvPr>
          <p:cNvSpPr>
            <a:spLocks noGrp="1"/>
          </p:cNvSpPr>
          <p:nvPr>
            <p:ph type="title" orient="vert"/>
          </p:nvPr>
        </p:nvSpPr>
        <p:spPr>
          <a:xfrm>
            <a:off x="7308850" y="809625"/>
            <a:ext cx="2266950" cy="431958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890B51B-2A65-40A1-8CC8-AD6CF35AA01D}"/>
              </a:ext>
            </a:extLst>
          </p:cNvPr>
          <p:cNvSpPr>
            <a:spLocks noGrp="1"/>
          </p:cNvSpPr>
          <p:nvPr>
            <p:ph type="body" orient="vert" idx="1"/>
          </p:nvPr>
        </p:nvSpPr>
        <p:spPr>
          <a:xfrm>
            <a:off x="503238" y="809625"/>
            <a:ext cx="6653212" cy="4319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BFF188-2527-4E96-813D-0DFC6D77B6A8}"/>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F0020998-4BEF-4BF3-A908-41D061C8E273}"/>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25E429F1-DC6D-4ACE-8850-8E395F3EF3FF}"/>
              </a:ext>
            </a:extLst>
          </p:cNvPr>
          <p:cNvSpPr>
            <a:spLocks noGrp="1"/>
          </p:cNvSpPr>
          <p:nvPr>
            <p:ph type="sldNum" sz="quarter" idx="12"/>
          </p:nvPr>
        </p:nvSpPr>
        <p:spPr/>
        <p:txBody>
          <a:bodyPr/>
          <a:lstStyle/>
          <a:p>
            <a:pPr lvl="0"/>
            <a:fld id="{E7609149-DE70-4AF6-8E84-2331C841ACD5}" type="slidenum">
              <a:t>‹#›</a:t>
            </a:fld>
            <a:endParaRPr lang="en-US"/>
          </a:p>
        </p:txBody>
      </p:sp>
    </p:spTree>
    <p:extLst>
      <p:ext uri="{BB962C8B-B14F-4D97-AF65-F5344CB8AC3E}">
        <p14:creationId xmlns:p14="http://schemas.microsoft.com/office/powerpoint/2010/main" val="76741050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F59F5-F40F-427B-AB6D-96A5F3CB6C6E}"/>
              </a:ext>
            </a:extLst>
          </p:cNvPr>
          <p:cNvSpPr>
            <a:spLocks noGrp="1"/>
          </p:cNvSpPr>
          <p:nvPr>
            <p:ph type="ctrTitle"/>
          </p:nvPr>
        </p:nvSpPr>
        <p:spPr>
          <a:xfrm>
            <a:off x="1260475" y="928688"/>
            <a:ext cx="7559675" cy="1973262"/>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223F1AF-1274-4A00-9B90-D19D5BBA444E}"/>
              </a:ext>
            </a:extLst>
          </p:cNvPr>
          <p:cNvSpPr>
            <a:spLocks noGrp="1"/>
          </p:cNvSpPr>
          <p:nvPr>
            <p:ph type="subTitle" idx="1"/>
          </p:nvPr>
        </p:nvSpPr>
        <p:spPr>
          <a:xfrm>
            <a:off x="1260475" y="2978150"/>
            <a:ext cx="7559675" cy="137001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4442F64-9A8F-48A3-95C4-A7EA380F1980}"/>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65013EC9-373D-4916-9B4A-ED85F222C988}"/>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53E7B143-C57A-42A0-A9AC-4A1CE41A675E}"/>
              </a:ext>
            </a:extLst>
          </p:cNvPr>
          <p:cNvSpPr>
            <a:spLocks noGrp="1"/>
          </p:cNvSpPr>
          <p:nvPr>
            <p:ph type="sldNum" sz="quarter" idx="12"/>
          </p:nvPr>
        </p:nvSpPr>
        <p:spPr/>
        <p:txBody>
          <a:bodyPr/>
          <a:lstStyle/>
          <a:p>
            <a:pPr lvl="0"/>
            <a:fld id="{75AC5B7E-A5E6-4251-B157-267281AA1034}" type="slidenum">
              <a:t>‹#›</a:t>
            </a:fld>
            <a:endParaRPr lang="en-US"/>
          </a:p>
        </p:txBody>
      </p:sp>
    </p:spTree>
    <p:extLst>
      <p:ext uri="{BB962C8B-B14F-4D97-AF65-F5344CB8AC3E}">
        <p14:creationId xmlns:p14="http://schemas.microsoft.com/office/powerpoint/2010/main" val="354355827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3D8B3-FB3A-4D17-8CB8-A5721131E6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C3011A-3106-41A2-A110-479E600C8CC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18B17D-0C70-4356-9F6A-0845002C4FEB}"/>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FADF4AFC-C17F-4D76-9E93-2DCAB8D3B097}"/>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65BBCC11-F097-4696-8ED1-9AD35E8BBB7F}"/>
              </a:ext>
            </a:extLst>
          </p:cNvPr>
          <p:cNvSpPr>
            <a:spLocks noGrp="1"/>
          </p:cNvSpPr>
          <p:nvPr>
            <p:ph type="sldNum" sz="quarter" idx="12"/>
          </p:nvPr>
        </p:nvSpPr>
        <p:spPr/>
        <p:txBody>
          <a:bodyPr/>
          <a:lstStyle/>
          <a:p>
            <a:pPr lvl="0"/>
            <a:fld id="{F14B3F1C-A221-4E76-854E-72ED73DC3FC1}" type="slidenum">
              <a:t>‹#›</a:t>
            </a:fld>
            <a:endParaRPr lang="en-US"/>
          </a:p>
        </p:txBody>
      </p:sp>
    </p:spTree>
    <p:extLst>
      <p:ext uri="{BB962C8B-B14F-4D97-AF65-F5344CB8AC3E}">
        <p14:creationId xmlns:p14="http://schemas.microsoft.com/office/powerpoint/2010/main" val="161215710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756AB-218F-404B-99C8-B3DA291E118D}"/>
              </a:ext>
            </a:extLst>
          </p:cNvPr>
          <p:cNvSpPr>
            <a:spLocks noGrp="1"/>
          </p:cNvSpPr>
          <p:nvPr>
            <p:ph type="title"/>
          </p:nvPr>
        </p:nvSpPr>
        <p:spPr>
          <a:xfrm>
            <a:off x="687388" y="1414463"/>
            <a:ext cx="8694737" cy="23574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0E99E06-D112-499F-9EDF-46183F80895C}"/>
              </a:ext>
            </a:extLst>
          </p:cNvPr>
          <p:cNvSpPr>
            <a:spLocks noGrp="1"/>
          </p:cNvSpPr>
          <p:nvPr>
            <p:ph type="body" idx="1"/>
          </p:nvPr>
        </p:nvSpPr>
        <p:spPr>
          <a:xfrm>
            <a:off x="687388" y="3794125"/>
            <a:ext cx="8694737" cy="124142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37E090-746E-4173-915A-901341A31442}"/>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8F278881-DF31-4C47-B984-9F0E298051B4}"/>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A49A36B1-41D5-4855-9BF9-86926947BF05}"/>
              </a:ext>
            </a:extLst>
          </p:cNvPr>
          <p:cNvSpPr>
            <a:spLocks noGrp="1"/>
          </p:cNvSpPr>
          <p:nvPr>
            <p:ph type="sldNum" sz="quarter" idx="12"/>
          </p:nvPr>
        </p:nvSpPr>
        <p:spPr/>
        <p:txBody>
          <a:bodyPr/>
          <a:lstStyle/>
          <a:p>
            <a:pPr lvl="0"/>
            <a:fld id="{A40482CA-A22F-4FA0-838C-26F1518E7A51}" type="slidenum">
              <a:t>‹#›</a:t>
            </a:fld>
            <a:endParaRPr lang="en-US"/>
          </a:p>
        </p:txBody>
      </p:sp>
    </p:spTree>
    <p:extLst>
      <p:ext uri="{BB962C8B-B14F-4D97-AF65-F5344CB8AC3E}">
        <p14:creationId xmlns:p14="http://schemas.microsoft.com/office/powerpoint/2010/main" val="82298162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86482-E886-4B81-BDDE-0587F30CC8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1F5A56-6248-4DE2-86DB-6FE52B5E8C4B}"/>
              </a:ext>
            </a:extLst>
          </p:cNvPr>
          <p:cNvSpPr>
            <a:spLocks noGrp="1"/>
          </p:cNvSpPr>
          <p:nvPr>
            <p:ph sz="half" idx="1"/>
          </p:nvPr>
        </p:nvSpPr>
        <p:spPr>
          <a:xfrm>
            <a:off x="503238" y="1327150"/>
            <a:ext cx="4459287" cy="32877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13BD404-0526-459C-9B62-A8F48C1AE2C0}"/>
              </a:ext>
            </a:extLst>
          </p:cNvPr>
          <p:cNvSpPr>
            <a:spLocks noGrp="1"/>
          </p:cNvSpPr>
          <p:nvPr>
            <p:ph sz="half" idx="2"/>
          </p:nvPr>
        </p:nvSpPr>
        <p:spPr>
          <a:xfrm>
            <a:off x="5114925" y="1327150"/>
            <a:ext cx="4460875" cy="32877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15EE3A-D6B5-468D-86C4-3C55E46898C0}"/>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E98CDD73-6834-472D-AADF-942E1BA28035}"/>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B7EB8FA2-6A06-4A76-A274-5122DA0F4F4C}"/>
              </a:ext>
            </a:extLst>
          </p:cNvPr>
          <p:cNvSpPr>
            <a:spLocks noGrp="1"/>
          </p:cNvSpPr>
          <p:nvPr>
            <p:ph type="sldNum" sz="quarter" idx="12"/>
          </p:nvPr>
        </p:nvSpPr>
        <p:spPr/>
        <p:txBody>
          <a:bodyPr/>
          <a:lstStyle/>
          <a:p>
            <a:pPr lvl="0"/>
            <a:fld id="{A23BE849-DB42-4382-8B97-6A5EB96E6ECD}" type="slidenum">
              <a:t>‹#›</a:t>
            </a:fld>
            <a:endParaRPr lang="en-US"/>
          </a:p>
        </p:txBody>
      </p:sp>
    </p:spTree>
    <p:extLst>
      <p:ext uri="{BB962C8B-B14F-4D97-AF65-F5344CB8AC3E}">
        <p14:creationId xmlns:p14="http://schemas.microsoft.com/office/powerpoint/2010/main" val="287092163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5E92C-B0DD-47FC-A031-B41F0FD33EBF}"/>
              </a:ext>
            </a:extLst>
          </p:cNvPr>
          <p:cNvSpPr>
            <a:spLocks noGrp="1"/>
          </p:cNvSpPr>
          <p:nvPr>
            <p:ph type="title"/>
          </p:nvPr>
        </p:nvSpPr>
        <p:spPr>
          <a:xfrm>
            <a:off x="693738" y="301625"/>
            <a:ext cx="8694737" cy="10969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64C36E1-B86C-470A-9D54-3F81D010DFC8}"/>
              </a:ext>
            </a:extLst>
          </p:cNvPr>
          <p:cNvSpPr>
            <a:spLocks noGrp="1"/>
          </p:cNvSpPr>
          <p:nvPr>
            <p:ph type="body" idx="1"/>
          </p:nvPr>
        </p:nvSpPr>
        <p:spPr>
          <a:xfrm>
            <a:off x="693738" y="1390650"/>
            <a:ext cx="4265612" cy="6810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7975AF-7447-4EDA-9747-92FF65E11E44}"/>
              </a:ext>
            </a:extLst>
          </p:cNvPr>
          <p:cNvSpPr>
            <a:spLocks noGrp="1"/>
          </p:cNvSpPr>
          <p:nvPr>
            <p:ph sz="half" idx="2"/>
          </p:nvPr>
        </p:nvSpPr>
        <p:spPr>
          <a:xfrm>
            <a:off x="693738" y="2071688"/>
            <a:ext cx="4265612" cy="3046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E5FA442-BB62-4DF3-82A5-C6A32AAA4212}"/>
              </a:ext>
            </a:extLst>
          </p:cNvPr>
          <p:cNvSpPr>
            <a:spLocks noGrp="1"/>
          </p:cNvSpPr>
          <p:nvPr>
            <p:ph type="body" sz="quarter" idx="3"/>
          </p:nvPr>
        </p:nvSpPr>
        <p:spPr>
          <a:xfrm>
            <a:off x="5103813" y="1390650"/>
            <a:ext cx="4284662" cy="6810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A16816-DA70-4857-9E9E-EB753841EC4E}"/>
              </a:ext>
            </a:extLst>
          </p:cNvPr>
          <p:cNvSpPr>
            <a:spLocks noGrp="1"/>
          </p:cNvSpPr>
          <p:nvPr>
            <p:ph sz="quarter" idx="4"/>
          </p:nvPr>
        </p:nvSpPr>
        <p:spPr>
          <a:xfrm>
            <a:off x="5103813" y="2071688"/>
            <a:ext cx="4284662" cy="3046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236CEF-EC23-431A-A9BC-D4F64C0C73F7}"/>
              </a:ext>
            </a:extLst>
          </p:cNvPr>
          <p:cNvSpPr>
            <a:spLocks noGrp="1"/>
          </p:cNvSpPr>
          <p:nvPr>
            <p:ph type="dt" sz="half" idx="10"/>
          </p:nvPr>
        </p:nvSpPr>
        <p:spPr/>
        <p:txBody>
          <a:bodyPr/>
          <a:lstStyle/>
          <a:p>
            <a:pPr lvl="0"/>
            <a:endParaRPr lang="en-US"/>
          </a:p>
        </p:txBody>
      </p:sp>
      <p:sp>
        <p:nvSpPr>
          <p:cNvPr id="8" name="Footer Placeholder 7">
            <a:extLst>
              <a:ext uri="{FF2B5EF4-FFF2-40B4-BE49-F238E27FC236}">
                <a16:creationId xmlns:a16="http://schemas.microsoft.com/office/drawing/2014/main" id="{55889858-0A99-4208-A3C5-A3A9EBBBBF7B}"/>
              </a:ext>
            </a:extLst>
          </p:cNvPr>
          <p:cNvSpPr>
            <a:spLocks noGrp="1"/>
          </p:cNvSpPr>
          <p:nvPr>
            <p:ph type="ftr" sz="quarter" idx="11"/>
          </p:nvPr>
        </p:nvSpPr>
        <p:spPr/>
        <p:txBody>
          <a:bodyPr/>
          <a:lstStyle/>
          <a:p>
            <a:pPr lvl="0"/>
            <a:endParaRPr lang="en-US"/>
          </a:p>
        </p:txBody>
      </p:sp>
      <p:sp>
        <p:nvSpPr>
          <p:cNvPr id="9" name="Slide Number Placeholder 8">
            <a:extLst>
              <a:ext uri="{FF2B5EF4-FFF2-40B4-BE49-F238E27FC236}">
                <a16:creationId xmlns:a16="http://schemas.microsoft.com/office/drawing/2014/main" id="{3C7F47F2-F144-4582-BEB1-31E17A59A29F}"/>
              </a:ext>
            </a:extLst>
          </p:cNvPr>
          <p:cNvSpPr>
            <a:spLocks noGrp="1"/>
          </p:cNvSpPr>
          <p:nvPr>
            <p:ph type="sldNum" sz="quarter" idx="12"/>
          </p:nvPr>
        </p:nvSpPr>
        <p:spPr/>
        <p:txBody>
          <a:bodyPr/>
          <a:lstStyle/>
          <a:p>
            <a:pPr lvl="0"/>
            <a:fld id="{F64FB543-EAC1-4CBD-938D-41F8F6D28EB8}" type="slidenum">
              <a:t>‹#›</a:t>
            </a:fld>
            <a:endParaRPr lang="en-US"/>
          </a:p>
        </p:txBody>
      </p:sp>
    </p:spTree>
    <p:extLst>
      <p:ext uri="{BB962C8B-B14F-4D97-AF65-F5344CB8AC3E}">
        <p14:creationId xmlns:p14="http://schemas.microsoft.com/office/powerpoint/2010/main" val="227612846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586CE-AE13-4204-9AB6-D8734283DA2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8225A43-90F2-4F43-B142-C4E269AEC791}"/>
              </a:ext>
            </a:extLst>
          </p:cNvPr>
          <p:cNvSpPr>
            <a:spLocks noGrp="1"/>
          </p:cNvSpPr>
          <p:nvPr>
            <p:ph type="dt" sz="half" idx="10"/>
          </p:nvPr>
        </p:nvSpPr>
        <p:spPr/>
        <p:txBody>
          <a:bodyPr/>
          <a:lstStyle/>
          <a:p>
            <a:pPr lvl="0"/>
            <a:endParaRPr lang="en-US"/>
          </a:p>
        </p:txBody>
      </p:sp>
      <p:sp>
        <p:nvSpPr>
          <p:cNvPr id="4" name="Footer Placeholder 3">
            <a:extLst>
              <a:ext uri="{FF2B5EF4-FFF2-40B4-BE49-F238E27FC236}">
                <a16:creationId xmlns:a16="http://schemas.microsoft.com/office/drawing/2014/main" id="{A74D9ED8-6B5B-457F-A051-CB6C063F51E8}"/>
              </a:ext>
            </a:extLst>
          </p:cNvPr>
          <p:cNvSpPr>
            <a:spLocks noGrp="1"/>
          </p:cNvSpPr>
          <p:nvPr>
            <p:ph type="ftr" sz="quarter" idx="11"/>
          </p:nvPr>
        </p:nvSpPr>
        <p:spPr/>
        <p:txBody>
          <a:bodyPr/>
          <a:lstStyle/>
          <a:p>
            <a:pPr lvl="0"/>
            <a:endParaRPr lang="en-US"/>
          </a:p>
        </p:txBody>
      </p:sp>
      <p:sp>
        <p:nvSpPr>
          <p:cNvPr id="5" name="Slide Number Placeholder 4">
            <a:extLst>
              <a:ext uri="{FF2B5EF4-FFF2-40B4-BE49-F238E27FC236}">
                <a16:creationId xmlns:a16="http://schemas.microsoft.com/office/drawing/2014/main" id="{7E337B6F-EB8C-4863-9E3A-AD20CACF8F94}"/>
              </a:ext>
            </a:extLst>
          </p:cNvPr>
          <p:cNvSpPr>
            <a:spLocks noGrp="1"/>
          </p:cNvSpPr>
          <p:nvPr>
            <p:ph type="sldNum" sz="quarter" idx="12"/>
          </p:nvPr>
        </p:nvSpPr>
        <p:spPr/>
        <p:txBody>
          <a:bodyPr/>
          <a:lstStyle/>
          <a:p>
            <a:pPr lvl="0"/>
            <a:fld id="{A09A50DB-CC36-4964-9970-EF22C560DDC9}" type="slidenum">
              <a:t>‹#›</a:t>
            </a:fld>
            <a:endParaRPr lang="en-US"/>
          </a:p>
        </p:txBody>
      </p:sp>
    </p:spTree>
    <p:extLst>
      <p:ext uri="{BB962C8B-B14F-4D97-AF65-F5344CB8AC3E}">
        <p14:creationId xmlns:p14="http://schemas.microsoft.com/office/powerpoint/2010/main" val="1128680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AFA4F-C330-4313-8D38-3FBC22E040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332F83-E6AF-4FF6-8C02-D7D6DA555AE0}"/>
              </a:ext>
            </a:extLst>
          </p:cNvPr>
          <p:cNvSpPr>
            <a:spLocks noGrp="1"/>
          </p:cNvSpPr>
          <p:nvPr>
            <p:ph sz="half" idx="1"/>
          </p:nvPr>
        </p:nvSpPr>
        <p:spPr>
          <a:xfrm>
            <a:off x="503238" y="2376488"/>
            <a:ext cx="4459287" cy="2752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8E4B921-6802-4AEE-8430-58A061A08DB2}"/>
              </a:ext>
            </a:extLst>
          </p:cNvPr>
          <p:cNvSpPr>
            <a:spLocks noGrp="1"/>
          </p:cNvSpPr>
          <p:nvPr>
            <p:ph sz="half" idx="2"/>
          </p:nvPr>
        </p:nvSpPr>
        <p:spPr>
          <a:xfrm>
            <a:off x="5114925" y="2376488"/>
            <a:ext cx="4460875" cy="2752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FAF893F-1983-4CCD-A4F5-BFEFFCC742C1}"/>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09590BF9-66CD-429E-887C-D3AB78AA30EF}"/>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C2E65414-0122-4689-9AF6-B02FB7797CA3}"/>
              </a:ext>
            </a:extLst>
          </p:cNvPr>
          <p:cNvSpPr>
            <a:spLocks noGrp="1"/>
          </p:cNvSpPr>
          <p:nvPr>
            <p:ph type="sldNum" sz="quarter" idx="12"/>
          </p:nvPr>
        </p:nvSpPr>
        <p:spPr/>
        <p:txBody>
          <a:bodyPr/>
          <a:lstStyle/>
          <a:p>
            <a:pPr lvl="0"/>
            <a:fld id="{E8BC4844-4E45-453A-9E1B-1A94D0FFB288}" type="slidenum">
              <a:t>‹#›</a:t>
            </a:fld>
            <a:endParaRPr lang="en-US"/>
          </a:p>
        </p:txBody>
      </p:sp>
    </p:spTree>
    <p:extLst>
      <p:ext uri="{BB962C8B-B14F-4D97-AF65-F5344CB8AC3E}">
        <p14:creationId xmlns:p14="http://schemas.microsoft.com/office/powerpoint/2010/main" val="414359632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A7CD4C-157F-42B4-BA4D-3F0B84050821}"/>
              </a:ext>
            </a:extLst>
          </p:cNvPr>
          <p:cNvSpPr>
            <a:spLocks noGrp="1"/>
          </p:cNvSpPr>
          <p:nvPr>
            <p:ph type="dt" sz="half" idx="10"/>
          </p:nvPr>
        </p:nvSpPr>
        <p:spPr/>
        <p:txBody>
          <a:bodyPr/>
          <a:lstStyle/>
          <a:p>
            <a:pPr lvl="0"/>
            <a:endParaRPr lang="en-US"/>
          </a:p>
        </p:txBody>
      </p:sp>
      <p:sp>
        <p:nvSpPr>
          <p:cNvPr id="3" name="Footer Placeholder 2">
            <a:extLst>
              <a:ext uri="{FF2B5EF4-FFF2-40B4-BE49-F238E27FC236}">
                <a16:creationId xmlns:a16="http://schemas.microsoft.com/office/drawing/2014/main" id="{0FB5B5B3-245F-4A71-B436-F5FF597D6DEE}"/>
              </a:ext>
            </a:extLst>
          </p:cNvPr>
          <p:cNvSpPr>
            <a:spLocks noGrp="1"/>
          </p:cNvSpPr>
          <p:nvPr>
            <p:ph type="ftr" sz="quarter" idx="11"/>
          </p:nvPr>
        </p:nvSpPr>
        <p:spPr/>
        <p:txBody>
          <a:bodyPr/>
          <a:lstStyle/>
          <a:p>
            <a:pPr lvl="0"/>
            <a:endParaRPr lang="en-US"/>
          </a:p>
        </p:txBody>
      </p:sp>
      <p:sp>
        <p:nvSpPr>
          <p:cNvPr id="4" name="Slide Number Placeholder 3">
            <a:extLst>
              <a:ext uri="{FF2B5EF4-FFF2-40B4-BE49-F238E27FC236}">
                <a16:creationId xmlns:a16="http://schemas.microsoft.com/office/drawing/2014/main" id="{2C1A19C4-E97A-480B-98F5-8C303123A359}"/>
              </a:ext>
            </a:extLst>
          </p:cNvPr>
          <p:cNvSpPr>
            <a:spLocks noGrp="1"/>
          </p:cNvSpPr>
          <p:nvPr>
            <p:ph type="sldNum" sz="quarter" idx="12"/>
          </p:nvPr>
        </p:nvSpPr>
        <p:spPr/>
        <p:txBody>
          <a:bodyPr/>
          <a:lstStyle/>
          <a:p>
            <a:pPr lvl="0"/>
            <a:fld id="{216A4C81-353B-4B6B-A707-34FBCBD03015}" type="slidenum">
              <a:t>‹#›</a:t>
            </a:fld>
            <a:endParaRPr lang="en-US"/>
          </a:p>
        </p:txBody>
      </p:sp>
    </p:spTree>
    <p:extLst>
      <p:ext uri="{BB962C8B-B14F-4D97-AF65-F5344CB8AC3E}">
        <p14:creationId xmlns:p14="http://schemas.microsoft.com/office/powerpoint/2010/main" val="143416234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AE3BE-4EA0-48A4-BAD7-CF08A11FF84B}"/>
              </a:ext>
            </a:extLst>
          </p:cNvPr>
          <p:cNvSpPr>
            <a:spLocks noGrp="1"/>
          </p:cNvSpPr>
          <p:nvPr>
            <p:ph type="title"/>
          </p:nvPr>
        </p:nvSpPr>
        <p:spPr>
          <a:xfrm>
            <a:off x="693738" y="377825"/>
            <a:ext cx="3251200" cy="1323975"/>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2996962-B91A-4F1E-B859-915234B0249B}"/>
              </a:ext>
            </a:extLst>
          </p:cNvPr>
          <p:cNvSpPr>
            <a:spLocks noGrp="1"/>
          </p:cNvSpPr>
          <p:nvPr>
            <p:ph idx="1"/>
          </p:nvPr>
        </p:nvSpPr>
        <p:spPr>
          <a:xfrm>
            <a:off x="4286250" y="815975"/>
            <a:ext cx="5102225" cy="40306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C4ECF63-40F3-4BEF-AE5A-C58E9A2DCD9F}"/>
              </a:ext>
            </a:extLst>
          </p:cNvPr>
          <p:cNvSpPr>
            <a:spLocks noGrp="1"/>
          </p:cNvSpPr>
          <p:nvPr>
            <p:ph type="body" sz="half" idx="2"/>
          </p:nvPr>
        </p:nvSpPr>
        <p:spPr>
          <a:xfrm>
            <a:off x="693738" y="1701800"/>
            <a:ext cx="3251200" cy="3151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8B50D0-3820-4E79-A453-A3D534EF03FA}"/>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80E5BFA3-23B3-4DC9-9223-BB6FE102BD2E}"/>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8F127533-9857-4F90-9D7C-1E6805E7418A}"/>
              </a:ext>
            </a:extLst>
          </p:cNvPr>
          <p:cNvSpPr>
            <a:spLocks noGrp="1"/>
          </p:cNvSpPr>
          <p:nvPr>
            <p:ph type="sldNum" sz="quarter" idx="12"/>
          </p:nvPr>
        </p:nvSpPr>
        <p:spPr/>
        <p:txBody>
          <a:bodyPr/>
          <a:lstStyle/>
          <a:p>
            <a:pPr lvl="0"/>
            <a:fld id="{F0DBA399-2C25-4D3D-AA8C-55AF288732FA}" type="slidenum">
              <a:t>‹#›</a:t>
            </a:fld>
            <a:endParaRPr lang="en-US"/>
          </a:p>
        </p:txBody>
      </p:sp>
    </p:spTree>
    <p:extLst>
      <p:ext uri="{BB962C8B-B14F-4D97-AF65-F5344CB8AC3E}">
        <p14:creationId xmlns:p14="http://schemas.microsoft.com/office/powerpoint/2010/main" val="125908937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6E37C-56D0-4873-94A2-60DB3E0A5FC5}"/>
              </a:ext>
            </a:extLst>
          </p:cNvPr>
          <p:cNvSpPr>
            <a:spLocks noGrp="1"/>
          </p:cNvSpPr>
          <p:nvPr>
            <p:ph type="title"/>
          </p:nvPr>
        </p:nvSpPr>
        <p:spPr>
          <a:xfrm>
            <a:off x="693738" y="377825"/>
            <a:ext cx="3251200" cy="1323975"/>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90132C-7EEA-42CB-8819-C594C501E063}"/>
              </a:ext>
            </a:extLst>
          </p:cNvPr>
          <p:cNvSpPr>
            <a:spLocks noGrp="1"/>
          </p:cNvSpPr>
          <p:nvPr>
            <p:ph type="pic" idx="1"/>
          </p:nvPr>
        </p:nvSpPr>
        <p:spPr>
          <a:xfrm>
            <a:off x="4286250" y="815975"/>
            <a:ext cx="5102225" cy="403066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9F4D41A-422F-4416-A459-0A1D5AF344E3}"/>
              </a:ext>
            </a:extLst>
          </p:cNvPr>
          <p:cNvSpPr>
            <a:spLocks noGrp="1"/>
          </p:cNvSpPr>
          <p:nvPr>
            <p:ph type="body" sz="half" idx="2"/>
          </p:nvPr>
        </p:nvSpPr>
        <p:spPr>
          <a:xfrm>
            <a:off x="693738" y="1701800"/>
            <a:ext cx="3251200" cy="3151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D6D318-4605-4249-8A18-E64BBF7DAA0B}"/>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DA9B1786-C96A-4873-B08C-B102E1AF4478}"/>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C44A8370-8233-477F-B3E3-807A7A9417C7}"/>
              </a:ext>
            </a:extLst>
          </p:cNvPr>
          <p:cNvSpPr>
            <a:spLocks noGrp="1"/>
          </p:cNvSpPr>
          <p:nvPr>
            <p:ph type="sldNum" sz="quarter" idx="12"/>
          </p:nvPr>
        </p:nvSpPr>
        <p:spPr/>
        <p:txBody>
          <a:bodyPr/>
          <a:lstStyle/>
          <a:p>
            <a:pPr lvl="0"/>
            <a:fld id="{AEAB61A3-EBD3-41C2-BB4C-AD0D20DF7F82}" type="slidenum">
              <a:t>‹#›</a:t>
            </a:fld>
            <a:endParaRPr lang="en-US"/>
          </a:p>
        </p:txBody>
      </p:sp>
    </p:spTree>
    <p:extLst>
      <p:ext uri="{BB962C8B-B14F-4D97-AF65-F5344CB8AC3E}">
        <p14:creationId xmlns:p14="http://schemas.microsoft.com/office/powerpoint/2010/main" val="269894996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F4F80-08C6-463C-B607-D6BFAEAE9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FBC714E-3EE1-4A7F-88C6-42D0A19A9B1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49F3DA-D0EC-49A3-A8D3-F5F750001B6A}"/>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2F5B21F8-A7CB-4B36-9E2C-638C011BCACA}"/>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7AAD4534-CFD5-4A8B-8032-CB5D305D9A68}"/>
              </a:ext>
            </a:extLst>
          </p:cNvPr>
          <p:cNvSpPr>
            <a:spLocks noGrp="1"/>
          </p:cNvSpPr>
          <p:nvPr>
            <p:ph type="sldNum" sz="quarter" idx="12"/>
          </p:nvPr>
        </p:nvSpPr>
        <p:spPr/>
        <p:txBody>
          <a:bodyPr/>
          <a:lstStyle/>
          <a:p>
            <a:pPr lvl="0"/>
            <a:fld id="{9DA255A0-ABBC-41E6-B4C8-7017E0349FBB}" type="slidenum">
              <a:t>‹#›</a:t>
            </a:fld>
            <a:endParaRPr lang="en-US"/>
          </a:p>
        </p:txBody>
      </p:sp>
    </p:spTree>
    <p:extLst>
      <p:ext uri="{BB962C8B-B14F-4D97-AF65-F5344CB8AC3E}">
        <p14:creationId xmlns:p14="http://schemas.microsoft.com/office/powerpoint/2010/main" val="44279312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CB935B-43C7-4704-B592-D2F0E31B2343}"/>
              </a:ext>
            </a:extLst>
          </p:cNvPr>
          <p:cNvSpPr>
            <a:spLocks noGrp="1"/>
          </p:cNvSpPr>
          <p:nvPr>
            <p:ph type="title" orient="vert"/>
          </p:nvPr>
        </p:nvSpPr>
        <p:spPr>
          <a:xfrm>
            <a:off x="7308850" y="225425"/>
            <a:ext cx="2266950" cy="43894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7B3297A-39FC-4BB2-80A2-5795783BC116}"/>
              </a:ext>
            </a:extLst>
          </p:cNvPr>
          <p:cNvSpPr>
            <a:spLocks noGrp="1"/>
          </p:cNvSpPr>
          <p:nvPr>
            <p:ph type="body" orient="vert" idx="1"/>
          </p:nvPr>
        </p:nvSpPr>
        <p:spPr>
          <a:xfrm>
            <a:off x="503238" y="225425"/>
            <a:ext cx="6653212" cy="43894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D64B74-6562-4E54-A9F2-321D9E97A8EF}"/>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620EC2B4-85C6-47E0-A1C6-D3D4FBCAFBFD}"/>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06DA154C-B26E-4C35-9E36-D50249F5D332}"/>
              </a:ext>
            </a:extLst>
          </p:cNvPr>
          <p:cNvSpPr>
            <a:spLocks noGrp="1"/>
          </p:cNvSpPr>
          <p:nvPr>
            <p:ph type="sldNum" sz="quarter" idx="12"/>
          </p:nvPr>
        </p:nvSpPr>
        <p:spPr/>
        <p:txBody>
          <a:bodyPr/>
          <a:lstStyle/>
          <a:p>
            <a:pPr lvl="0"/>
            <a:fld id="{EEF3B04A-7CEB-48E1-B180-4898B2A66375}" type="slidenum">
              <a:t>‹#›</a:t>
            </a:fld>
            <a:endParaRPr lang="en-US"/>
          </a:p>
        </p:txBody>
      </p:sp>
    </p:spTree>
    <p:extLst>
      <p:ext uri="{BB962C8B-B14F-4D97-AF65-F5344CB8AC3E}">
        <p14:creationId xmlns:p14="http://schemas.microsoft.com/office/powerpoint/2010/main" val="3041137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8AEE5-8557-4819-8FD2-AEDCEC0C9F2E}"/>
              </a:ext>
            </a:extLst>
          </p:cNvPr>
          <p:cNvSpPr>
            <a:spLocks noGrp="1"/>
          </p:cNvSpPr>
          <p:nvPr>
            <p:ph type="title"/>
          </p:nvPr>
        </p:nvSpPr>
        <p:spPr>
          <a:xfrm>
            <a:off x="693738" y="301625"/>
            <a:ext cx="8694737" cy="10969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338C6BF-17F4-4C4A-B764-49815D5C3145}"/>
              </a:ext>
            </a:extLst>
          </p:cNvPr>
          <p:cNvSpPr>
            <a:spLocks noGrp="1"/>
          </p:cNvSpPr>
          <p:nvPr>
            <p:ph type="body" idx="1"/>
          </p:nvPr>
        </p:nvSpPr>
        <p:spPr>
          <a:xfrm>
            <a:off x="693738" y="1390650"/>
            <a:ext cx="4265612" cy="6810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961698-E9B8-4963-B2F9-D7B06F09D3D2}"/>
              </a:ext>
            </a:extLst>
          </p:cNvPr>
          <p:cNvSpPr>
            <a:spLocks noGrp="1"/>
          </p:cNvSpPr>
          <p:nvPr>
            <p:ph sz="half" idx="2"/>
          </p:nvPr>
        </p:nvSpPr>
        <p:spPr>
          <a:xfrm>
            <a:off x="693738" y="2071688"/>
            <a:ext cx="4265612" cy="3046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F71AE91-07F9-4467-80BF-4C65C8C958B9}"/>
              </a:ext>
            </a:extLst>
          </p:cNvPr>
          <p:cNvSpPr>
            <a:spLocks noGrp="1"/>
          </p:cNvSpPr>
          <p:nvPr>
            <p:ph type="body" sz="quarter" idx="3"/>
          </p:nvPr>
        </p:nvSpPr>
        <p:spPr>
          <a:xfrm>
            <a:off x="5103813" y="1390650"/>
            <a:ext cx="4284662" cy="6810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DDE15E-C3F9-4DB4-8A66-7D145A927855}"/>
              </a:ext>
            </a:extLst>
          </p:cNvPr>
          <p:cNvSpPr>
            <a:spLocks noGrp="1"/>
          </p:cNvSpPr>
          <p:nvPr>
            <p:ph sz="quarter" idx="4"/>
          </p:nvPr>
        </p:nvSpPr>
        <p:spPr>
          <a:xfrm>
            <a:off x="5103813" y="2071688"/>
            <a:ext cx="4284662" cy="3046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E43D8DF-0416-4EB2-A8AC-90DAF9479F42}"/>
              </a:ext>
            </a:extLst>
          </p:cNvPr>
          <p:cNvSpPr>
            <a:spLocks noGrp="1"/>
          </p:cNvSpPr>
          <p:nvPr>
            <p:ph type="dt" sz="half" idx="10"/>
          </p:nvPr>
        </p:nvSpPr>
        <p:spPr/>
        <p:txBody>
          <a:bodyPr/>
          <a:lstStyle/>
          <a:p>
            <a:pPr lvl="0"/>
            <a:endParaRPr lang="en-US"/>
          </a:p>
        </p:txBody>
      </p:sp>
      <p:sp>
        <p:nvSpPr>
          <p:cNvPr id="8" name="Footer Placeholder 7">
            <a:extLst>
              <a:ext uri="{FF2B5EF4-FFF2-40B4-BE49-F238E27FC236}">
                <a16:creationId xmlns:a16="http://schemas.microsoft.com/office/drawing/2014/main" id="{DB3AFE73-B94C-4911-87E0-1E86D4FBB0EF}"/>
              </a:ext>
            </a:extLst>
          </p:cNvPr>
          <p:cNvSpPr>
            <a:spLocks noGrp="1"/>
          </p:cNvSpPr>
          <p:nvPr>
            <p:ph type="ftr" sz="quarter" idx="11"/>
          </p:nvPr>
        </p:nvSpPr>
        <p:spPr/>
        <p:txBody>
          <a:bodyPr/>
          <a:lstStyle/>
          <a:p>
            <a:pPr lvl="0"/>
            <a:endParaRPr lang="en-US"/>
          </a:p>
        </p:txBody>
      </p:sp>
      <p:sp>
        <p:nvSpPr>
          <p:cNvPr id="9" name="Slide Number Placeholder 8">
            <a:extLst>
              <a:ext uri="{FF2B5EF4-FFF2-40B4-BE49-F238E27FC236}">
                <a16:creationId xmlns:a16="http://schemas.microsoft.com/office/drawing/2014/main" id="{B0D9F6A3-C3B7-4E5D-A8E0-58774130CD69}"/>
              </a:ext>
            </a:extLst>
          </p:cNvPr>
          <p:cNvSpPr>
            <a:spLocks noGrp="1"/>
          </p:cNvSpPr>
          <p:nvPr>
            <p:ph type="sldNum" sz="quarter" idx="12"/>
          </p:nvPr>
        </p:nvSpPr>
        <p:spPr/>
        <p:txBody>
          <a:bodyPr/>
          <a:lstStyle/>
          <a:p>
            <a:pPr lvl="0"/>
            <a:fld id="{61C13163-9626-4140-855C-FF805041BF42}" type="slidenum">
              <a:t>‹#›</a:t>
            </a:fld>
            <a:endParaRPr lang="en-US"/>
          </a:p>
        </p:txBody>
      </p:sp>
    </p:spTree>
    <p:extLst>
      <p:ext uri="{BB962C8B-B14F-4D97-AF65-F5344CB8AC3E}">
        <p14:creationId xmlns:p14="http://schemas.microsoft.com/office/powerpoint/2010/main" val="2838599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259A9-A4B4-49C2-896A-936C633F3EC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D08E56F-256F-4111-97AF-EC5511AB7588}"/>
              </a:ext>
            </a:extLst>
          </p:cNvPr>
          <p:cNvSpPr>
            <a:spLocks noGrp="1"/>
          </p:cNvSpPr>
          <p:nvPr>
            <p:ph type="dt" sz="half" idx="10"/>
          </p:nvPr>
        </p:nvSpPr>
        <p:spPr/>
        <p:txBody>
          <a:bodyPr/>
          <a:lstStyle/>
          <a:p>
            <a:pPr lvl="0"/>
            <a:endParaRPr lang="en-US"/>
          </a:p>
        </p:txBody>
      </p:sp>
      <p:sp>
        <p:nvSpPr>
          <p:cNvPr id="4" name="Footer Placeholder 3">
            <a:extLst>
              <a:ext uri="{FF2B5EF4-FFF2-40B4-BE49-F238E27FC236}">
                <a16:creationId xmlns:a16="http://schemas.microsoft.com/office/drawing/2014/main" id="{A9B111CA-6353-464F-9B06-B514F29DB645}"/>
              </a:ext>
            </a:extLst>
          </p:cNvPr>
          <p:cNvSpPr>
            <a:spLocks noGrp="1"/>
          </p:cNvSpPr>
          <p:nvPr>
            <p:ph type="ftr" sz="quarter" idx="11"/>
          </p:nvPr>
        </p:nvSpPr>
        <p:spPr/>
        <p:txBody>
          <a:bodyPr/>
          <a:lstStyle/>
          <a:p>
            <a:pPr lvl="0"/>
            <a:endParaRPr lang="en-US"/>
          </a:p>
        </p:txBody>
      </p:sp>
      <p:sp>
        <p:nvSpPr>
          <p:cNvPr id="5" name="Slide Number Placeholder 4">
            <a:extLst>
              <a:ext uri="{FF2B5EF4-FFF2-40B4-BE49-F238E27FC236}">
                <a16:creationId xmlns:a16="http://schemas.microsoft.com/office/drawing/2014/main" id="{1A9E443C-D1A9-4E64-8EF1-11B4262DDF1B}"/>
              </a:ext>
            </a:extLst>
          </p:cNvPr>
          <p:cNvSpPr>
            <a:spLocks noGrp="1"/>
          </p:cNvSpPr>
          <p:nvPr>
            <p:ph type="sldNum" sz="quarter" idx="12"/>
          </p:nvPr>
        </p:nvSpPr>
        <p:spPr/>
        <p:txBody>
          <a:bodyPr/>
          <a:lstStyle/>
          <a:p>
            <a:pPr lvl="0"/>
            <a:fld id="{32453E18-8FB3-4CA4-9405-C3EEA4699E9F}" type="slidenum">
              <a:t>‹#›</a:t>
            </a:fld>
            <a:endParaRPr lang="en-US"/>
          </a:p>
        </p:txBody>
      </p:sp>
    </p:spTree>
    <p:extLst>
      <p:ext uri="{BB962C8B-B14F-4D97-AF65-F5344CB8AC3E}">
        <p14:creationId xmlns:p14="http://schemas.microsoft.com/office/powerpoint/2010/main" val="718332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90360F-4229-4FFB-8080-877C9D7C2C73}"/>
              </a:ext>
            </a:extLst>
          </p:cNvPr>
          <p:cNvSpPr>
            <a:spLocks noGrp="1"/>
          </p:cNvSpPr>
          <p:nvPr>
            <p:ph type="dt" sz="half" idx="10"/>
          </p:nvPr>
        </p:nvSpPr>
        <p:spPr/>
        <p:txBody>
          <a:bodyPr/>
          <a:lstStyle/>
          <a:p>
            <a:pPr lvl="0"/>
            <a:endParaRPr lang="en-US"/>
          </a:p>
        </p:txBody>
      </p:sp>
      <p:sp>
        <p:nvSpPr>
          <p:cNvPr id="3" name="Footer Placeholder 2">
            <a:extLst>
              <a:ext uri="{FF2B5EF4-FFF2-40B4-BE49-F238E27FC236}">
                <a16:creationId xmlns:a16="http://schemas.microsoft.com/office/drawing/2014/main" id="{796764A4-1C6C-4007-AC40-FECC9590E28D}"/>
              </a:ext>
            </a:extLst>
          </p:cNvPr>
          <p:cNvSpPr>
            <a:spLocks noGrp="1"/>
          </p:cNvSpPr>
          <p:nvPr>
            <p:ph type="ftr" sz="quarter" idx="11"/>
          </p:nvPr>
        </p:nvSpPr>
        <p:spPr/>
        <p:txBody>
          <a:bodyPr/>
          <a:lstStyle/>
          <a:p>
            <a:pPr lvl="0"/>
            <a:endParaRPr lang="en-US"/>
          </a:p>
        </p:txBody>
      </p:sp>
      <p:sp>
        <p:nvSpPr>
          <p:cNvPr id="4" name="Slide Number Placeholder 3">
            <a:extLst>
              <a:ext uri="{FF2B5EF4-FFF2-40B4-BE49-F238E27FC236}">
                <a16:creationId xmlns:a16="http://schemas.microsoft.com/office/drawing/2014/main" id="{91ECE033-F51A-4208-94AD-3FF4ABD09E88}"/>
              </a:ext>
            </a:extLst>
          </p:cNvPr>
          <p:cNvSpPr>
            <a:spLocks noGrp="1"/>
          </p:cNvSpPr>
          <p:nvPr>
            <p:ph type="sldNum" sz="quarter" idx="12"/>
          </p:nvPr>
        </p:nvSpPr>
        <p:spPr/>
        <p:txBody>
          <a:bodyPr/>
          <a:lstStyle/>
          <a:p>
            <a:pPr lvl="0"/>
            <a:fld id="{247A9FF1-F3D6-45EF-8C41-2FA6F4D16165}" type="slidenum">
              <a:t>‹#›</a:t>
            </a:fld>
            <a:endParaRPr lang="en-US"/>
          </a:p>
        </p:txBody>
      </p:sp>
    </p:spTree>
    <p:extLst>
      <p:ext uri="{BB962C8B-B14F-4D97-AF65-F5344CB8AC3E}">
        <p14:creationId xmlns:p14="http://schemas.microsoft.com/office/powerpoint/2010/main" val="2598325939"/>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DB7A8-3119-471D-A1A0-7095BD141057}"/>
              </a:ext>
            </a:extLst>
          </p:cNvPr>
          <p:cNvSpPr>
            <a:spLocks noGrp="1"/>
          </p:cNvSpPr>
          <p:nvPr>
            <p:ph type="title"/>
          </p:nvPr>
        </p:nvSpPr>
        <p:spPr>
          <a:xfrm>
            <a:off x="693738" y="377825"/>
            <a:ext cx="3251200" cy="1323975"/>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A6EE63A-72E8-4B38-B6FB-315AF1F738EB}"/>
              </a:ext>
            </a:extLst>
          </p:cNvPr>
          <p:cNvSpPr>
            <a:spLocks noGrp="1"/>
          </p:cNvSpPr>
          <p:nvPr>
            <p:ph idx="1"/>
          </p:nvPr>
        </p:nvSpPr>
        <p:spPr>
          <a:xfrm>
            <a:off x="4286250" y="815975"/>
            <a:ext cx="5102225" cy="40306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324B38-91C1-47F4-9A84-DBAE140DB723}"/>
              </a:ext>
            </a:extLst>
          </p:cNvPr>
          <p:cNvSpPr>
            <a:spLocks noGrp="1"/>
          </p:cNvSpPr>
          <p:nvPr>
            <p:ph type="body" sz="half" idx="2"/>
          </p:nvPr>
        </p:nvSpPr>
        <p:spPr>
          <a:xfrm>
            <a:off x="693738" y="1701800"/>
            <a:ext cx="3251200" cy="3151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40A7F1-99EA-4961-911A-D12FDA6DA8B9}"/>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14A8AEA5-7BE9-41A8-9623-A8330CF10019}"/>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0BB67869-BC6A-4214-9319-D12F6F635BD0}"/>
              </a:ext>
            </a:extLst>
          </p:cNvPr>
          <p:cNvSpPr>
            <a:spLocks noGrp="1"/>
          </p:cNvSpPr>
          <p:nvPr>
            <p:ph type="sldNum" sz="quarter" idx="12"/>
          </p:nvPr>
        </p:nvSpPr>
        <p:spPr/>
        <p:txBody>
          <a:bodyPr/>
          <a:lstStyle/>
          <a:p>
            <a:pPr lvl="0"/>
            <a:fld id="{ECD68D11-AE3A-4A05-AB39-A6C97547A948}" type="slidenum">
              <a:t>‹#›</a:t>
            </a:fld>
            <a:endParaRPr lang="en-US"/>
          </a:p>
        </p:txBody>
      </p:sp>
    </p:spTree>
    <p:extLst>
      <p:ext uri="{BB962C8B-B14F-4D97-AF65-F5344CB8AC3E}">
        <p14:creationId xmlns:p14="http://schemas.microsoft.com/office/powerpoint/2010/main" val="1681455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AA32C-275E-4C5A-A549-78BE57C224EA}"/>
              </a:ext>
            </a:extLst>
          </p:cNvPr>
          <p:cNvSpPr>
            <a:spLocks noGrp="1"/>
          </p:cNvSpPr>
          <p:nvPr>
            <p:ph type="title"/>
          </p:nvPr>
        </p:nvSpPr>
        <p:spPr>
          <a:xfrm>
            <a:off x="693738" y="377825"/>
            <a:ext cx="3251200" cy="1323975"/>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82EAE6A-35F3-4A4A-9043-9FFCED9D35EF}"/>
              </a:ext>
            </a:extLst>
          </p:cNvPr>
          <p:cNvSpPr>
            <a:spLocks noGrp="1"/>
          </p:cNvSpPr>
          <p:nvPr>
            <p:ph type="pic" idx="1"/>
          </p:nvPr>
        </p:nvSpPr>
        <p:spPr>
          <a:xfrm>
            <a:off x="4286250" y="815975"/>
            <a:ext cx="5102225" cy="403066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674CE76-9C04-492B-9F0C-709303FCB313}"/>
              </a:ext>
            </a:extLst>
          </p:cNvPr>
          <p:cNvSpPr>
            <a:spLocks noGrp="1"/>
          </p:cNvSpPr>
          <p:nvPr>
            <p:ph type="body" sz="half" idx="2"/>
          </p:nvPr>
        </p:nvSpPr>
        <p:spPr>
          <a:xfrm>
            <a:off x="693738" y="1701800"/>
            <a:ext cx="3251200" cy="3151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DAE6F7-2596-424D-AA2F-AEB71DF8F733}"/>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ED885EBB-C4E2-4F7A-BEEE-34A66663059E}"/>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8951BFE0-AD6A-4E96-AA2E-C5FB65314C84}"/>
              </a:ext>
            </a:extLst>
          </p:cNvPr>
          <p:cNvSpPr>
            <a:spLocks noGrp="1"/>
          </p:cNvSpPr>
          <p:nvPr>
            <p:ph type="sldNum" sz="quarter" idx="12"/>
          </p:nvPr>
        </p:nvSpPr>
        <p:spPr/>
        <p:txBody>
          <a:bodyPr/>
          <a:lstStyle/>
          <a:p>
            <a:pPr lvl="0"/>
            <a:fld id="{6CFD89BB-108D-4E81-83CC-7981B4A6072D}" type="slidenum">
              <a:t>‹#›</a:t>
            </a:fld>
            <a:endParaRPr lang="en-US"/>
          </a:p>
        </p:txBody>
      </p:sp>
    </p:spTree>
    <p:extLst>
      <p:ext uri="{BB962C8B-B14F-4D97-AF65-F5344CB8AC3E}">
        <p14:creationId xmlns:p14="http://schemas.microsoft.com/office/powerpoint/2010/main" val="2886366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3.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4.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E59F62-AECE-43E6-B98C-5B30128FEC9C}"/>
              </a:ext>
            </a:extLst>
          </p:cNvPr>
          <p:cNvSpPr txBox="1">
            <a:spLocks noGrp="1"/>
          </p:cNvSpPr>
          <p:nvPr>
            <p:ph type="title"/>
          </p:nvPr>
        </p:nvSpPr>
        <p:spPr>
          <a:xfrm>
            <a:off x="503999" y="810000"/>
            <a:ext cx="9071640" cy="1296000"/>
          </a:xfrm>
          <a:prstGeom prst="rect">
            <a:avLst/>
          </a:prstGeom>
          <a:noFill/>
          <a:ln>
            <a:noFill/>
          </a:ln>
        </p:spPr>
        <p:txBody>
          <a:bodyPr lIns="0" tIns="0" rIns="0" bIns="0" anchor="ctr"/>
          <a:lstStyle/>
          <a:p>
            <a:endParaRPr lang="en-US"/>
          </a:p>
        </p:txBody>
      </p:sp>
      <p:sp>
        <p:nvSpPr>
          <p:cNvPr id="3" name="Text Placeholder 2">
            <a:extLst>
              <a:ext uri="{FF2B5EF4-FFF2-40B4-BE49-F238E27FC236}">
                <a16:creationId xmlns:a16="http://schemas.microsoft.com/office/drawing/2014/main" id="{D2070330-7A6B-4521-AC8A-41F8EC220D21}"/>
              </a:ext>
            </a:extLst>
          </p:cNvPr>
          <p:cNvSpPr txBox="1">
            <a:spLocks noGrp="1"/>
          </p:cNvSpPr>
          <p:nvPr>
            <p:ph type="body" idx="1"/>
          </p:nvPr>
        </p:nvSpPr>
        <p:spPr>
          <a:xfrm>
            <a:off x="503999" y="2376000"/>
            <a:ext cx="9071640" cy="2754000"/>
          </a:xfrm>
          <a:prstGeom prst="rect">
            <a:avLst/>
          </a:prstGeom>
          <a:noFill/>
          <a:ln>
            <a:noFill/>
          </a:ln>
        </p:spPr>
        <p:txBody>
          <a:bodyPr lIns="0" tIns="0" rIns="0" bIns="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0B6AFF-8DCC-43A4-8256-2135DB1CCECC}"/>
              </a:ext>
            </a:extLst>
          </p:cNvPr>
          <p:cNvSpPr txBox="1">
            <a:spLocks noGrp="1"/>
          </p:cNvSpPr>
          <p:nvPr>
            <p:ph type="dt" sz="half" idx="2"/>
          </p:nvPr>
        </p:nvSpPr>
        <p:spPr>
          <a:xfrm>
            <a:off x="503999" y="5164920"/>
            <a:ext cx="2348280" cy="390600"/>
          </a:xfrm>
          <a:prstGeom prst="rect">
            <a:avLst/>
          </a:prstGeom>
          <a:noFill/>
          <a:ln>
            <a:noFill/>
          </a:ln>
        </p:spPr>
        <p:txBody>
          <a:bodyPr vert="horz" lIns="0" tIns="0" rIns="0" bIns="0" anchorCtr="0">
            <a:noAutofit/>
          </a:bodyPr>
          <a:lstStyle>
            <a:lvl1pPr lvl="0" rtl="0" hangingPunct="0">
              <a:buNone/>
              <a:tabLst/>
              <a:defRPr lang="en-US" sz="1400" kern="1200">
                <a:solidFill>
                  <a:srgbClr val="FFFFFF"/>
                </a:solidFill>
                <a:latin typeface="Liberation Sans" pitchFamily="18"/>
                <a:ea typeface="DejaVu Sans" pitchFamily="2"/>
                <a:cs typeface="DejaVu Sans" pitchFamily="2"/>
              </a:defRPr>
            </a:lvl1pPr>
          </a:lstStyle>
          <a:p>
            <a:pPr lvl="0"/>
            <a:endParaRPr lang="en-US"/>
          </a:p>
        </p:txBody>
      </p:sp>
      <p:sp>
        <p:nvSpPr>
          <p:cNvPr id="5" name="Footer Placeholder 4">
            <a:extLst>
              <a:ext uri="{FF2B5EF4-FFF2-40B4-BE49-F238E27FC236}">
                <a16:creationId xmlns:a16="http://schemas.microsoft.com/office/drawing/2014/main" id="{F37BA3DB-D64F-4E95-96C1-13827C8522AA}"/>
              </a:ext>
            </a:extLst>
          </p:cNvPr>
          <p:cNvSpPr txBox="1">
            <a:spLocks noGrp="1"/>
          </p:cNvSpPr>
          <p:nvPr>
            <p:ph type="ftr" sz="quarter" idx="3"/>
          </p:nvPr>
        </p:nvSpPr>
        <p:spPr>
          <a:xfrm>
            <a:off x="3447360" y="5164920"/>
            <a:ext cx="3195000" cy="390600"/>
          </a:xfrm>
          <a:prstGeom prst="rect">
            <a:avLst/>
          </a:prstGeom>
          <a:noFill/>
          <a:ln>
            <a:noFill/>
          </a:ln>
        </p:spPr>
        <p:txBody>
          <a:bodyPr vert="horz" lIns="0" tIns="0" rIns="0" bIns="0" anchorCtr="0">
            <a:noAutofit/>
          </a:bodyPr>
          <a:lstStyle>
            <a:lvl1pPr lvl="0" algn="ctr" rtl="0" hangingPunct="0">
              <a:buNone/>
              <a:tabLst/>
              <a:defRPr lang="en-US" sz="1400" kern="1200">
                <a:solidFill>
                  <a:srgbClr val="FFFFFF"/>
                </a:solidFill>
                <a:latin typeface="Liberation Sans" pitchFamily="18"/>
                <a:ea typeface="DejaVu Sans" pitchFamily="2"/>
                <a:cs typeface="DejaVu Sans" pitchFamily="2"/>
              </a:defRPr>
            </a:lvl1pPr>
          </a:lstStyle>
          <a:p>
            <a:pPr lvl="0"/>
            <a:endParaRPr lang="en-US"/>
          </a:p>
        </p:txBody>
      </p:sp>
      <p:sp>
        <p:nvSpPr>
          <p:cNvPr id="6" name="Slide Number Placeholder 5">
            <a:extLst>
              <a:ext uri="{FF2B5EF4-FFF2-40B4-BE49-F238E27FC236}">
                <a16:creationId xmlns:a16="http://schemas.microsoft.com/office/drawing/2014/main" id="{C78BCE1F-DF8A-4936-AD28-9BFC0BE48921}"/>
              </a:ext>
            </a:extLst>
          </p:cNvPr>
          <p:cNvSpPr txBox="1">
            <a:spLocks noGrp="1"/>
          </p:cNvSpPr>
          <p:nvPr>
            <p:ph type="sldNum" sz="quarter" idx="4"/>
          </p:nvPr>
        </p:nvSpPr>
        <p:spPr>
          <a:xfrm>
            <a:off x="7227360" y="5164920"/>
            <a:ext cx="2348280" cy="390600"/>
          </a:xfrm>
          <a:prstGeom prst="rect">
            <a:avLst/>
          </a:prstGeom>
          <a:noFill/>
          <a:ln>
            <a:noFill/>
          </a:ln>
        </p:spPr>
        <p:txBody>
          <a:bodyPr vert="horz" lIns="0" tIns="0" rIns="0" bIns="0" anchorCtr="0">
            <a:noAutofit/>
          </a:bodyPr>
          <a:lstStyle>
            <a:lvl1pPr lvl="0" algn="r" rtl="0" hangingPunct="0">
              <a:buNone/>
              <a:tabLst/>
              <a:defRPr lang="en-US" sz="1400" kern="1200">
                <a:solidFill>
                  <a:srgbClr val="FFFFFF"/>
                </a:solidFill>
                <a:latin typeface="Liberation Sans" pitchFamily="18"/>
                <a:ea typeface="DejaVu Sans" pitchFamily="2"/>
                <a:cs typeface="DejaVu Sans" pitchFamily="2"/>
              </a:defRPr>
            </a:lvl1pPr>
          </a:lstStyle>
          <a:p>
            <a:pPr lvl="0"/>
            <a:fld id="{16C88C3B-CAB8-47C0-BDA3-3F85D3A9021F}"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hangingPunct="0">
        <a:tabLst/>
        <a:defRPr lang="en-US" sz="4400" b="0" i="0" u="none" strike="noStrike" kern="1200" cap="none">
          <a:ln>
            <a:noFill/>
          </a:ln>
          <a:solidFill>
            <a:srgbClr val="FFFFFF"/>
          </a:solidFill>
          <a:highlight>
            <a:scrgbClr r="0" g="0" b="0">
              <a:alpha val="0"/>
            </a:scrgbClr>
          </a:highlight>
          <a:latin typeface="Liberation Sans" pitchFamily="18"/>
        </a:defRPr>
      </a:lvl1pPr>
    </p:titleStyle>
    <p:bodyStyle>
      <a:lvl1pPr marL="0" marR="0" indent="0" hangingPunct="0">
        <a:spcBef>
          <a:spcPts val="1414"/>
        </a:spcBef>
        <a:spcAft>
          <a:spcPts val="0"/>
        </a:spcAft>
        <a:tabLst/>
        <a:defRPr lang="en-US" sz="3150" b="0" i="0" u="none" strike="noStrike" kern="1200" cap="none">
          <a:ln>
            <a:noFill/>
          </a:ln>
          <a:solidFill>
            <a:srgbClr val="FFFFFF"/>
          </a:solidFill>
          <a:highlight>
            <a:scrgbClr r="0" g="0" b="0">
              <a:alpha val="0"/>
            </a:scrgbClr>
          </a:highlight>
          <a:latin typeface="Liberation Sans"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FAD5EB-338C-4B09-832C-D128B3F7C544}"/>
              </a:ext>
            </a:extLst>
          </p:cNvPr>
          <p:cNvSpPr txBox="1">
            <a:spLocks noGrp="1"/>
          </p:cNvSpPr>
          <p:nvPr>
            <p:ph type="title"/>
          </p:nvPr>
        </p:nvSpPr>
        <p:spPr>
          <a:xfrm>
            <a:off x="503999" y="225720"/>
            <a:ext cx="9071640" cy="946800"/>
          </a:xfrm>
          <a:prstGeom prst="rect">
            <a:avLst/>
          </a:prstGeom>
          <a:noFill/>
          <a:ln>
            <a:noFill/>
          </a:ln>
        </p:spPr>
        <p:txBody>
          <a:bodyPr lIns="0" tIns="0" rIns="0" bIns="0" anchor="ctr"/>
          <a:lstStyle/>
          <a:p>
            <a:endParaRPr lang="en-US"/>
          </a:p>
        </p:txBody>
      </p:sp>
      <p:sp>
        <p:nvSpPr>
          <p:cNvPr id="3" name="Text Placeholder 2">
            <a:extLst>
              <a:ext uri="{FF2B5EF4-FFF2-40B4-BE49-F238E27FC236}">
                <a16:creationId xmlns:a16="http://schemas.microsoft.com/office/drawing/2014/main" id="{7EA4F4B5-ABEB-41F0-AAE3-58086E40CC82}"/>
              </a:ext>
            </a:extLst>
          </p:cNvPr>
          <p:cNvSpPr txBox="1">
            <a:spLocks noGrp="1"/>
          </p:cNvSpPr>
          <p:nvPr>
            <p:ph type="body" idx="1"/>
          </p:nvPr>
        </p:nvSpPr>
        <p:spPr>
          <a:xfrm>
            <a:off x="503999" y="1326600"/>
            <a:ext cx="9071640" cy="3288239"/>
          </a:xfrm>
          <a:prstGeom prst="rect">
            <a:avLst/>
          </a:prstGeom>
          <a:noFill/>
          <a:ln>
            <a:noFill/>
          </a:ln>
        </p:spPr>
        <p:txBody>
          <a:bodyPr lIns="0" tIns="0" rIns="0" bIns="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BD3B48-C977-484B-A72B-B07244A92BCC}"/>
              </a:ext>
            </a:extLst>
          </p:cNvPr>
          <p:cNvSpPr txBox="1">
            <a:spLocks noGrp="1"/>
          </p:cNvSpPr>
          <p:nvPr>
            <p:ph type="dt" sz="half" idx="2"/>
          </p:nvPr>
        </p:nvSpPr>
        <p:spPr>
          <a:xfrm>
            <a:off x="503999" y="5165280"/>
            <a:ext cx="2348280" cy="390960"/>
          </a:xfrm>
          <a:prstGeom prst="rect">
            <a:avLst/>
          </a:prstGeom>
          <a:noFill/>
          <a:ln>
            <a:noFill/>
          </a:ln>
        </p:spPr>
        <p:txBody>
          <a:bodyPr vert="horz" lIns="0" tIns="0" rIns="0" bIns="0" anchorCtr="0">
            <a:noAutofit/>
          </a:bodyPr>
          <a:lstStyle>
            <a:lvl1pPr lvl="0" rtl="0" hangingPunct="0">
              <a:buNone/>
              <a:tabLst/>
              <a:defRPr lang="en-US" sz="1400" kern="1200">
                <a:latin typeface="Liberation Sans" pitchFamily="18"/>
                <a:ea typeface="DejaVu Sans" pitchFamily="2"/>
                <a:cs typeface="DejaVu Sans" pitchFamily="2"/>
              </a:defRPr>
            </a:lvl1pPr>
          </a:lstStyle>
          <a:p>
            <a:pPr lvl="0"/>
            <a:endParaRPr lang="en-US"/>
          </a:p>
        </p:txBody>
      </p:sp>
      <p:sp>
        <p:nvSpPr>
          <p:cNvPr id="5" name="Footer Placeholder 4">
            <a:extLst>
              <a:ext uri="{FF2B5EF4-FFF2-40B4-BE49-F238E27FC236}">
                <a16:creationId xmlns:a16="http://schemas.microsoft.com/office/drawing/2014/main" id="{EEB7296B-CF24-4EF8-9A2D-4F471EFCE5E9}"/>
              </a:ext>
            </a:extLst>
          </p:cNvPr>
          <p:cNvSpPr txBox="1">
            <a:spLocks noGrp="1"/>
          </p:cNvSpPr>
          <p:nvPr>
            <p:ph type="ftr" sz="quarter" idx="3"/>
          </p:nvPr>
        </p:nvSpPr>
        <p:spPr>
          <a:xfrm>
            <a:off x="3447360" y="5165280"/>
            <a:ext cx="3195000" cy="390960"/>
          </a:xfrm>
          <a:prstGeom prst="rect">
            <a:avLst/>
          </a:prstGeom>
          <a:noFill/>
          <a:ln>
            <a:noFill/>
          </a:ln>
        </p:spPr>
        <p:txBody>
          <a:bodyPr vert="horz" lIns="0" tIns="0" rIns="0" bIns="0" anchorCtr="0">
            <a:noAutofit/>
          </a:bodyPr>
          <a:lstStyle>
            <a:lvl1pPr lvl="0" algn="ctr" rtl="0" hangingPunct="0">
              <a:buNone/>
              <a:tabLst/>
              <a:defRPr lang="en-US" sz="1400" kern="1200">
                <a:latin typeface="Liberation Sans" pitchFamily="18"/>
                <a:ea typeface="DejaVu Sans" pitchFamily="2"/>
                <a:cs typeface="DejaVu Sans" pitchFamily="2"/>
              </a:defRPr>
            </a:lvl1pPr>
          </a:lstStyle>
          <a:p>
            <a:pPr lvl="0"/>
            <a:endParaRPr lang="en-US"/>
          </a:p>
        </p:txBody>
      </p:sp>
      <p:sp>
        <p:nvSpPr>
          <p:cNvPr id="6" name="Slide Number Placeholder 5">
            <a:extLst>
              <a:ext uri="{FF2B5EF4-FFF2-40B4-BE49-F238E27FC236}">
                <a16:creationId xmlns:a16="http://schemas.microsoft.com/office/drawing/2014/main" id="{12741366-5F1E-4EEC-B879-DC14E744D78E}"/>
              </a:ext>
            </a:extLst>
          </p:cNvPr>
          <p:cNvSpPr txBox="1">
            <a:spLocks noGrp="1"/>
          </p:cNvSpPr>
          <p:nvPr>
            <p:ph type="sldNum" sz="quarter" idx="4"/>
          </p:nvPr>
        </p:nvSpPr>
        <p:spPr>
          <a:xfrm>
            <a:off x="7227360" y="5165280"/>
            <a:ext cx="2348280" cy="390960"/>
          </a:xfrm>
          <a:prstGeom prst="rect">
            <a:avLst/>
          </a:prstGeom>
          <a:noFill/>
          <a:ln>
            <a:noFill/>
          </a:ln>
        </p:spPr>
        <p:txBody>
          <a:bodyPr vert="horz" lIns="0" tIns="0" rIns="0" bIns="0" anchorCtr="0">
            <a:noAutofit/>
          </a:bodyPr>
          <a:lstStyle>
            <a:lvl1pPr lvl="0" algn="r" rtl="0" hangingPunct="0">
              <a:buNone/>
              <a:tabLst/>
              <a:defRPr lang="en-US" sz="1400" kern="1200">
                <a:latin typeface="Liberation Sans" pitchFamily="18"/>
                <a:ea typeface="DejaVu Sans" pitchFamily="2"/>
                <a:cs typeface="DejaVu Sans" pitchFamily="2"/>
              </a:defRPr>
            </a:lvl1pPr>
          </a:lstStyle>
          <a:p>
            <a:pPr lvl="0"/>
            <a:fld id="{1C120D4A-08FC-4650-8465-C36F63F7957B}" type="slidenum">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hangingPunct="0">
        <a:tabLst/>
        <a:defRPr lang="en-US" sz="3300" b="0" i="0" u="none" strike="noStrike" kern="1200" cap="none">
          <a:ln>
            <a:noFill/>
          </a:ln>
          <a:highlight>
            <a:scrgbClr r="0" g="0" b="0">
              <a:alpha val="0"/>
            </a:scrgbClr>
          </a:highlight>
          <a:latin typeface="Liberation Sans" pitchFamily="18"/>
        </a:defRPr>
      </a:lvl1pPr>
    </p:titleStyle>
    <p:bodyStyle>
      <a:lvl1pPr marL="0" marR="0" indent="0" hangingPunct="0">
        <a:spcBef>
          <a:spcPts val="1060"/>
        </a:spcBef>
        <a:spcAft>
          <a:spcPts val="0"/>
        </a:spcAft>
        <a:tabLst/>
        <a:defRPr lang="en-US" sz="2400" b="0" i="0" u="none" strike="noStrike" kern="1200" cap="none">
          <a:ln>
            <a:noFill/>
          </a:ln>
          <a:highlight>
            <a:scrgbClr r="0" g="0" b="0">
              <a:alpha val="0"/>
            </a:scrgbClr>
          </a:highlight>
          <a:latin typeface="Liberation Sans"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0E02FD-18D8-4E9D-ACBB-B3C4F22DB784}"/>
              </a:ext>
            </a:extLst>
          </p:cNvPr>
          <p:cNvSpPr txBox="1">
            <a:spLocks noGrp="1"/>
          </p:cNvSpPr>
          <p:nvPr>
            <p:ph type="title"/>
          </p:nvPr>
        </p:nvSpPr>
        <p:spPr>
          <a:xfrm>
            <a:off x="503999" y="810000"/>
            <a:ext cx="9071640" cy="1296000"/>
          </a:xfrm>
          <a:prstGeom prst="rect">
            <a:avLst/>
          </a:prstGeom>
          <a:noFill/>
          <a:ln>
            <a:noFill/>
          </a:ln>
        </p:spPr>
        <p:txBody>
          <a:bodyPr lIns="0" tIns="0" rIns="0" bIns="0" anchor="ctr"/>
          <a:lstStyle/>
          <a:p>
            <a:endParaRPr lang="en-US"/>
          </a:p>
        </p:txBody>
      </p:sp>
      <p:sp>
        <p:nvSpPr>
          <p:cNvPr id="3" name="Text Placeholder 2">
            <a:extLst>
              <a:ext uri="{FF2B5EF4-FFF2-40B4-BE49-F238E27FC236}">
                <a16:creationId xmlns:a16="http://schemas.microsoft.com/office/drawing/2014/main" id="{6E063B38-AB45-4F83-AE4E-7E420A1C20AD}"/>
              </a:ext>
            </a:extLst>
          </p:cNvPr>
          <p:cNvSpPr txBox="1">
            <a:spLocks noGrp="1"/>
          </p:cNvSpPr>
          <p:nvPr>
            <p:ph type="body" idx="1"/>
          </p:nvPr>
        </p:nvSpPr>
        <p:spPr>
          <a:xfrm>
            <a:off x="503999" y="2376000"/>
            <a:ext cx="9071640" cy="2754000"/>
          </a:xfrm>
          <a:prstGeom prst="rect">
            <a:avLst/>
          </a:prstGeom>
          <a:noFill/>
          <a:ln>
            <a:noFill/>
          </a:ln>
        </p:spPr>
        <p:txBody>
          <a:bodyPr lIns="0" tIns="0" rIns="0" bIns="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DE587C-35A8-4964-8F4A-BBACB992B617}"/>
              </a:ext>
            </a:extLst>
          </p:cNvPr>
          <p:cNvSpPr txBox="1">
            <a:spLocks noGrp="1"/>
          </p:cNvSpPr>
          <p:nvPr>
            <p:ph type="dt" sz="half" idx="2"/>
          </p:nvPr>
        </p:nvSpPr>
        <p:spPr>
          <a:xfrm>
            <a:off x="503999" y="5164920"/>
            <a:ext cx="2348280" cy="390600"/>
          </a:xfrm>
          <a:prstGeom prst="rect">
            <a:avLst/>
          </a:prstGeom>
          <a:noFill/>
          <a:ln>
            <a:noFill/>
          </a:ln>
        </p:spPr>
        <p:txBody>
          <a:bodyPr vert="horz" lIns="0" tIns="0" rIns="0" bIns="0" anchorCtr="0">
            <a:noAutofit/>
          </a:bodyPr>
          <a:lstStyle>
            <a:lvl1pPr lvl="0" rtl="0" hangingPunct="0">
              <a:buNone/>
              <a:tabLst/>
              <a:defRPr lang="en-US" sz="1400" kern="1200">
                <a:solidFill>
                  <a:srgbClr val="FFFFFF"/>
                </a:solidFill>
                <a:latin typeface="Liberation Sans" pitchFamily="18"/>
                <a:ea typeface="DejaVu Sans" pitchFamily="2"/>
                <a:cs typeface="DejaVu Sans" pitchFamily="2"/>
              </a:defRPr>
            </a:lvl1pPr>
          </a:lstStyle>
          <a:p>
            <a:pPr lvl="0"/>
            <a:endParaRPr lang="en-US"/>
          </a:p>
        </p:txBody>
      </p:sp>
      <p:sp>
        <p:nvSpPr>
          <p:cNvPr id="5" name="Footer Placeholder 4">
            <a:extLst>
              <a:ext uri="{FF2B5EF4-FFF2-40B4-BE49-F238E27FC236}">
                <a16:creationId xmlns:a16="http://schemas.microsoft.com/office/drawing/2014/main" id="{9472D15F-A140-45D5-9264-DF76B3918CBB}"/>
              </a:ext>
            </a:extLst>
          </p:cNvPr>
          <p:cNvSpPr txBox="1">
            <a:spLocks noGrp="1"/>
          </p:cNvSpPr>
          <p:nvPr>
            <p:ph type="ftr" sz="quarter" idx="3"/>
          </p:nvPr>
        </p:nvSpPr>
        <p:spPr>
          <a:xfrm>
            <a:off x="3447360" y="5164920"/>
            <a:ext cx="3195000" cy="390600"/>
          </a:xfrm>
          <a:prstGeom prst="rect">
            <a:avLst/>
          </a:prstGeom>
          <a:noFill/>
          <a:ln>
            <a:noFill/>
          </a:ln>
        </p:spPr>
        <p:txBody>
          <a:bodyPr vert="horz" lIns="0" tIns="0" rIns="0" bIns="0" anchorCtr="0">
            <a:noAutofit/>
          </a:bodyPr>
          <a:lstStyle>
            <a:lvl1pPr lvl="0" algn="ctr" rtl="0" hangingPunct="0">
              <a:buNone/>
              <a:tabLst/>
              <a:defRPr lang="en-US" sz="1400" kern="1200">
                <a:solidFill>
                  <a:srgbClr val="FFFFFF"/>
                </a:solidFill>
                <a:latin typeface="Liberation Sans" pitchFamily="18"/>
                <a:ea typeface="DejaVu Sans" pitchFamily="2"/>
                <a:cs typeface="DejaVu Sans" pitchFamily="2"/>
              </a:defRPr>
            </a:lvl1pPr>
          </a:lstStyle>
          <a:p>
            <a:pPr lvl="0"/>
            <a:endParaRPr lang="en-US"/>
          </a:p>
        </p:txBody>
      </p:sp>
      <p:sp>
        <p:nvSpPr>
          <p:cNvPr id="6" name="Slide Number Placeholder 5">
            <a:extLst>
              <a:ext uri="{FF2B5EF4-FFF2-40B4-BE49-F238E27FC236}">
                <a16:creationId xmlns:a16="http://schemas.microsoft.com/office/drawing/2014/main" id="{EEE30E22-0E3D-40CA-B865-676FE7BBDAF5}"/>
              </a:ext>
            </a:extLst>
          </p:cNvPr>
          <p:cNvSpPr txBox="1">
            <a:spLocks noGrp="1"/>
          </p:cNvSpPr>
          <p:nvPr>
            <p:ph type="sldNum" sz="quarter" idx="4"/>
          </p:nvPr>
        </p:nvSpPr>
        <p:spPr>
          <a:xfrm>
            <a:off x="7227360" y="5164920"/>
            <a:ext cx="2348280" cy="390600"/>
          </a:xfrm>
          <a:prstGeom prst="rect">
            <a:avLst/>
          </a:prstGeom>
          <a:noFill/>
          <a:ln>
            <a:noFill/>
          </a:ln>
        </p:spPr>
        <p:txBody>
          <a:bodyPr vert="horz" lIns="0" tIns="0" rIns="0" bIns="0" anchorCtr="0">
            <a:noAutofit/>
          </a:bodyPr>
          <a:lstStyle>
            <a:lvl1pPr lvl="0" algn="r" rtl="0" hangingPunct="0">
              <a:buNone/>
              <a:tabLst/>
              <a:defRPr lang="en-US" sz="1400" kern="1200">
                <a:solidFill>
                  <a:srgbClr val="FFFFFF"/>
                </a:solidFill>
                <a:latin typeface="Liberation Sans" pitchFamily="18"/>
                <a:ea typeface="DejaVu Sans" pitchFamily="2"/>
                <a:cs typeface="DejaVu Sans" pitchFamily="2"/>
              </a:defRPr>
            </a:lvl1pPr>
          </a:lstStyle>
          <a:p>
            <a:pPr lvl="0"/>
            <a:fld id="{467BD59B-168D-4464-BD4D-5EACC89BE46C}" type="slidenum">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hangingPunct="0">
        <a:tabLst/>
        <a:defRPr lang="en-US" sz="4400" b="0" i="0" u="none" strike="noStrike" kern="1200" cap="none">
          <a:ln>
            <a:noFill/>
          </a:ln>
          <a:solidFill>
            <a:srgbClr val="FFFFFF"/>
          </a:solidFill>
          <a:highlight>
            <a:scrgbClr r="0" g="0" b="0">
              <a:alpha val="0"/>
            </a:scrgbClr>
          </a:highlight>
          <a:latin typeface="Liberation Sans" pitchFamily="18"/>
        </a:defRPr>
      </a:lvl1pPr>
    </p:titleStyle>
    <p:bodyStyle>
      <a:lvl1pPr marL="0" marR="0" indent="0" hangingPunct="0">
        <a:spcBef>
          <a:spcPts val="1414"/>
        </a:spcBef>
        <a:spcAft>
          <a:spcPts val="0"/>
        </a:spcAft>
        <a:tabLst/>
        <a:defRPr lang="en-US" sz="3150" b="0" i="0" u="none" strike="noStrike" kern="1200" cap="none">
          <a:ln>
            <a:noFill/>
          </a:ln>
          <a:solidFill>
            <a:srgbClr val="FFFFFF"/>
          </a:solidFill>
          <a:highlight>
            <a:scrgbClr r="0" g="0" b="0">
              <a:alpha val="0"/>
            </a:scrgbClr>
          </a:highlight>
          <a:latin typeface="Liberation Sans"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8F93C1-9CEA-402D-B80A-E0810E29108C}"/>
              </a:ext>
            </a:extLst>
          </p:cNvPr>
          <p:cNvSpPr txBox="1">
            <a:spLocks noGrp="1"/>
          </p:cNvSpPr>
          <p:nvPr>
            <p:ph type="title"/>
          </p:nvPr>
        </p:nvSpPr>
        <p:spPr>
          <a:xfrm>
            <a:off x="503999" y="225720"/>
            <a:ext cx="9071640" cy="946800"/>
          </a:xfrm>
          <a:prstGeom prst="rect">
            <a:avLst/>
          </a:prstGeom>
          <a:noFill/>
          <a:ln>
            <a:noFill/>
          </a:ln>
        </p:spPr>
        <p:txBody>
          <a:bodyPr lIns="0" tIns="0" rIns="0" bIns="0" anchor="ctr"/>
          <a:lstStyle/>
          <a:p>
            <a:endParaRPr lang="en-US"/>
          </a:p>
        </p:txBody>
      </p:sp>
      <p:sp>
        <p:nvSpPr>
          <p:cNvPr id="3" name="Text Placeholder 2">
            <a:extLst>
              <a:ext uri="{FF2B5EF4-FFF2-40B4-BE49-F238E27FC236}">
                <a16:creationId xmlns:a16="http://schemas.microsoft.com/office/drawing/2014/main" id="{4C7BFD04-9097-4736-890B-52CF0600C331}"/>
              </a:ext>
            </a:extLst>
          </p:cNvPr>
          <p:cNvSpPr txBox="1">
            <a:spLocks noGrp="1"/>
          </p:cNvSpPr>
          <p:nvPr>
            <p:ph type="body" idx="1"/>
          </p:nvPr>
        </p:nvSpPr>
        <p:spPr>
          <a:xfrm>
            <a:off x="503999" y="1326600"/>
            <a:ext cx="9071640" cy="3288239"/>
          </a:xfrm>
          <a:prstGeom prst="rect">
            <a:avLst/>
          </a:prstGeom>
          <a:noFill/>
          <a:ln>
            <a:noFill/>
          </a:ln>
        </p:spPr>
        <p:txBody>
          <a:bodyPr lIns="0" tIns="0" rIns="0" bIns="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068C64-64A3-46E8-B4D9-D92F61339315}"/>
              </a:ext>
            </a:extLst>
          </p:cNvPr>
          <p:cNvSpPr txBox="1">
            <a:spLocks noGrp="1"/>
          </p:cNvSpPr>
          <p:nvPr>
            <p:ph type="dt" sz="half" idx="2"/>
          </p:nvPr>
        </p:nvSpPr>
        <p:spPr>
          <a:xfrm>
            <a:off x="503999" y="5165280"/>
            <a:ext cx="2348280" cy="390960"/>
          </a:xfrm>
          <a:prstGeom prst="rect">
            <a:avLst/>
          </a:prstGeom>
          <a:noFill/>
          <a:ln>
            <a:noFill/>
          </a:ln>
        </p:spPr>
        <p:txBody>
          <a:bodyPr vert="horz" lIns="0" tIns="0" rIns="0" bIns="0" anchorCtr="0">
            <a:noAutofit/>
          </a:bodyPr>
          <a:lstStyle>
            <a:lvl1pPr lvl="0" rtl="0" hangingPunct="0">
              <a:buNone/>
              <a:tabLst/>
              <a:defRPr lang="en-US" sz="1400" kern="1200">
                <a:latin typeface="Liberation Sans" pitchFamily="18"/>
                <a:ea typeface="DejaVu Sans" pitchFamily="2"/>
                <a:cs typeface="DejaVu Sans" pitchFamily="2"/>
              </a:defRPr>
            </a:lvl1pPr>
          </a:lstStyle>
          <a:p>
            <a:pPr lvl="0"/>
            <a:endParaRPr lang="en-US"/>
          </a:p>
        </p:txBody>
      </p:sp>
      <p:sp>
        <p:nvSpPr>
          <p:cNvPr id="5" name="Footer Placeholder 4">
            <a:extLst>
              <a:ext uri="{FF2B5EF4-FFF2-40B4-BE49-F238E27FC236}">
                <a16:creationId xmlns:a16="http://schemas.microsoft.com/office/drawing/2014/main" id="{D0E9FEBF-B35C-4E01-8640-25067E9914D3}"/>
              </a:ext>
            </a:extLst>
          </p:cNvPr>
          <p:cNvSpPr txBox="1">
            <a:spLocks noGrp="1"/>
          </p:cNvSpPr>
          <p:nvPr>
            <p:ph type="ftr" sz="quarter" idx="3"/>
          </p:nvPr>
        </p:nvSpPr>
        <p:spPr>
          <a:xfrm>
            <a:off x="3447360" y="5165280"/>
            <a:ext cx="3195000" cy="390960"/>
          </a:xfrm>
          <a:prstGeom prst="rect">
            <a:avLst/>
          </a:prstGeom>
          <a:noFill/>
          <a:ln>
            <a:noFill/>
          </a:ln>
        </p:spPr>
        <p:txBody>
          <a:bodyPr vert="horz" lIns="0" tIns="0" rIns="0" bIns="0" anchorCtr="0">
            <a:noAutofit/>
          </a:bodyPr>
          <a:lstStyle>
            <a:lvl1pPr lvl="0" algn="ctr" rtl="0" hangingPunct="0">
              <a:buNone/>
              <a:tabLst/>
              <a:defRPr lang="en-US" sz="1400" kern="1200">
                <a:latin typeface="Liberation Sans" pitchFamily="18"/>
                <a:ea typeface="DejaVu Sans" pitchFamily="2"/>
                <a:cs typeface="DejaVu Sans" pitchFamily="2"/>
              </a:defRPr>
            </a:lvl1pPr>
          </a:lstStyle>
          <a:p>
            <a:pPr lvl="0"/>
            <a:endParaRPr lang="en-US"/>
          </a:p>
        </p:txBody>
      </p:sp>
      <p:sp>
        <p:nvSpPr>
          <p:cNvPr id="6" name="Slide Number Placeholder 5">
            <a:extLst>
              <a:ext uri="{FF2B5EF4-FFF2-40B4-BE49-F238E27FC236}">
                <a16:creationId xmlns:a16="http://schemas.microsoft.com/office/drawing/2014/main" id="{A9C2A062-7F04-4296-95C2-212457AF5878}"/>
              </a:ext>
            </a:extLst>
          </p:cNvPr>
          <p:cNvSpPr txBox="1">
            <a:spLocks noGrp="1"/>
          </p:cNvSpPr>
          <p:nvPr>
            <p:ph type="sldNum" sz="quarter" idx="4"/>
          </p:nvPr>
        </p:nvSpPr>
        <p:spPr>
          <a:xfrm>
            <a:off x="7227360" y="5165280"/>
            <a:ext cx="2348280" cy="390960"/>
          </a:xfrm>
          <a:prstGeom prst="rect">
            <a:avLst/>
          </a:prstGeom>
          <a:noFill/>
          <a:ln>
            <a:noFill/>
          </a:ln>
        </p:spPr>
        <p:txBody>
          <a:bodyPr vert="horz" lIns="0" tIns="0" rIns="0" bIns="0" anchorCtr="0">
            <a:noAutofit/>
          </a:bodyPr>
          <a:lstStyle>
            <a:lvl1pPr lvl="0" algn="r" rtl="0" hangingPunct="0">
              <a:buNone/>
              <a:tabLst/>
              <a:defRPr lang="en-US" sz="1400" kern="1200">
                <a:latin typeface="Liberation Sans" pitchFamily="18"/>
                <a:ea typeface="DejaVu Sans" pitchFamily="2"/>
                <a:cs typeface="DejaVu Sans" pitchFamily="2"/>
              </a:defRPr>
            </a:lvl1pPr>
          </a:lstStyle>
          <a:p>
            <a:pPr lvl="0"/>
            <a:fld id="{8C677B9F-3FE9-4AF3-821E-7505347BBB60}" type="slidenum">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hangingPunct="0">
        <a:tabLst/>
        <a:defRPr lang="en-US" sz="3300" b="0" i="0" u="none" strike="noStrike" kern="1200" cap="none">
          <a:ln>
            <a:noFill/>
          </a:ln>
          <a:highlight>
            <a:scrgbClr r="0" g="0" b="0">
              <a:alpha val="0"/>
            </a:scrgbClr>
          </a:highlight>
          <a:latin typeface="Liberation Sans" pitchFamily="18"/>
        </a:defRPr>
      </a:lvl1pPr>
    </p:titleStyle>
    <p:bodyStyle>
      <a:lvl1pPr marL="0" marR="0" indent="0" hangingPunct="0">
        <a:spcBef>
          <a:spcPts val="1060"/>
        </a:spcBef>
        <a:spcAft>
          <a:spcPts val="0"/>
        </a:spcAft>
        <a:tabLst/>
        <a:defRPr lang="en-US" sz="2400" b="0" i="0" u="none" strike="noStrike" kern="1200" cap="none">
          <a:ln>
            <a:noFill/>
          </a:ln>
          <a:highlight>
            <a:scrgbClr r="0" g="0" b="0">
              <a:alpha val="0"/>
            </a:scrgbClr>
          </a:highlight>
          <a:latin typeface="Liberation Sans"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8.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8.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8.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0E737-1978-428A-804F-E9D6DCBEB772}"/>
              </a:ext>
            </a:extLst>
          </p:cNvPr>
          <p:cNvSpPr txBox="1">
            <a:spLocks noGrp="1"/>
          </p:cNvSpPr>
          <p:nvPr>
            <p:ph type="title" idx="4294967295"/>
          </p:nvPr>
        </p:nvSpPr>
        <p:spPr>
          <a:xfrm>
            <a:off x="593766" y="1148811"/>
            <a:ext cx="8752115" cy="2708434"/>
          </a:xfrm>
        </p:spPr>
        <p:txBody>
          <a:bodyPr vert="horz" wrap="square">
            <a:spAutoFit/>
          </a:bodyPr>
          <a:lstStyle/>
          <a:p>
            <a:pPr lvl="0" rtl="0"/>
            <a:r>
              <a:rPr lang="vi-VN" dirty="0"/>
              <a:t> Xây dựng ứng dụng thử nghiệm các kỹ thuật học máy trong phân tích thống kê, hỗ trợ chẩn đoán giai đoạn bệnh Ung thư trực tràng</a:t>
            </a:r>
          </a:p>
        </p:txBody>
      </p:sp>
      <p:sp>
        <p:nvSpPr>
          <p:cNvPr id="3" name="Subtitle 2">
            <a:extLst>
              <a:ext uri="{FF2B5EF4-FFF2-40B4-BE49-F238E27FC236}">
                <a16:creationId xmlns:a16="http://schemas.microsoft.com/office/drawing/2014/main" id="{32FCEB05-F8FB-4957-ACE2-B3AE6A5A2305}"/>
              </a:ext>
            </a:extLst>
          </p:cNvPr>
          <p:cNvSpPr txBox="1">
            <a:spLocks noGrp="1"/>
          </p:cNvSpPr>
          <p:nvPr>
            <p:ph type="subTitle" idx="4294967295"/>
          </p:nvPr>
        </p:nvSpPr>
        <p:spPr>
          <a:xfrm>
            <a:off x="503999" y="4797630"/>
            <a:ext cx="9071640" cy="872919"/>
          </a:xfrm>
        </p:spPr>
        <p:txBody>
          <a:bodyPr vert="horz" anchor="ctr"/>
          <a:lstStyle/>
          <a:p>
            <a:pPr lvl="0" algn="ctr" rtl="0"/>
            <a:r>
              <a:rPr lang="en-US" sz="2400" dirty="0" err="1"/>
              <a:t>Hà</a:t>
            </a:r>
            <a:r>
              <a:rPr lang="en-US" sz="2400" dirty="0"/>
              <a:t> Nội, 23/12/2023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76ADC-962A-4C91-A515-5BD4821AD56E}"/>
              </a:ext>
            </a:extLst>
          </p:cNvPr>
          <p:cNvSpPr txBox="1">
            <a:spLocks noGrp="1"/>
          </p:cNvSpPr>
          <p:nvPr>
            <p:ph type="title" idx="4294967295"/>
          </p:nvPr>
        </p:nvSpPr>
        <p:spPr/>
        <p:txBody>
          <a:bodyPr vert="horz"/>
          <a:lstStyle/>
          <a:p>
            <a:pPr lvl="0" rtl="0"/>
            <a:r>
              <a:rPr lang="en-US" dirty="0"/>
              <a:t>III. Thuật toàn </a:t>
            </a:r>
            <a:r>
              <a:rPr lang="en-US" dirty="0" err="1"/>
              <a:t>thử</a:t>
            </a:r>
            <a:r>
              <a:rPr lang="en-US" dirty="0"/>
              <a:t> </a:t>
            </a:r>
            <a:r>
              <a:rPr lang="en-US" dirty="0" err="1"/>
              <a:t>nghiệm</a:t>
            </a:r>
            <a:endParaRPr lang="en-US" dirty="0"/>
          </a:p>
        </p:txBody>
      </p:sp>
      <p:sp>
        <p:nvSpPr>
          <p:cNvPr id="3" name="Text Placeholder 2">
            <a:extLst>
              <a:ext uri="{FF2B5EF4-FFF2-40B4-BE49-F238E27FC236}">
                <a16:creationId xmlns:a16="http://schemas.microsoft.com/office/drawing/2014/main" id="{ED37A6AC-6BEE-44F6-99F2-050E27896EE6}"/>
              </a:ext>
            </a:extLst>
          </p:cNvPr>
          <p:cNvSpPr txBox="1">
            <a:spLocks noGrp="1"/>
          </p:cNvSpPr>
          <p:nvPr>
            <p:ph type="body" idx="4294967295"/>
          </p:nvPr>
        </p:nvSpPr>
        <p:spPr>
          <a:xfrm>
            <a:off x="665017" y="1326600"/>
            <a:ext cx="8811491" cy="3288239"/>
          </a:xfrm>
        </p:spPr>
        <p:txBody>
          <a:bodyPr vert="horz"/>
          <a:lstStyle/>
          <a:p>
            <a:pPr algn="l">
              <a:lnSpc>
                <a:spcPct val="150000"/>
              </a:lnSpc>
            </a:pPr>
            <a:r>
              <a:rPr lang="en-US" b="0" i="0" dirty="0">
                <a:effectLst/>
                <a:latin typeface="Liberation Sans"/>
              </a:rPr>
              <a:t>2. </a:t>
            </a:r>
            <a:r>
              <a:rPr lang="en-US" b="0" i="0" dirty="0" err="1">
                <a:effectLst/>
                <a:latin typeface="Liberation Sans"/>
              </a:rPr>
              <a:t>Luật</a:t>
            </a:r>
            <a:r>
              <a:rPr lang="en-US" b="0" i="0" dirty="0">
                <a:effectLst/>
                <a:latin typeface="Liberation Sans"/>
              </a:rPr>
              <a:t> Kết Hợp </a:t>
            </a:r>
            <a:r>
              <a:rPr lang="en-US" b="0" i="0" dirty="0" err="1">
                <a:effectLst/>
                <a:latin typeface="Liberation Sans"/>
              </a:rPr>
              <a:t>Apriori</a:t>
            </a:r>
            <a:r>
              <a:rPr lang="en-US" b="0" i="0" dirty="0">
                <a:effectLst/>
                <a:latin typeface="Liberation Sans"/>
              </a:rPr>
              <a:t> </a:t>
            </a:r>
          </a:p>
          <a:p>
            <a:pPr algn="l">
              <a:lnSpc>
                <a:spcPct val="150000"/>
              </a:lnSpc>
            </a:pPr>
            <a:endParaRPr lang="vi-VN" b="0" i="0" dirty="0">
              <a:effectLst/>
              <a:latin typeface="Liberation Sans"/>
            </a:endParaRPr>
          </a:p>
        </p:txBody>
      </p:sp>
      <p:pic>
        <p:nvPicPr>
          <p:cNvPr id="7" name="Picture 6">
            <a:extLst>
              <a:ext uri="{FF2B5EF4-FFF2-40B4-BE49-F238E27FC236}">
                <a16:creationId xmlns:a16="http://schemas.microsoft.com/office/drawing/2014/main" id="{7CD0D191-7808-4A69-8163-99E3A29EA80C}"/>
              </a:ext>
            </a:extLst>
          </p:cNvPr>
          <p:cNvPicPr>
            <a:picLocks noChangeAspect="1"/>
          </p:cNvPicPr>
          <p:nvPr/>
        </p:nvPicPr>
        <p:blipFill>
          <a:blip r:embed="rId3"/>
          <a:stretch>
            <a:fillRect/>
          </a:stretch>
        </p:blipFill>
        <p:spPr>
          <a:xfrm>
            <a:off x="1077911" y="1994360"/>
            <a:ext cx="2761047" cy="3041466"/>
          </a:xfrm>
          <a:prstGeom prst="rect">
            <a:avLst/>
          </a:prstGeom>
        </p:spPr>
      </p:pic>
      <p:pic>
        <p:nvPicPr>
          <p:cNvPr id="9" name="Picture 8">
            <a:extLst>
              <a:ext uri="{FF2B5EF4-FFF2-40B4-BE49-F238E27FC236}">
                <a16:creationId xmlns:a16="http://schemas.microsoft.com/office/drawing/2014/main" id="{49ED7FFE-901E-4524-A24D-FB65736FFA13}"/>
              </a:ext>
            </a:extLst>
          </p:cNvPr>
          <p:cNvPicPr>
            <a:picLocks noChangeAspect="1"/>
          </p:cNvPicPr>
          <p:nvPr/>
        </p:nvPicPr>
        <p:blipFill>
          <a:blip r:embed="rId4"/>
          <a:stretch>
            <a:fillRect/>
          </a:stretch>
        </p:blipFill>
        <p:spPr>
          <a:xfrm>
            <a:off x="4435658" y="1055711"/>
            <a:ext cx="4567055" cy="4164080"/>
          </a:xfrm>
          <a:prstGeom prst="rect">
            <a:avLst/>
          </a:prstGeom>
        </p:spPr>
      </p:pic>
    </p:spTree>
    <p:extLst>
      <p:ext uri="{BB962C8B-B14F-4D97-AF65-F5344CB8AC3E}">
        <p14:creationId xmlns:p14="http://schemas.microsoft.com/office/powerpoint/2010/main" val="16839776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76ADC-962A-4C91-A515-5BD4821AD56E}"/>
              </a:ext>
            </a:extLst>
          </p:cNvPr>
          <p:cNvSpPr txBox="1">
            <a:spLocks noGrp="1"/>
          </p:cNvSpPr>
          <p:nvPr>
            <p:ph type="title" idx="4294967295"/>
          </p:nvPr>
        </p:nvSpPr>
        <p:spPr/>
        <p:txBody>
          <a:bodyPr vert="horz"/>
          <a:lstStyle/>
          <a:p>
            <a:pPr lvl="0" rtl="0"/>
            <a:r>
              <a:rPr lang="en-US" dirty="0"/>
              <a:t>III. Thuật toàn </a:t>
            </a:r>
            <a:r>
              <a:rPr lang="en-US" dirty="0" err="1"/>
              <a:t>thử</a:t>
            </a:r>
            <a:r>
              <a:rPr lang="en-US" dirty="0"/>
              <a:t> </a:t>
            </a:r>
            <a:r>
              <a:rPr lang="en-US" dirty="0" err="1"/>
              <a:t>nghiệm</a:t>
            </a:r>
            <a:endParaRPr lang="en-US" dirty="0"/>
          </a:p>
        </p:txBody>
      </p:sp>
      <p:sp>
        <p:nvSpPr>
          <p:cNvPr id="3" name="Text Placeholder 2">
            <a:extLst>
              <a:ext uri="{FF2B5EF4-FFF2-40B4-BE49-F238E27FC236}">
                <a16:creationId xmlns:a16="http://schemas.microsoft.com/office/drawing/2014/main" id="{ED37A6AC-6BEE-44F6-99F2-050E27896EE6}"/>
              </a:ext>
            </a:extLst>
          </p:cNvPr>
          <p:cNvSpPr txBox="1">
            <a:spLocks noGrp="1"/>
          </p:cNvSpPr>
          <p:nvPr>
            <p:ph type="body" idx="4294967295"/>
          </p:nvPr>
        </p:nvSpPr>
        <p:spPr>
          <a:xfrm>
            <a:off x="665017" y="1326600"/>
            <a:ext cx="8811491" cy="3288239"/>
          </a:xfrm>
        </p:spPr>
        <p:txBody>
          <a:bodyPr vert="horz"/>
          <a:lstStyle/>
          <a:p>
            <a:pPr algn="l">
              <a:lnSpc>
                <a:spcPct val="150000"/>
              </a:lnSpc>
            </a:pPr>
            <a:r>
              <a:rPr lang="en-US" b="0" i="0" dirty="0">
                <a:effectLst/>
                <a:latin typeface="Liberation Sans"/>
              </a:rPr>
              <a:t>3. </a:t>
            </a:r>
            <a:r>
              <a:rPr lang="en-US" b="0" i="0" dirty="0" err="1">
                <a:effectLst/>
                <a:latin typeface="Liberation Sans"/>
              </a:rPr>
              <a:t>RandomForest</a:t>
            </a:r>
            <a:endParaRPr lang="en-US" b="0" i="0" dirty="0">
              <a:effectLst/>
              <a:latin typeface="Liberation Sans"/>
            </a:endParaRPr>
          </a:p>
          <a:p>
            <a:pPr algn="l">
              <a:lnSpc>
                <a:spcPct val="150000"/>
              </a:lnSpc>
            </a:pPr>
            <a:endParaRPr lang="vi-VN" b="0" i="0" dirty="0">
              <a:effectLst/>
              <a:latin typeface="Liberation Sans"/>
            </a:endParaRPr>
          </a:p>
        </p:txBody>
      </p:sp>
      <p:pic>
        <p:nvPicPr>
          <p:cNvPr id="5" name="Picture 4">
            <a:extLst>
              <a:ext uri="{FF2B5EF4-FFF2-40B4-BE49-F238E27FC236}">
                <a16:creationId xmlns:a16="http://schemas.microsoft.com/office/drawing/2014/main" id="{69EB1A0C-CA5C-40DC-A6B7-37C88A25E494}"/>
              </a:ext>
            </a:extLst>
          </p:cNvPr>
          <p:cNvPicPr>
            <a:picLocks noChangeAspect="1"/>
          </p:cNvPicPr>
          <p:nvPr/>
        </p:nvPicPr>
        <p:blipFill>
          <a:blip r:embed="rId3"/>
          <a:stretch>
            <a:fillRect/>
          </a:stretch>
        </p:blipFill>
        <p:spPr>
          <a:xfrm>
            <a:off x="665017" y="2476788"/>
            <a:ext cx="4124901" cy="1867161"/>
          </a:xfrm>
          <a:prstGeom prst="rect">
            <a:avLst/>
          </a:prstGeom>
        </p:spPr>
      </p:pic>
      <p:pic>
        <p:nvPicPr>
          <p:cNvPr id="7" name="Picture 6">
            <a:extLst>
              <a:ext uri="{FF2B5EF4-FFF2-40B4-BE49-F238E27FC236}">
                <a16:creationId xmlns:a16="http://schemas.microsoft.com/office/drawing/2014/main" id="{DCADA8AA-0F2F-477D-B894-04951DDF0B7E}"/>
              </a:ext>
            </a:extLst>
          </p:cNvPr>
          <p:cNvPicPr>
            <a:picLocks noChangeAspect="1"/>
          </p:cNvPicPr>
          <p:nvPr/>
        </p:nvPicPr>
        <p:blipFill>
          <a:blip r:embed="rId4"/>
          <a:stretch>
            <a:fillRect/>
          </a:stretch>
        </p:blipFill>
        <p:spPr>
          <a:xfrm>
            <a:off x="5570638" y="998701"/>
            <a:ext cx="3497100" cy="2170714"/>
          </a:xfrm>
          <a:prstGeom prst="rect">
            <a:avLst/>
          </a:prstGeom>
        </p:spPr>
      </p:pic>
      <p:pic>
        <p:nvPicPr>
          <p:cNvPr id="9" name="Picture 8">
            <a:extLst>
              <a:ext uri="{FF2B5EF4-FFF2-40B4-BE49-F238E27FC236}">
                <a16:creationId xmlns:a16="http://schemas.microsoft.com/office/drawing/2014/main" id="{3061DDB5-F74E-485B-9647-6EACE31AA122}"/>
              </a:ext>
            </a:extLst>
          </p:cNvPr>
          <p:cNvPicPr>
            <a:picLocks noChangeAspect="1"/>
          </p:cNvPicPr>
          <p:nvPr/>
        </p:nvPicPr>
        <p:blipFill>
          <a:blip r:embed="rId5"/>
          <a:stretch>
            <a:fillRect/>
          </a:stretch>
        </p:blipFill>
        <p:spPr>
          <a:xfrm>
            <a:off x="5570638" y="3169415"/>
            <a:ext cx="3497100" cy="2349069"/>
          </a:xfrm>
          <a:prstGeom prst="rect">
            <a:avLst/>
          </a:prstGeom>
        </p:spPr>
      </p:pic>
    </p:spTree>
    <p:extLst>
      <p:ext uri="{BB962C8B-B14F-4D97-AF65-F5344CB8AC3E}">
        <p14:creationId xmlns:p14="http://schemas.microsoft.com/office/powerpoint/2010/main" val="2194528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76ADC-962A-4C91-A515-5BD4821AD56E}"/>
              </a:ext>
            </a:extLst>
          </p:cNvPr>
          <p:cNvSpPr txBox="1">
            <a:spLocks noGrp="1"/>
          </p:cNvSpPr>
          <p:nvPr>
            <p:ph type="title" idx="4294967295"/>
          </p:nvPr>
        </p:nvSpPr>
        <p:spPr/>
        <p:txBody>
          <a:bodyPr vert="horz"/>
          <a:lstStyle/>
          <a:p>
            <a:pPr lvl="0" rtl="0"/>
            <a:r>
              <a:rPr lang="en-US" dirty="0"/>
              <a:t>III. Thuật toàn </a:t>
            </a:r>
            <a:r>
              <a:rPr lang="en-US" dirty="0" err="1"/>
              <a:t>thử</a:t>
            </a:r>
            <a:r>
              <a:rPr lang="en-US" dirty="0"/>
              <a:t> </a:t>
            </a:r>
            <a:r>
              <a:rPr lang="en-US" dirty="0" err="1"/>
              <a:t>nghiệm</a:t>
            </a:r>
            <a:endParaRPr lang="en-US" dirty="0"/>
          </a:p>
        </p:txBody>
      </p:sp>
      <p:sp>
        <p:nvSpPr>
          <p:cNvPr id="3" name="Text Placeholder 2">
            <a:extLst>
              <a:ext uri="{FF2B5EF4-FFF2-40B4-BE49-F238E27FC236}">
                <a16:creationId xmlns:a16="http://schemas.microsoft.com/office/drawing/2014/main" id="{ED37A6AC-6BEE-44F6-99F2-050E27896EE6}"/>
              </a:ext>
            </a:extLst>
          </p:cNvPr>
          <p:cNvSpPr txBox="1">
            <a:spLocks noGrp="1"/>
          </p:cNvSpPr>
          <p:nvPr>
            <p:ph type="body" idx="4294967295"/>
          </p:nvPr>
        </p:nvSpPr>
        <p:spPr>
          <a:xfrm>
            <a:off x="665017" y="1326600"/>
            <a:ext cx="8811491" cy="3288239"/>
          </a:xfrm>
        </p:spPr>
        <p:txBody>
          <a:bodyPr vert="horz"/>
          <a:lstStyle/>
          <a:p>
            <a:pPr algn="l">
              <a:lnSpc>
                <a:spcPct val="150000"/>
              </a:lnSpc>
            </a:pPr>
            <a:r>
              <a:rPr lang="en-US" b="0" i="0" dirty="0">
                <a:effectLst/>
                <a:latin typeface="Liberation Sans"/>
              </a:rPr>
              <a:t>4. </a:t>
            </a:r>
            <a:r>
              <a:rPr lang="en-US" b="0" i="0" dirty="0" err="1">
                <a:effectLst/>
                <a:latin typeface="Liberation Sans"/>
              </a:rPr>
              <a:t>XGBoost</a:t>
            </a:r>
            <a:r>
              <a:rPr lang="en-US" b="0" i="0" dirty="0">
                <a:effectLst/>
                <a:latin typeface="Liberation Sans"/>
              </a:rPr>
              <a:t> </a:t>
            </a:r>
          </a:p>
          <a:p>
            <a:pPr algn="l">
              <a:lnSpc>
                <a:spcPct val="150000"/>
              </a:lnSpc>
            </a:pPr>
            <a:endParaRPr lang="vi-VN" b="0" i="0" dirty="0">
              <a:effectLst/>
              <a:latin typeface="Liberation Sans"/>
            </a:endParaRPr>
          </a:p>
        </p:txBody>
      </p:sp>
      <p:pic>
        <p:nvPicPr>
          <p:cNvPr id="7" name="Picture 6">
            <a:extLst>
              <a:ext uri="{FF2B5EF4-FFF2-40B4-BE49-F238E27FC236}">
                <a16:creationId xmlns:a16="http://schemas.microsoft.com/office/drawing/2014/main" id="{F2B5714E-AEDC-41E6-AA31-0E25F5DC8DA9}"/>
              </a:ext>
            </a:extLst>
          </p:cNvPr>
          <p:cNvPicPr>
            <a:picLocks noChangeAspect="1"/>
          </p:cNvPicPr>
          <p:nvPr/>
        </p:nvPicPr>
        <p:blipFill>
          <a:blip r:embed="rId3"/>
          <a:stretch>
            <a:fillRect/>
          </a:stretch>
        </p:blipFill>
        <p:spPr>
          <a:xfrm>
            <a:off x="565885" y="1856856"/>
            <a:ext cx="4075801" cy="3065932"/>
          </a:xfrm>
          <a:prstGeom prst="rect">
            <a:avLst/>
          </a:prstGeom>
        </p:spPr>
      </p:pic>
      <p:pic>
        <p:nvPicPr>
          <p:cNvPr id="9" name="Picture 8">
            <a:extLst>
              <a:ext uri="{FF2B5EF4-FFF2-40B4-BE49-F238E27FC236}">
                <a16:creationId xmlns:a16="http://schemas.microsoft.com/office/drawing/2014/main" id="{385F0C7B-A240-4404-B1D1-BF71DDDC1280}"/>
              </a:ext>
            </a:extLst>
          </p:cNvPr>
          <p:cNvPicPr>
            <a:picLocks noChangeAspect="1"/>
          </p:cNvPicPr>
          <p:nvPr/>
        </p:nvPicPr>
        <p:blipFill>
          <a:blip r:embed="rId4"/>
          <a:stretch>
            <a:fillRect/>
          </a:stretch>
        </p:blipFill>
        <p:spPr>
          <a:xfrm>
            <a:off x="4641687" y="1389010"/>
            <a:ext cx="4933952" cy="3533777"/>
          </a:xfrm>
          <a:prstGeom prst="rect">
            <a:avLst/>
          </a:prstGeom>
        </p:spPr>
      </p:pic>
    </p:spTree>
    <p:extLst>
      <p:ext uri="{BB962C8B-B14F-4D97-AF65-F5344CB8AC3E}">
        <p14:creationId xmlns:p14="http://schemas.microsoft.com/office/powerpoint/2010/main" val="2990231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76ADC-962A-4C91-A515-5BD4821AD56E}"/>
              </a:ext>
            </a:extLst>
          </p:cNvPr>
          <p:cNvSpPr txBox="1">
            <a:spLocks noGrp="1"/>
          </p:cNvSpPr>
          <p:nvPr>
            <p:ph type="title" idx="4294967295"/>
          </p:nvPr>
        </p:nvSpPr>
        <p:spPr/>
        <p:txBody>
          <a:bodyPr vert="horz"/>
          <a:lstStyle/>
          <a:p>
            <a:pPr lvl="0" rtl="0"/>
            <a:r>
              <a:rPr lang="en-US" dirty="0"/>
              <a:t>III. Thuật toàn </a:t>
            </a:r>
            <a:r>
              <a:rPr lang="en-US" dirty="0" err="1"/>
              <a:t>thử</a:t>
            </a:r>
            <a:r>
              <a:rPr lang="en-US" dirty="0"/>
              <a:t> </a:t>
            </a:r>
            <a:r>
              <a:rPr lang="en-US" dirty="0" err="1"/>
              <a:t>nghiệm</a:t>
            </a:r>
            <a:endParaRPr lang="en-US" dirty="0"/>
          </a:p>
        </p:txBody>
      </p:sp>
      <p:sp>
        <p:nvSpPr>
          <p:cNvPr id="3" name="Text Placeholder 2">
            <a:extLst>
              <a:ext uri="{FF2B5EF4-FFF2-40B4-BE49-F238E27FC236}">
                <a16:creationId xmlns:a16="http://schemas.microsoft.com/office/drawing/2014/main" id="{ED37A6AC-6BEE-44F6-99F2-050E27896EE6}"/>
              </a:ext>
            </a:extLst>
          </p:cNvPr>
          <p:cNvSpPr txBox="1">
            <a:spLocks noGrp="1"/>
          </p:cNvSpPr>
          <p:nvPr>
            <p:ph type="body" idx="4294967295"/>
          </p:nvPr>
        </p:nvSpPr>
        <p:spPr>
          <a:xfrm>
            <a:off x="665017" y="1326600"/>
            <a:ext cx="8811491" cy="3288239"/>
          </a:xfrm>
        </p:spPr>
        <p:txBody>
          <a:bodyPr vert="horz"/>
          <a:lstStyle/>
          <a:p>
            <a:pPr algn="l">
              <a:lnSpc>
                <a:spcPct val="150000"/>
              </a:lnSpc>
            </a:pPr>
            <a:r>
              <a:rPr lang="en-US" b="0" i="0" dirty="0">
                <a:effectLst/>
                <a:latin typeface="Liberation Sans"/>
              </a:rPr>
              <a:t>4. </a:t>
            </a:r>
            <a:r>
              <a:rPr lang="en-US" b="0" i="0" dirty="0" err="1">
                <a:effectLst/>
                <a:latin typeface="Liberation Sans"/>
              </a:rPr>
              <a:t>XGBoost</a:t>
            </a:r>
            <a:r>
              <a:rPr lang="en-US" b="0" i="0" dirty="0">
                <a:effectLst/>
                <a:latin typeface="Liberation Sans"/>
              </a:rPr>
              <a:t> </a:t>
            </a:r>
          </a:p>
          <a:p>
            <a:pPr algn="l">
              <a:lnSpc>
                <a:spcPct val="150000"/>
              </a:lnSpc>
            </a:pPr>
            <a:endParaRPr lang="vi-VN" b="0" i="0" dirty="0">
              <a:effectLst/>
              <a:latin typeface="Liberation Sans"/>
            </a:endParaRPr>
          </a:p>
        </p:txBody>
      </p:sp>
      <p:pic>
        <p:nvPicPr>
          <p:cNvPr id="5124" name="Picture 4">
            <a:extLst>
              <a:ext uri="{FF2B5EF4-FFF2-40B4-BE49-F238E27FC236}">
                <a16:creationId xmlns:a16="http://schemas.microsoft.com/office/drawing/2014/main" id="{10D109D0-A6E3-403C-985A-872A48B05A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017" y="1809953"/>
            <a:ext cx="8813056" cy="2958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9140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0E737-1978-428A-804F-E9D6DCBEB772}"/>
              </a:ext>
            </a:extLst>
          </p:cNvPr>
          <p:cNvSpPr txBox="1">
            <a:spLocks noGrp="1"/>
          </p:cNvSpPr>
          <p:nvPr>
            <p:ph type="title" idx="4294967295"/>
          </p:nvPr>
        </p:nvSpPr>
        <p:spPr>
          <a:xfrm>
            <a:off x="593766" y="1148811"/>
            <a:ext cx="8752115" cy="2708434"/>
          </a:xfrm>
        </p:spPr>
        <p:txBody>
          <a:bodyPr vert="horz" wrap="square">
            <a:spAutoFit/>
          </a:bodyPr>
          <a:lstStyle/>
          <a:p>
            <a:pPr lvl="0" rtl="0"/>
            <a:r>
              <a:rPr lang="vi-VN" dirty="0"/>
              <a:t> Xây dựng ứng dụng thử nghiệm các kỹ thuật học máy trong phân tích thống kê, hỗ trợ chẩn đoán giai đoạn bệnh Ung thư trực tràng</a:t>
            </a:r>
          </a:p>
        </p:txBody>
      </p:sp>
      <p:sp>
        <p:nvSpPr>
          <p:cNvPr id="3" name="Subtitle 2">
            <a:extLst>
              <a:ext uri="{FF2B5EF4-FFF2-40B4-BE49-F238E27FC236}">
                <a16:creationId xmlns:a16="http://schemas.microsoft.com/office/drawing/2014/main" id="{32FCEB05-F8FB-4957-ACE2-B3AE6A5A2305}"/>
              </a:ext>
            </a:extLst>
          </p:cNvPr>
          <p:cNvSpPr txBox="1">
            <a:spLocks noGrp="1"/>
          </p:cNvSpPr>
          <p:nvPr>
            <p:ph type="subTitle" idx="4294967295"/>
          </p:nvPr>
        </p:nvSpPr>
        <p:spPr>
          <a:xfrm>
            <a:off x="503999" y="4797630"/>
            <a:ext cx="9071640" cy="872919"/>
          </a:xfrm>
        </p:spPr>
        <p:txBody>
          <a:bodyPr vert="horz" anchor="ctr"/>
          <a:lstStyle/>
          <a:p>
            <a:pPr lvl="0" algn="ctr" rtl="0"/>
            <a:r>
              <a:rPr lang="en-US" sz="2400" dirty="0" err="1"/>
              <a:t>Hà</a:t>
            </a:r>
            <a:r>
              <a:rPr lang="en-US" sz="2400" dirty="0"/>
              <a:t> Nội, 23/12/2023</a:t>
            </a:r>
          </a:p>
        </p:txBody>
      </p:sp>
    </p:spTree>
    <p:extLst>
      <p:ext uri="{BB962C8B-B14F-4D97-AF65-F5344CB8AC3E}">
        <p14:creationId xmlns:p14="http://schemas.microsoft.com/office/powerpoint/2010/main" val="931303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76ADC-962A-4C91-A515-5BD4821AD56E}"/>
              </a:ext>
            </a:extLst>
          </p:cNvPr>
          <p:cNvSpPr txBox="1">
            <a:spLocks noGrp="1"/>
          </p:cNvSpPr>
          <p:nvPr>
            <p:ph type="title" idx="4294967295"/>
          </p:nvPr>
        </p:nvSpPr>
        <p:spPr/>
        <p:txBody>
          <a:bodyPr vert="horz"/>
          <a:lstStyle/>
          <a:p>
            <a:pPr lvl="0" rtl="0"/>
            <a:r>
              <a:rPr lang="en-US" dirty="0"/>
              <a:t>I. Giới </a:t>
            </a:r>
            <a:r>
              <a:rPr lang="en-US" dirty="0" err="1"/>
              <a:t>thiệu</a:t>
            </a:r>
            <a:endParaRPr lang="en-US" dirty="0"/>
          </a:p>
        </p:txBody>
      </p:sp>
      <p:sp>
        <p:nvSpPr>
          <p:cNvPr id="3" name="Text Placeholder 2">
            <a:extLst>
              <a:ext uri="{FF2B5EF4-FFF2-40B4-BE49-F238E27FC236}">
                <a16:creationId xmlns:a16="http://schemas.microsoft.com/office/drawing/2014/main" id="{ED37A6AC-6BEE-44F6-99F2-050E27896EE6}"/>
              </a:ext>
            </a:extLst>
          </p:cNvPr>
          <p:cNvSpPr txBox="1">
            <a:spLocks noGrp="1"/>
          </p:cNvSpPr>
          <p:nvPr>
            <p:ph type="body" idx="4294967295"/>
          </p:nvPr>
        </p:nvSpPr>
        <p:spPr>
          <a:xfrm>
            <a:off x="665017" y="1326600"/>
            <a:ext cx="8811491" cy="3288239"/>
          </a:xfrm>
        </p:spPr>
        <p:txBody>
          <a:bodyPr vert="horz"/>
          <a:lstStyle/>
          <a:p>
            <a:pPr algn="l">
              <a:lnSpc>
                <a:spcPct val="150000"/>
              </a:lnSpc>
              <a:buFont typeface="+mj-lt"/>
              <a:buAutoNum type="arabicPeriod"/>
            </a:pPr>
            <a:r>
              <a:rPr lang="vi-VN" b="1" i="0" dirty="0">
                <a:solidFill>
                  <a:schemeClr val="tx1"/>
                </a:solidFill>
                <a:effectLst/>
                <a:latin typeface="Liberation Sans"/>
              </a:rPr>
              <a:t>Mục Tiêu Nghiên Cứu:</a:t>
            </a:r>
            <a:endParaRPr lang="vi-VN" b="0" i="0" dirty="0">
              <a:solidFill>
                <a:schemeClr val="tx1"/>
              </a:solidFill>
              <a:effectLst/>
              <a:latin typeface="Liberation Sans"/>
            </a:endParaRPr>
          </a:p>
          <a:p>
            <a:pPr marL="742950" lvl="1" indent="-285750" algn="l">
              <a:lnSpc>
                <a:spcPct val="150000"/>
              </a:lnSpc>
              <a:buFont typeface="+mj-lt"/>
              <a:buAutoNum type="arabicPeriod"/>
            </a:pPr>
            <a:r>
              <a:rPr lang="vi-VN" b="0" i="0" dirty="0">
                <a:effectLst/>
                <a:latin typeface="Liberation Sans"/>
              </a:rPr>
              <a:t>Nghiên cứu nhằm xây dựng một ứng dụng học máy hỗ trợ chẩn đoán giai đoạn bệnh ung thư trực tràng.</a:t>
            </a:r>
          </a:p>
          <a:p>
            <a:pPr marL="742950" lvl="1" indent="-285750" algn="l">
              <a:lnSpc>
                <a:spcPct val="150000"/>
              </a:lnSpc>
              <a:buFont typeface="+mj-lt"/>
              <a:buAutoNum type="arabicPeriod"/>
            </a:pPr>
            <a:r>
              <a:rPr lang="vi-VN" b="0" i="0" dirty="0">
                <a:effectLst/>
                <a:latin typeface="Liberation Sans"/>
              </a:rPr>
              <a:t>Nâng cao độ chính xác và độ nhạy của phương pháp chẩn đoán thông thường.</a:t>
            </a:r>
          </a:p>
        </p:txBody>
      </p:sp>
    </p:spTree>
    <p:extLst>
      <p:ext uri="{BB962C8B-B14F-4D97-AF65-F5344CB8AC3E}">
        <p14:creationId xmlns:p14="http://schemas.microsoft.com/office/powerpoint/2010/main" val="1003138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76ADC-962A-4C91-A515-5BD4821AD56E}"/>
              </a:ext>
            </a:extLst>
          </p:cNvPr>
          <p:cNvSpPr txBox="1">
            <a:spLocks noGrp="1"/>
          </p:cNvSpPr>
          <p:nvPr>
            <p:ph type="title" idx="4294967295"/>
          </p:nvPr>
        </p:nvSpPr>
        <p:spPr/>
        <p:txBody>
          <a:bodyPr vert="horz"/>
          <a:lstStyle/>
          <a:p>
            <a:pPr lvl="0" rtl="0"/>
            <a:r>
              <a:rPr lang="en-US" dirty="0"/>
              <a:t>I. Giới </a:t>
            </a:r>
            <a:r>
              <a:rPr lang="en-US" dirty="0" err="1"/>
              <a:t>thiệu</a:t>
            </a:r>
            <a:endParaRPr lang="en-US" dirty="0"/>
          </a:p>
        </p:txBody>
      </p:sp>
      <p:sp>
        <p:nvSpPr>
          <p:cNvPr id="3" name="Text Placeholder 2">
            <a:extLst>
              <a:ext uri="{FF2B5EF4-FFF2-40B4-BE49-F238E27FC236}">
                <a16:creationId xmlns:a16="http://schemas.microsoft.com/office/drawing/2014/main" id="{ED37A6AC-6BEE-44F6-99F2-050E27896EE6}"/>
              </a:ext>
            </a:extLst>
          </p:cNvPr>
          <p:cNvSpPr txBox="1">
            <a:spLocks noGrp="1"/>
          </p:cNvSpPr>
          <p:nvPr>
            <p:ph type="body" idx="4294967295"/>
          </p:nvPr>
        </p:nvSpPr>
        <p:spPr>
          <a:xfrm>
            <a:off x="665017" y="1326600"/>
            <a:ext cx="5790707" cy="3288239"/>
          </a:xfrm>
        </p:spPr>
        <p:txBody>
          <a:bodyPr vert="horz">
            <a:normAutofit fontScale="92500"/>
          </a:bodyPr>
          <a:lstStyle/>
          <a:p>
            <a:pPr algn="l">
              <a:lnSpc>
                <a:spcPct val="150000"/>
              </a:lnSpc>
            </a:pPr>
            <a:r>
              <a:rPr lang="en-US" b="1" i="0" dirty="0">
                <a:solidFill>
                  <a:schemeClr val="tx1"/>
                </a:solidFill>
                <a:effectLst/>
                <a:latin typeface="Liberation Sans"/>
              </a:rPr>
              <a:t>2. </a:t>
            </a:r>
            <a:r>
              <a:rPr lang="vi-VN" b="1" i="0" dirty="0">
                <a:solidFill>
                  <a:schemeClr val="tx1"/>
                </a:solidFill>
                <a:effectLst/>
                <a:latin typeface="Liberation Sans"/>
              </a:rPr>
              <a:t>Ý Nghĩa của Dự Án:</a:t>
            </a:r>
            <a:endParaRPr lang="vi-VN" b="0" i="0" dirty="0">
              <a:solidFill>
                <a:schemeClr val="tx1"/>
              </a:solidFill>
              <a:effectLst/>
              <a:latin typeface="Liberation Sans"/>
            </a:endParaRPr>
          </a:p>
          <a:p>
            <a:pPr marL="742950" lvl="1" indent="-285750">
              <a:lnSpc>
                <a:spcPct val="150000"/>
              </a:lnSpc>
              <a:buFont typeface="+mj-lt"/>
              <a:buAutoNum type="arabicPeriod"/>
            </a:pPr>
            <a:r>
              <a:rPr lang="vi-VN" b="0" i="0" dirty="0">
                <a:effectLst/>
                <a:latin typeface="Liberation Sans"/>
              </a:rPr>
              <a:t>Ung thư trực tràng là một trong những nguy cơ cao về sức khỏe trên thế giới.</a:t>
            </a:r>
          </a:p>
          <a:p>
            <a:pPr marL="742950" lvl="1" indent="-285750">
              <a:lnSpc>
                <a:spcPct val="150000"/>
              </a:lnSpc>
              <a:buFont typeface="+mj-lt"/>
              <a:buAutoNum type="arabicPeriod"/>
            </a:pPr>
            <a:r>
              <a:rPr lang="vi-VN" b="0" i="0" dirty="0">
                <a:effectLst/>
                <a:latin typeface="Liberation Sans"/>
              </a:rPr>
              <a:t>Ứng dụng học máy có thể cung cấp phương tiện hiệu quả để phát hiện sớm và chẩn đoán bệnh.</a:t>
            </a:r>
          </a:p>
        </p:txBody>
      </p:sp>
      <p:pic>
        <p:nvPicPr>
          <p:cNvPr id="4" name="Picture 4" descr="A report on machine learning techniques for statistical analysis and diagnosis of colorectal cancer">
            <a:extLst>
              <a:ext uri="{FF2B5EF4-FFF2-40B4-BE49-F238E27FC236}">
                <a16:creationId xmlns:a16="http://schemas.microsoft.com/office/drawing/2014/main" id="{2DF12A2D-5096-4B5B-AFE5-78EDD9DD86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5725" y="1326600"/>
            <a:ext cx="3288239" cy="32882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1893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76ADC-962A-4C91-A515-5BD4821AD56E}"/>
              </a:ext>
            </a:extLst>
          </p:cNvPr>
          <p:cNvSpPr txBox="1">
            <a:spLocks noGrp="1"/>
          </p:cNvSpPr>
          <p:nvPr>
            <p:ph type="title" idx="4294967295"/>
          </p:nvPr>
        </p:nvSpPr>
        <p:spPr/>
        <p:txBody>
          <a:bodyPr vert="horz"/>
          <a:lstStyle/>
          <a:p>
            <a:pPr lvl="0" rtl="0"/>
            <a:r>
              <a:rPr lang="en-US" dirty="0"/>
              <a:t>I. Giới </a:t>
            </a:r>
            <a:r>
              <a:rPr lang="en-US" dirty="0" err="1"/>
              <a:t>thiệu</a:t>
            </a:r>
            <a:endParaRPr lang="en-US" dirty="0"/>
          </a:p>
        </p:txBody>
      </p:sp>
      <p:sp>
        <p:nvSpPr>
          <p:cNvPr id="3" name="Text Placeholder 2">
            <a:extLst>
              <a:ext uri="{FF2B5EF4-FFF2-40B4-BE49-F238E27FC236}">
                <a16:creationId xmlns:a16="http://schemas.microsoft.com/office/drawing/2014/main" id="{ED37A6AC-6BEE-44F6-99F2-050E27896EE6}"/>
              </a:ext>
            </a:extLst>
          </p:cNvPr>
          <p:cNvSpPr txBox="1">
            <a:spLocks noGrp="1"/>
          </p:cNvSpPr>
          <p:nvPr>
            <p:ph type="body" idx="4294967295"/>
          </p:nvPr>
        </p:nvSpPr>
        <p:spPr>
          <a:xfrm>
            <a:off x="665017" y="1326600"/>
            <a:ext cx="8811491" cy="3288239"/>
          </a:xfrm>
        </p:spPr>
        <p:txBody>
          <a:bodyPr vert="horz"/>
          <a:lstStyle/>
          <a:p>
            <a:pPr algn="l">
              <a:lnSpc>
                <a:spcPct val="150000"/>
              </a:lnSpc>
            </a:pPr>
            <a:r>
              <a:rPr lang="en-US" b="1" dirty="0">
                <a:solidFill>
                  <a:schemeClr val="tx1"/>
                </a:solidFill>
                <a:latin typeface="Liberation Sans"/>
              </a:rPr>
              <a:t>3</a:t>
            </a:r>
            <a:r>
              <a:rPr lang="en-US" b="1" i="0" dirty="0">
                <a:solidFill>
                  <a:schemeClr val="tx1"/>
                </a:solidFill>
                <a:effectLst/>
                <a:latin typeface="Liberation Sans"/>
              </a:rPr>
              <a:t>. </a:t>
            </a:r>
            <a:r>
              <a:rPr lang="vi-VN" b="1" i="0" dirty="0">
                <a:solidFill>
                  <a:schemeClr val="tx1"/>
                </a:solidFill>
                <a:effectLst/>
                <a:latin typeface="Liberation Sans"/>
              </a:rPr>
              <a:t>Ứng Dụng </a:t>
            </a:r>
            <a:r>
              <a:rPr lang="en-US" b="1" i="0" dirty="0">
                <a:solidFill>
                  <a:schemeClr val="tx1"/>
                </a:solidFill>
                <a:effectLst/>
                <a:latin typeface="Liberation Sans"/>
              </a:rPr>
              <a:t>Học máy </a:t>
            </a:r>
            <a:r>
              <a:rPr lang="en-US" b="1" dirty="0">
                <a:solidFill>
                  <a:schemeClr val="tx1"/>
                </a:solidFill>
                <a:latin typeface="Liberation Sans"/>
              </a:rPr>
              <a:t>t</a:t>
            </a:r>
            <a:r>
              <a:rPr lang="vi-VN" b="1" i="0" dirty="0">
                <a:solidFill>
                  <a:schemeClr val="tx1"/>
                </a:solidFill>
                <a:effectLst/>
                <a:latin typeface="Liberation Sans"/>
              </a:rPr>
              <a:t>rong Y Tế và Chẩn Đoán Bệnh:</a:t>
            </a:r>
            <a:endParaRPr lang="vi-VN" b="0" i="0" dirty="0">
              <a:solidFill>
                <a:schemeClr val="tx1"/>
              </a:solidFill>
              <a:effectLst/>
              <a:latin typeface="Liberation Sans"/>
            </a:endParaRPr>
          </a:p>
          <a:p>
            <a:pPr marL="742950" lvl="1" indent="-285750">
              <a:lnSpc>
                <a:spcPct val="150000"/>
              </a:lnSpc>
              <a:buFont typeface="+mj-lt"/>
              <a:buAutoNum type="arabicPeriod"/>
            </a:pPr>
            <a:r>
              <a:rPr lang="vi-VN" b="0" i="0" dirty="0">
                <a:effectLst/>
                <a:latin typeface="Liberation Sans"/>
              </a:rPr>
              <a:t>Học máy có thể hỗ trợ trong việc chẩn đoán bệnh thông qua việc phân tích các dấu hiệu và dữ liệu y tế</a:t>
            </a:r>
            <a:endParaRPr lang="en-US" b="0" i="0" dirty="0">
              <a:effectLst/>
              <a:latin typeface="Liberation Sans"/>
            </a:endParaRPr>
          </a:p>
          <a:p>
            <a:pPr marL="742950" lvl="1" indent="-285750">
              <a:lnSpc>
                <a:spcPct val="150000"/>
              </a:lnSpc>
              <a:buFont typeface="+mj-lt"/>
              <a:buAutoNum type="arabicPeriod"/>
            </a:pPr>
            <a:r>
              <a:rPr lang="vi-VN" b="0" i="0" dirty="0">
                <a:effectLst/>
                <a:latin typeface="Liberation Sans"/>
              </a:rPr>
              <a:t>Cung cấp dự đoán và đánh giá rủi ro bệnh lý dựa trên các biến môi trường và y tế cá nhân.</a:t>
            </a:r>
          </a:p>
        </p:txBody>
      </p:sp>
    </p:spTree>
    <p:extLst>
      <p:ext uri="{BB962C8B-B14F-4D97-AF65-F5344CB8AC3E}">
        <p14:creationId xmlns:p14="http://schemas.microsoft.com/office/powerpoint/2010/main" val="660824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76ADC-962A-4C91-A515-5BD4821AD56E}"/>
              </a:ext>
            </a:extLst>
          </p:cNvPr>
          <p:cNvSpPr txBox="1">
            <a:spLocks noGrp="1"/>
          </p:cNvSpPr>
          <p:nvPr>
            <p:ph type="title" idx="4294967295"/>
          </p:nvPr>
        </p:nvSpPr>
        <p:spPr/>
        <p:txBody>
          <a:bodyPr vert="horz"/>
          <a:lstStyle/>
          <a:p>
            <a:pPr lvl="0" rtl="0"/>
            <a:r>
              <a:rPr lang="en-US" dirty="0"/>
              <a:t>II. Dữ liệu</a:t>
            </a:r>
          </a:p>
        </p:txBody>
      </p:sp>
      <p:sp>
        <p:nvSpPr>
          <p:cNvPr id="3" name="Text Placeholder 2">
            <a:extLst>
              <a:ext uri="{FF2B5EF4-FFF2-40B4-BE49-F238E27FC236}">
                <a16:creationId xmlns:a16="http://schemas.microsoft.com/office/drawing/2014/main" id="{ED37A6AC-6BEE-44F6-99F2-050E27896EE6}"/>
              </a:ext>
            </a:extLst>
          </p:cNvPr>
          <p:cNvSpPr txBox="1">
            <a:spLocks noGrp="1"/>
          </p:cNvSpPr>
          <p:nvPr>
            <p:ph type="body" idx="4294967295"/>
          </p:nvPr>
        </p:nvSpPr>
        <p:spPr>
          <a:xfrm>
            <a:off x="665017" y="1326600"/>
            <a:ext cx="8811491" cy="3288239"/>
          </a:xfrm>
        </p:spPr>
        <p:txBody>
          <a:bodyPr vert="horz"/>
          <a:lstStyle/>
          <a:p>
            <a:pPr marL="457200" indent="-457200" algn="l">
              <a:lnSpc>
                <a:spcPct val="150000"/>
              </a:lnSpc>
              <a:buFont typeface="+mj-lt"/>
              <a:buAutoNum type="arabicPeriod"/>
            </a:pPr>
            <a:r>
              <a:rPr lang="vi-VN" b="0" i="0" dirty="0">
                <a:effectLst/>
                <a:latin typeface="Liberation Sans"/>
              </a:rPr>
              <a:t>Nguồn dữ liệu sử dụng: Nguồn dữ liệu chính từ Khoa Ung Thư và Khoa Ngoại Tiêu Hóa tại Bệnh Viện Thái Nguyên.</a:t>
            </a:r>
            <a:endParaRPr lang="en-US" b="0" i="0" dirty="0">
              <a:effectLst/>
              <a:latin typeface="Liberation Sans"/>
            </a:endParaRPr>
          </a:p>
          <a:p>
            <a:pPr marL="457200" indent="-457200" algn="l">
              <a:lnSpc>
                <a:spcPct val="150000"/>
              </a:lnSpc>
              <a:buFont typeface="+mj-lt"/>
              <a:buAutoNum type="arabicPeriod"/>
            </a:pPr>
            <a:r>
              <a:rPr lang="en-US" b="0" i="0" dirty="0" err="1">
                <a:effectLst/>
                <a:latin typeface="Liberation Sans"/>
              </a:rPr>
              <a:t>Đặc</a:t>
            </a:r>
            <a:r>
              <a:rPr lang="en-US" b="0" i="0" dirty="0">
                <a:effectLst/>
                <a:latin typeface="Liberation Sans"/>
              </a:rPr>
              <a:t> </a:t>
            </a:r>
            <a:r>
              <a:rPr lang="en-US" b="0" i="0" dirty="0" err="1">
                <a:effectLst/>
                <a:latin typeface="Liberation Sans"/>
              </a:rPr>
              <a:t>trưng</a:t>
            </a:r>
            <a:r>
              <a:rPr lang="en-US" b="0" i="0" dirty="0">
                <a:effectLst/>
                <a:latin typeface="Liberation Sans"/>
              </a:rPr>
              <a:t> dữ liệu: Dữ liệu </a:t>
            </a:r>
            <a:r>
              <a:rPr lang="en-US" b="0" i="0" dirty="0" err="1">
                <a:effectLst/>
                <a:latin typeface="Liberation Sans"/>
              </a:rPr>
              <a:t>hồ</a:t>
            </a:r>
            <a:r>
              <a:rPr lang="en-US" b="0" i="0" dirty="0">
                <a:effectLst/>
                <a:latin typeface="Liberation Sans"/>
              </a:rPr>
              <a:t> </a:t>
            </a:r>
            <a:r>
              <a:rPr lang="en-US" b="0" i="0" dirty="0" err="1">
                <a:effectLst/>
                <a:latin typeface="Liberation Sans"/>
              </a:rPr>
              <a:t>sơ</a:t>
            </a:r>
            <a:r>
              <a:rPr lang="en-US" b="0" i="0" dirty="0">
                <a:effectLst/>
                <a:latin typeface="Liberation Sans"/>
              </a:rPr>
              <a:t> bệnh </a:t>
            </a:r>
            <a:r>
              <a:rPr lang="en-US" b="0" i="0" dirty="0" err="1">
                <a:effectLst/>
                <a:latin typeface="Liberation Sans"/>
              </a:rPr>
              <a:t>án</a:t>
            </a:r>
            <a:r>
              <a:rPr lang="en-US" b="0" i="0" dirty="0">
                <a:effectLst/>
                <a:latin typeface="Liberation Sans"/>
              </a:rPr>
              <a:t> cá</a:t>
            </a:r>
            <a:r>
              <a:rPr lang="en-US" dirty="0">
                <a:latin typeface="Liberation Sans"/>
              </a:rPr>
              <a:t>c </a:t>
            </a:r>
            <a:r>
              <a:rPr lang="en-US" dirty="0" err="1">
                <a:latin typeface="Liberation Sans"/>
              </a:rPr>
              <a:t>thông</a:t>
            </a:r>
            <a:r>
              <a:rPr lang="en-US" dirty="0">
                <a:latin typeface="Liberation Sans"/>
              </a:rPr>
              <a:t> tin cơ bản về </a:t>
            </a:r>
            <a:r>
              <a:rPr lang="en-US" dirty="0" err="1">
                <a:latin typeface="Liberation Sans"/>
              </a:rPr>
              <a:t>tuổi</a:t>
            </a:r>
            <a:r>
              <a:rPr lang="en-US" dirty="0">
                <a:latin typeface="Liberation Sans"/>
              </a:rPr>
              <a:t>, giới tính, </a:t>
            </a:r>
            <a:r>
              <a:rPr lang="en-US" dirty="0" err="1">
                <a:latin typeface="Liberation Sans"/>
              </a:rPr>
              <a:t>diễn</a:t>
            </a:r>
            <a:r>
              <a:rPr lang="en-US" dirty="0">
                <a:latin typeface="Liberation Sans"/>
              </a:rPr>
              <a:t> </a:t>
            </a:r>
            <a:r>
              <a:rPr lang="en-US" dirty="0" err="1">
                <a:latin typeface="Liberation Sans"/>
              </a:rPr>
              <a:t>biến</a:t>
            </a:r>
            <a:r>
              <a:rPr lang="en-US" dirty="0">
                <a:latin typeface="Liberation Sans"/>
              </a:rPr>
              <a:t> </a:t>
            </a:r>
            <a:r>
              <a:rPr lang="en-US" dirty="0" err="1">
                <a:latin typeface="Liberation Sans"/>
              </a:rPr>
              <a:t>khám</a:t>
            </a:r>
            <a:r>
              <a:rPr lang="en-US" dirty="0">
                <a:latin typeface="Liberation Sans"/>
              </a:rPr>
              <a:t> </a:t>
            </a:r>
            <a:r>
              <a:rPr lang="en-US" dirty="0" err="1">
                <a:latin typeface="Liberation Sans"/>
              </a:rPr>
              <a:t>chữa</a:t>
            </a:r>
            <a:r>
              <a:rPr lang="en-US" dirty="0">
                <a:latin typeface="Liberation Sans"/>
              </a:rPr>
              <a:t>, kết quả </a:t>
            </a:r>
            <a:r>
              <a:rPr lang="en-US" dirty="0" err="1">
                <a:latin typeface="Liberation Sans"/>
              </a:rPr>
              <a:t>chẩn</a:t>
            </a:r>
            <a:r>
              <a:rPr lang="en-US" dirty="0">
                <a:latin typeface="Liberation Sans"/>
              </a:rPr>
              <a:t> </a:t>
            </a:r>
            <a:r>
              <a:rPr lang="en-US" dirty="0" err="1">
                <a:latin typeface="Liberation Sans"/>
              </a:rPr>
              <a:t>đoán</a:t>
            </a:r>
            <a:r>
              <a:rPr lang="en-US" dirty="0">
                <a:latin typeface="Liberation Sans"/>
              </a:rPr>
              <a:t>. </a:t>
            </a:r>
            <a:endParaRPr lang="vi-VN" b="0" i="0" dirty="0">
              <a:effectLst/>
              <a:latin typeface="Liberation Sans"/>
            </a:endParaRPr>
          </a:p>
        </p:txBody>
      </p:sp>
    </p:spTree>
    <p:extLst>
      <p:ext uri="{BB962C8B-B14F-4D97-AF65-F5344CB8AC3E}">
        <p14:creationId xmlns:p14="http://schemas.microsoft.com/office/powerpoint/2010/main" val="3060842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76ADC-962A-4C91-A515-5BD4821AD56E}"/>
              </a:ext>
            </a:extLst>
          </p:cNvPr>
          <p:cNvSpPr txBox="1">
            <a:spLocks noGrp="1"/>
          </p:cNvSpPr>
          <p:nvPr>
            <p:ph type="title" idx="4294967295"/>
          </p:nvPr>
        </p:nvSpPr>
        <p:spPr/>
        <p:txBody>
          <a:bodyPr vert="horz"/>
          <a:lstStyle/>
          <a:p>
            <a:pPr lvl="0" rtl="0"/>
            <a:r>
              <a:rPr lang="en-US" dirty="0"/>
              <a:t>II. Dữ liệu</a:t>
            </a:r>
          </a:p>
        </p:txBody>
      </p:sp>
      <p:sp>
        <p:nvSpPr>
          <p:cNvPr id="3" name="Text Placeholder 2">
            <a:extLst>
              <a:ext uri="{FF2B5EF4-FFF2-40B4-BE49-F238E27FC236}">
                <a16:creationId xmlns:a16="http://schemas.microsoft.com/office/drawing/2014/main" id="{ED37A6AC-6BEE-44F6-99F2-050E27896EE6}"/>
              </a:ext>
            </a:extLst>
          </p:cNvPr>
          <p:cNvSpPr txBox="1">
            <a:spLocks noGrp="1"/>
          </p:cNvSpPr>
          <p:nvPr>
            <p:ph type="body" idx="4294967295"/>
          </p:nvPr>
        </p:nvSpPr>
        <p:spPr>
          <a:xfrm>
            <a:off x="665017" y="1326600"/>
            <a:ext cx="8811491" cy="3288239"/>
          </a:xfrm>
        </p:spPr>
        <p:txBody>
          <a:bodyPr vert="horz"/>
          <a:lstStyle/>
          <a:p>
            <a:pPr marL="457200" indent="-457200" algn="l">
              <a:lnSpc>
                <a:spcPct val="150000"/>
              </a:lnSpc>
              <a:buFont typeface="+mj-lt"/>
              <a:buAutoNum type="arabicPeriod" startAt="3"/>
            </a:pPr>
            <a:r>
              <a:rPr lang="en-US" b="0" i="0" dirty="0">
                <a:effectLst/>
                <a:latin typeface="Liberation Sans"/>
              </a:rPr>
              <a:t>Dữ liệu được làm </a:t>
            </a:r>
            <a:r>
              <a:rPr lang="en-US" b="0" i="0" dirty="0" err="1">
                <a:effectLst/>
                <a:latin typeface="Liberation Sans"/>
              </a:rPr>
              <a:t>sạch</a:t>
            </a:r>
            <a:r>
              <a:rPr lang="en-US" b="0" i="0" dirty="0">
                <a:effectLst/>
                <a:latin typeface="Liberation Sans"/>
              </a:rPr>
              <a:t> </a:t>
            </a:r>
            <a:r>
              <a:rPr lang="en-US" b="0" i="0" dirty="0" err="1">
                <a:effectLst/>
                <a:latin typeface="Liberation Sans"/>
              </a:rPr>
              <a:t>đáp</a:t>
            </a:r>
            <a:r>
              <a:rPr lang="en-US" dirty="0">
                <a:latin typeface="Liberation Sans"/>
              </a:rPr>
              <a:t>, chuẩn hóa đầu vào </a:t>
            </a:r>
            <a:r>
              <a:rPr lang="en-US" dirty="0" err="1">
                <a:latin typeface="Liberation Sans"/>
              </a:rPr>
              <a:t>cho</a:t>
            </a:r>
            <a:r>
              <a:rPr lang="en-US" dirty="0">
                <a:latin typeface="Liberation Sans"/>
              </a:rPr>
              <a:t> </a:t>
            </a:r>
            <a:r>
              <a:rPr lang="en-US" dirty="0" err="1">
                <a:latin typeface="Liberation Sans"/>
              </a:rPr>
              <a:t>mô</a:t>
            </a:r>
            <a:r>
              <a:rPr lang="en-US" dirty="0">
                <a:latin typeface="Liberation Sans"/>
              </a:rPr>
              <a:t> hình học máy</a:t>
            </a:r>
            <a:endParaRPr lang="vi-VN" b="0" i="0" dirty="0">
              <a:effectLst/>
              <a:latin typeface="Liberation Sans"/>
            </a:endParaRPr>
          </a:p>
        </p:txBody>
      </p:sp>
      <p:pic>
        <p:nvPicPr>
          <p:cNvPr id="4" name="Picture 3">
            <a:extLst>
              <a:ext uri="{FF2B5EF4-FFF2-40B4-BE49-F238E27FC236}">
                <a16:creationId xmlns:a16="http://schemas.microsoft.com/office/drawing/2014/main" id="{18E1B456-75EB-4600-AD59-67B1A172334D}"/>
              </a:ext>
            </a:extLst>
          </p:cNvPr>
          <p:cNvPicPr>
            <a:picLocks noChangeAspect="1"/>
          </p:cNvPicPr>
          <p:nvPr/>
        </p:nvPicPr>
        <p:blipFill>
          <a:blip r:embed="rId3"/>
          <a:stretch>
            <a:fillRect/>
          </a:stretch>
        </p:blipFill>
        <p:spPr>
          <a:xfrm>
            <a:off x="1123320" y="2750171"/>
            <a:ext cx="8292288" cy="1864668"/>
          </a:xfrm>
          <a:prstGeom prst="rect">
            <a:avLst/>
          </a:prstGeom>
        </p:spPr>
      </p:pic>
    </p:spTree>
    <p:extLst>
      <p:ext uri="{BB962C8B-B14F-4D97-AF65-F5344CB8AC3E}">
        <p14:creationId xmlns:p14="http://schemas.microsoft.com/office/powerpoint/2010/main" val="1174772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76ADC-962A-4C91-A515-5BD4821AD56E}"/>
              </a:ext>
            </a:extLst>
          </p:cNvPr>
          <p:cNvSpPr txBox="1">
            <a:spLocks noGrp="1"/>
          </p:cNvSpPr>
          <p:nvPr>
            <p:ph type="title" idx="4294967295"/>
          </p:nvPr>
        </p:nvSpPr>
        <p:spPr/>
        <p:txBody>
          <a:bodyPr vert="horz"/>
          <a:lstStyle/>
          <a:p>
            <a:pPr lvl="0" rtl="0"/>
            <a:r>
              <a:rPr lang="en-US" dirty="0"/>
              <a:t>II. Dữ liệu</a:t>
            </a:r>
          </a:p>
        </p:txBody>
      </p:sp>
      <p:sp>
        <p:nvSpPr>
          <p:cNvPr id="3" name="Text Placeholder 2">
            <a:extLst>
              <a:ext uri="{FF2B5EF4-FFF2-40B4-BE49-F238E27FC236}">
                <a16:creationId xmlns:a16="http://schemas.microsoft.com/office/drawing/2014/main" id="{ED37A6AC-6BEE-44F6-99F2-050E27896EE6}"/>
              </a:ext>
            </a:extLst>
          </p:cNvPr>
          <p:cNvSpPr txBox="1">
            <a:spLocks noGrp="1"/>
          </p:cNvSpPr>
          <p:nvPr>
            <p:ph type="body" idx="4294967295"/>
          </p:nvPr>
        </p:nvSpPr>
        <p:spPr>
          <a:xfrm>
            <a:off x="665017" y="1326600"/>
            <a:ext cx="8811491" cy="3288239"/>
          </a:xfrm>
        </p:spPr>
        <p:txBody>
          <a:bodyPr vert="horz"/>
          <a:lstStyle/>
          <a:p>
            <a:pPr marL="457200" indent="-457200" algn="l">
              <a:lnSpc>
                <a:spcPct val="150000"/>
              </a:lnSpc>
              <a:buFont typeface="+mj-lt"/>
              <a:buAutoNum type="arabicPeriod" startAt="3"/>
            </a:pPr>
            <a:r>
              <a:rPr lang="en-US" b="0" i="0" dirty="0">
                <a:effectLst/>
                <a:latin typeface="Liberation Sans"/>
              </a:rPr>
              <a:t>Dữ liệu được làm </a:t>
            </a:r>
            <a:r>
              <a:rPr lang="en-US" b="0" i="0" dirty="0" err="1">
                <a:effectLst/>
                <a:latin typeface="Liberation Sans"/>
              </a:rPr>
              <a:t>sạch</a:t>
            </a:r>
            <a:r>
              <a:rPr lang="en-US" b="0" i="0" dirty="0">
                <a:effectLst/>
                <a:latin typeface="Liberation Sans"/>
              </a:rPr>
              <a:t> </a:t>
            </a:r>
            <a:r>
              <a:rPr lang="en-US" b="0" i="0" dirty="0" err="1">
                <a:effectLst/>
                <a:latin typeface="Liberation Sans"/>
              </a:rPr>
              <a:t>đáp</a:t>
            </a:r>
            <a:r>
              <a:rPr lang="en-US" dirty="0">
                <a:latin typeface="Liberation Sans"/>
              </a:rPr>
              <a:t>, chuẩn hóa đầu vào </a:t>
            </a:r>
            <a:r>
              <a:rPr lang="en-US" dirty="0" err="1">
                <a:latin typeface="Liberation Sans"/>
              </a:rPr>
              <a:t>cho</a:t>
            </a:r>
            <a:r>
              <a:rPr lang="en-US" dirty="0">
                <a:latin typeface="Liberation Sans"/>
              </a:rPr>
              <a:t> </a:t>
            </a:r>
            <a:r>
              <a:rPr lang="en-US" dirty="0" err="1">
                <a:latin typeface="Liberation Sans"/>
              </a:rPr>
              <a:t>mô</a:t>
            </a:r>
            <a:r>
              <a:rPr lang="en-US" dirty="0">
                <a:latin typeface="Liberation Sans"/>
              </a:rPr>
              <a:t> hình học máy</a:t>
            </a:r>
            <a:endParaRPr lang="vi-VN" b="0" i="0" dirty="0">
              <a:effectLst/>
              <a:latin typeface="Liberation Sans"/>
            </a:endParaRPr>
          </a:p>
        </p:txBody>
      </p:sp>
      <p:pic>
        <p:nvPicPr>
          <p:cNvPr id="5" name="Picture 4">
            <a:extLst>
              <a:ext uri="{FF2B5EF4-FFF2-40B4-BE49-F238E27FC236}">
                <a16:creationId xmlns:a16="http://schemas.microsoft.com/office/drawing/2014/main" id="{6EAB4F2E-1E58-442A-A795-B2F85F9D28B4}"/>
              </a:ext>
            </a:extLst>
          </p:cNvPr>
          <p:cNvPicPr>
            <a:picLocks noChangeAspect="1"/>
          </p:cNvPicPr>
          <p:nvPr/>
        </p:nvPicPr>
        <p:blipFill>
          <a:blip r:embed="rId3"/>
          <a:stretch>
            <a:fillRect/>
          </a:stretch>
        </p:blipFill>
        <p:spPr>
          <a:xfrm>
            <a:off x="665017" y="1326600"/>
            <a:ext cx="8668950" cy="3603209"/>
          </a:xfrm>
          <a:prstGeom prst="rect">
            <a:avLst/>
          </a:prstGeom>
        </p:spPr>
      </p:pic>
    </p:spTree>
    <p:extLst>
      <p:ext uri="{BB962C8B-B14F-4D97-AF65-F5344CB8AC3E}">
        <p14:creationId xmlns:p14="http://schemas.microsoft.com/office/powerpoint/2010/main" val="2837367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76ADC-962A-4C91-A515-5BD4821AD56E}"/>
              </a:ext>
            </a:extLst>
          </p:cNvPr>
          <p:cNvSpPr txBox="1">
            <a:spLocks noGrp="1"/>
          </p:cNvSpPr>
          <p:nvPr>
            <p:ph type="title" idx="4294967295"/>
          </p:nvPr>
        </p:nvSpPr>
        <p:spPr/>
        <p:txBody>
          <a:bodyPr vert="horz"/>
          <a:lstStyle/>
          <a:p>
            <a:pPr lvl="0" rtl="0"/>
            <a:r>
              <a:rPr lang="en-US" dirty="0"/>
              <a:t>III. Thuật toàn </a:t>
            </a:r>
            <a:r>
              <a:rPr lang="en-US" dirty="0" err="1"/>
              <a:t>thử</a:t>
            </a:r>
            <a:r>
              <a:rPr lang="en-US" dirty="0"/>
              <a:t> </a:t>
            </a:r>
            <a:r>
              <a:rPr lang="en-US" dirty="0" err="1"/>
              <a:t>nghiệm</a:t>
            </a:r>
            <a:endParaRPr lang="en-US" dirty="0"/>
          </a:p>
        </p:txBody>
      </p:sp>
      <p:sp>
        <p:nvSpPr>
          <p:cNvPr id="3" name="Text Placeholder 2">
            <a:extLst>
              <a:ext uri="{FF2B5EF4-FFF2-40B4-BE49-F238E27FC236}">
                <a16:creationId xmlns:a16="http://schemas.microsoft.com/office/drawing/2014/main" id="{ED37A6AC-6BEE-44F6-99F2-050E27896EE6}"/>
              </a:ext>
            </a:extLst>
          </p:cNvPr>
          <p:cNvSpPr txBox="1">
            <a:spLocks noGrp="1"/>
          </p:cNvSpPr>
          <p:nvPr>
            <p:ph type="body" idx="4294967295"/>
          </p:nvPr>
        </p:nvSpPr>
        <p:spPr>
          <a:xfrm>
            <a:off x="665017" y="1326600"/>
            <a:ext cx="8811491" cy="3288239"/>
          </a:xfrm>
        </p:spPr>
        <p:txBody>
          <a:bodyPr vert="horz"/>
          <a:lstStyle/>
          <a:p>
            <a:pPr marL="457200" indent="-457200" algn="l">
              <a:lnSpc>
                <a:spcPct val="150000"/>
              </a:lnSpc>
              <a:buFont typeface="+mj-lt"/>
              <a:buAutoNum type="arabicPeriod"/>
            </a:pPr>
            <a:r>
              <a:rPr lang="en-US" b="0" i="0" dirty="0" err="1">
                <a:effectLst/>
                <a:latin typeface="Liberation Sans"/>
              </a:rPr>
              <a:t>Phân</a:t>
            </a:r>
            <a:r>
              <a:rPr lang="en-US" b="0" i="0" dirty="0">
                <a:effectLst/>
                <a:latin typeface="Liberation Sans"/>
              </a:rPr>
              <a:t> </a:t>
            </a:r>
            <a:r>
              <a:rPr lang="en-US" b="0" i="0" dirty="0" err="1">
                <a:effectLst/>
                <a:latin typeface="Liberation Sans"/>
              </a:rPr>
              <a:t>cụm</a:t>
            </a:r>
            <a:r>
              <a:rPr lang="en-US" b="0" i="0" dirty="0">
                <a:effectLst/>
                <a:latin typeface="Liberation Sans"/>
              </a:rPr>
              <a:t> </a:t>
            </a:r>
            <a:r>
              <a:rPr lang="en-US" b="0" i="0" dirty="0" err="1">
                <a:effectLst/>
                <a:latin typeface="Liberation Sans"/>
              </a:rPr>
              <a:t>mờ</a:t>
            </a:r>
            <a:r>
              <a:rPr lang="en-US" b="0" i="0" dirty="0">
                <a:effectLst/>
                <a:latin typeface="Liberation Sans"/>
              </a:rPr>
              <a:t> Fuzzy C-means (FCM) </a:t>
            </a:r>
          </a:p>
          <a:p>
            <a:pPr marL="457200" indent="-457200" algn="l">
              <a:lnSpc>
                <a:spcPct val="150000"/>
              </a:lnSpc>
              <a:buFont typeface="+mj-lt"/>
              <a:buAutoNum type="arabicPeriod"/>
            </a:pPr>
            <a:r>
              <a:rPr lang="en-US" b="0" i="0" dirty="0" err="1">
                <a:effectLst/>
                <a:latin typeface="Liberation Sans"/>
              </a:rPr>
              <a:t>Luật</a:t>
            </a:r>
            <a:r>
              <a:rPr lang="en-US" b="0" i="0" dirty="0">
                <a:effectLst/>
                <a:latin typeface="Liberation Sans"/>
              </a:rPr>
              <a:t> kết hợp </a:t>
            </a:r>
            <a:r>
              <a:rPr lang="en-US" b="0" i="0" dirty="0" err="1">
                <a:effectLst/>
                <a:latin typeface="Liberation Sans"/>
              </a:rPr>
              <a:t>Apriori</a:t>
            </a:r>
            <a:endParaRPr lang="en-US" b="0" i="0" dirty="0">
              <a:effectLst/>
              <a:latin typeface="Liberation Sans"/>
            </a:endParaRPr>
          </a:p>
          <a:p>
            <a:pPr marL="457200" indent="-457200" algn="l">
              <a:lnSpc>
                <a:spcPct val="150000"/>
              </a:lnSpc>
              <a:buFont typeface="+mj-lt"/>
              <a:buAutoNum type="arabicPeriod"/>
            </a:pPr>
            <a:r>
              <a:rPr lang="en-US" b="0" i="0" dirty="0" err="1">
                <a:effectLst/>
                <a:latin typeface="Liberation Sans"/>
              </a:rPr>
              <a:t>RandomForest</a:t>
            </a:r>
            <a:endParaRPr lang="en-US" b="0" i="0" dirty="0">
              <a:effectLst/>
              <a:latin typeface="Liberation Sans"/>
            </a:endParaRPr>
          </a:p>
          <a:p>
            <a:pPr marL="457200" indent="-457200" algn="l">
              <a:lnSpc>
                <a:spcPct val="150000"/>
              </a:lnSpc>
              <a:buFont typeface="+mj-lt"/>
              <a:buAutoNum type="arabicPeriod"/>
            </a:pPr>
            <a:r>
              <a:rPr lang="en-US" b="0" i="0" dirty="0" err="1">
                <a:effectLst/>
                <a:latin typeface="Liberation Sans"/>
              </a:rPr>
              <a:t>XGBoost</a:t>
            </a:r>
            <a:endParaRPr lang="en-US" b="0" i="0" dirty="0">
              <a:effectLst/>
              <a:latin typeface="Liberation Sans"/>
            </a:endParaRPr>
          </a:p>
          <a:p>
            <a:pPr marL="457200" indent="-457200" algn="l">
              <a:lnSpc>
                <a:spcPct val="150000"/>
              </a:lnSpc>
              <a:buFont typeface="+mj-lt"/>
              <a:buAutoNum type="arabicPeriod"/>
            </a:pPr>
            <a:endParaRPr lang="vi-VN" b="0" i="0" dirty="0">
              <a:effectLst/>
              <a:latin typeface="Liberation Sans"/>
            </a:endParaRPr>
          </a:p>
        </p:txBody>
      </p:sp>
    </p:spTree>
    <p:extLst>
      <p:ext uri="{BB962C8B-B14F-4D97-AF65-F5344CB8AC3E}">
        <p14:creationId xmlns:p14="http://schemas.microsoft.com/office/powerpoint/2010/main" val="575890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76ADC-962A-4C91-A515-5BD4821AD56E}"/>
              </a:ext>
            </a:extLst>
          </p:cNvPr>
          <p:cNvSpPr txBox="1">
            <a:spLocks noGrp="1"/>
          </p:cNvSpPr>
          <p:nvPr>
            <p:ph type="title" idx="4294967295"/>
          </p:nvPr>
        </p:nvSpPr>
        <p:spPr/>
        <p:txBody>
          <a:bodyPr vert="horz"/>
          <a:lstStyle/>
          <a:p>
            <a:pPr lvl="0" rtl="0"/>
            <a:r>
              <a:rPr lang="en-US" dirty="0"/>
              <a:t>III. Thuật toàn </a:t>
            </a:r>
            <a:r>
              <a:rPr lang="en-US" dirty="0" err="1"/>
              <a:t>thử</a:t>
            </a:r>
            <a:r>
              <a:rPr lang="en-US" dirty="0"/>
              <a:t> </a:t>
            </a:r>
            <a:r>
              <a:rPr lang="en-US" dirty="0" err="1"/>
              <a:t>nghiệm</a:t>
            </a:r>
            <a:endParaRPr lang="en-US" dirty="0"/>
          </a:p>
        </p:txBody>
      </p:sp>
      <p:sp>
        <p:nvSpPr>
          <p:cNvPr id="3" name="Text Placeholder 2">
            <a:extLst>
              <a:ext uri="{FF2B5EF4-FFF2-40B4-BE49-F238E27FC236}">
                <a16:creationId xmlns:a16="http://schemas.microsoft.com/office/drawing/2014/main" id="{ED37A6AC-6BEE-44F6-99F2-050E27896EE6}"/>
              </a:ext>
            </a:extLst>
          </p:cNvPr>
          <p:cNvSpPr txBox="1">
            <a:spLocks noGrp="1"/>
          </p:cNvSpPr>
          <p:nvPr>
            <p:ph type="body" idx="4294967295"/>
          </p:nvPr>
        </p:nvSpPr>
        <p:spPr>
          <a:xfrm>
            <a:off x="665017" y="1326600"/>
            <a:ext cx="8811491" cy="3288239"/>
          </a:xfrm>
        </p:spPr>
        <p:txBody>
          <a:bodyPr vert="horz"/>
          <a:lstStyle/>
          <a:p>
            <a:pPr marL="457200" indent="-457200" algn="l">
              <a:lnSpc>
                <a:spcPct val="150000"/>
              </a:lnSpc>
              <a:buFont typeface="+mj-lt"/>
              <a:buAutoNum type="arabicPeriod"/>
            </a:pPr>
            <a:r>
              <a:rPr lang="en-US" b="0" i="0" dirty="0" err="1">
                <a:effectLst/>
                <a:latin typeface="Liberation Sans"/>
              </a:rPr>
              <a:t>Phân</a:t>
            </a:r>
            <a:r>
              <a:rPr lang="en-US" b="0" i="0" dirty="0">
                <a:effectLst/>
                <a:latin typeface="Liberation Sans"/>
              </a:rPr>
              <a:t> </a:t>
            </a:r>
            <a:r>
              <a:rPr lang="en-US" b="0" i="0" dirty="0" err="1">
                <a:effectLst/>
                <a:latin typeface="Liberation Sans"/>
              </a:rPr>
              <a:t>cụm</a:t>
            </a:r>
            <a:r>
              <a:rPr lang="en-US" b="0" i="0" dirty="0">
                <a:effectLst/>
                <a:latin typeface="Liberation Sans"/>
              </a:rPr>
              <a:t> </a:t>
            </a:r>
            <a:r>
              <a:rPr lang="en-US" b="0" i="0" dirty="0" err="1">
                <a:effectLst/>
                <a:latin typeface="Liberation Sans"/>
              </a:rPr>
              <a:t>mờ</a:t>
            </a:r>
            <a:r>
              <a:rPr lang="en-US" b="0" i="0" dirty="0">
                <a:effectLst/>
                <a:latin typeface="Liberation Sans"/>
              </a:rPr>
              <a:t> Fuzzy C-means (FCM) </a:t>
            </a:r>
          </a:p>
          <a:p>
            <a:pPr algn="l">
              <a:lnSpc>
                <a:spcPct val="150000"/>
              </a:lnSpc>
            </a:pPr>
            <a:endParaRPr lang="vi-VN" b="0" i="0" dirty="0">
              <a:effectLst/>
              <a:latin typeface="Liberation Sans"/>
            </a:endParaRPr>
          </a:p>
        </p:txBody>
      </p:sp>
      <p:pic>
        <p:nvPicPr>
          <p:cNvPr id="2050" name="Picture 2">
            <a:extLst>
              <a:ext uri="{FF2B5EF4-FFF2-40B4-BE49-F238E27FC236}">
                <a16:creationId xmlns:a16="http://schemas.microsoft.com/office/drawing/2014/main" id="{3EA5B154-385C-41DE-BD82-5178A70F5E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2835" y="1885607"/>
            <a:ext cx="6674953" cy="3415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2096219"/>
      </p:ext>
    </p:extLst>
  </p:cSld>
  <p:clrMapOvr>
    <a:masterClrMapping/>
  </p:clrMapOvr>
</p:sld>
</file>

<file path=ppt/theme/theme1.xml><?xml version="1.0" encoding="utf-8"?>
<a:theme xmlns:a="http://schemas.openxmlformats.org/drawingml/2006/main" name="Blueprint Plan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tandar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Blueprint Plans-4:3">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Standard-43">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736</TotalTime>
  <Words>2474</Words>
  <Application>Microsoft Office PowerPoint</Application>
  <PresentationFormat>Widescreen</PresentationFormat>
  <Paragraphs>173</Paragraphs>
  <Slides>14</Slides>
  <Notes>14</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14</vt:i4>
      </vt:variant>
    </vt:vector>
  </HeadingPairs>
  <TitlesOfParts>
    <vt:vector size="22" baseType="lpstr">
      <vt:lpstr>Arial</vt:lpstr>
      <vt:lpstr>Calibri</vt:lpstr>
      <vt:lpstr>Liberation Sans</vt:lpstr>
      <vt:lpstr>Söhne</vt:lpstr>
      <vt:lpstr>Blueprint Plans</vt:lpstr>
      <vt:lpstr>Standard</vt:lpstr>
      <vt:lpstr>Blueprint Plans-4:3</vt:lpstr>
      <vt:lpstr>Standard-43</vt:lpstr>
      <vt:lpstr> Xây dựng ứng dụng thử nghiệm các kỹ thuật học máy trong phân tích thống kê, hỗ trợ chẩn đoán giai đoạn bệnh Ung thư trực tràng</vt:lpstr>
      <vt:lpstr>I. Giới thiệu</vt:lpstr>
      <vt:lpstr>I. Giới thiệu</vt:lpstr>
      <vt:lpstr>I. Giới thiệu</vt:lpstr>
      <vt:lpstr>II. Dữ liệu</vt:lpstr>
      <vt:lpstr>II. Dữ liệu</vt:lpstr>
      <vt:lpstr>II. Dữ liệu</vt:lpstr>
      <vt:lpstr>III. Thuật toàn thử nghiệm</vt:lpstr>
      <vt:lpstr>III. Thuật toàn thử nghiệm</vt:lpstr>
      <vt:lpstr>III. Thuật toàn thử nghiệm</vt:lpstr>
      <vt:lpstr>III. Thuật toàn thử nghiệm</vt:lpstr>
      <vt:lpstr>III. Thuật toàn thử nghiệm</vt:lpstr>
      <vt:lpstr>III. Thuật toàn thử nghiệm</vt:lpstr>
      <vt:lpstr> Xây dựng ứng dụng thử nghiệm các kỹ thuật học máy trong phân tích thống kê, hỗ trợ chẩn đoán giai đoạn bệnh Ung thư trực tràng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Blueprint Plans</dc:title>
  <dc:creator>Đức Tâm Ngô</dc:creator>
  <cp:lastModifiedBy>Đức Tâm Ngô</cp:lastModifiedBy>
  <cp:revision>41</cp:revision>
  <dcterms:created xsi:type="dcterms:W3CDTF">2023-08-29T14:27:23Z</dcterms:created>
  <dcterms:modified xsi:type="dcterms:W3CDTF">2023-12-23T17:58:35Z</dcterms:modified>
</cp:coreProperties>
</file>