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88" r:id="rId4"/>
    <p:sldId id="295" r:id="rId5"/>
    <p:sldId id="294" r:id="rId6"/>
    <p:sldId id="297" r:id="rId7"/>
    <p:sldId id="296" r:id="rId8"/>
    <p:sldId id="298" r:id="rId9"/>
    <p:sldId id="292" r:id="rId10"/>
    <p:sldId id="293" r:id="rId11"/>
    <p:sldId id="260" r:id="rId12"/>
    <p:sldId id="271" r:id="rId13"/>
    <p:sldId id="282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 Silva W.A.T.P. it16051980" initials="DSWi" lastIdx="2" clrIdx="0">
    <p:extLst>
      <p:ext uri="{19B8F6BF-5375-455C-9EA6-DF929625EA0E}">
        <p15:presenceInfo xmlns:p15="http://schemas.microsoft.com/office/powerpoint/2012/main" userId="S::it16051980@my.sliit.lk::39a69d27-d00d-400f-ab18-7d253bbf9ae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7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67A01-8428-30FC-44A6-17022464446C}" v="1" dt="2019-09-02T00:58:58.879"/>
    <p1510:client id="{91C2CAD6-3B3B-453A-A94F-088D5A055993}" v="1" dt="2019-07-18T17:50:00.415"/>
    <p1510:client id="{9B89A8BE-A0EA-46E0-9777-05D428E6BA1B}" v="182" dt="2019-07-19T06:48:00.713"/>
    <p1510:client id="{D03CDFBE-9392-2295-3049-6FC328ABCEE4}" v="39" dt="2019-07-19T03:57:30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Silva W.A.T.P. it16051980" userId="39a69d27-d00d-400f-ab18-7d253bbf9ae5" providerId="ADAL" clId="{F2415439-37E6-8745-8369-6902578BD35E}"/>
  </pc:docChgLst>
  <pc:docChgLst>
    <pc:chgData name="Liyanage A.Y.K. it16032798" userId="S::it16032798@my.sliit.lk::cff03dd1-bf33-4338-9c5c-1481595d970f" providerId="AD" clId="Web-{0B148CA6-7D5B-BB54-62A3-D8AB49DAACF3}"/>
  </pc:docChgLst>
  <pc:docChgLst>
    <pc:chgData name="Hilmy S.B.M. it16005372" userId="S::it16005372@my.sliit.lk::d4191f95-7372-46ca-a5cf-30364b224b47" providerId="AD" clId="Web-{D9A068D2-CE99-42C5-B7E2-DF9F28590ADA}"/>
  </pc:docChgLst>
  <pc:docChgLst>
    <pc:chgData name="Hilmy S.B.M. it16005372" userId="S::it16005372@my.sliit.lk::d4191f95-7372-46ca-a5cf-30364b224b47" providerId="AD" clId="Web-{376A6D79-3F7F-EC78-A01A-0DBEFAE90869}"/>
  </pc:docChgLst>
  <pc:docChgLst>
    <pc:chgData name="Hilmy S.B.M. it16005372" userId="S::it16005372@my.sliit.lk::d4191f95-7372-46ca-a5cf-30364b224b47" providerId="AD" clId="Web-{B6BDCD14-54ED-BF59-8989-F644085990E4}"/>
  </pc:docChgLst>
  <pc:docChgLst>
    <pc:chgData name="Guest User" userId="S::urn:spo:anon#0c87c3ed57fd0176720970384a9f4a4928aaaf46bea986d644ca366d5529b07d::" providerId="AD" clId="Web-{D03CDFBE-9392-2295-3049-6FC328ABCEE4}"/>
    <pc:docChg chg="modSld">
      <pc:chgData name="Guest User" userId="S::urn:spo:anon#0c87c3ed57fd0176720970384a9f4a4928aaaf46bea986d644ca366d5529b07d::" providerId="AD" clId="Web-{D03CDFBE-9392-2295-3049-6FC328ABCEE4}" dt="2019-07-19T03:57:30.241" v="79" actId="20577"/>
      <pc:docMkLst>
        <pc:docMk/>
      </pc:docMkLst>
      <pc:sldChg chg="modSp">
        <pc:chgData name="Guest User" userId="S::urn:spo:anon#0c87c3ed57fd0176720970384a9f4a4928aaaf46bea986d644ca366d5529b07d::" providerId="AD" clId="Web-{D03CDFBE-9392-2295-3049-6FC328ABCEE4}" dt="2019-07-19T03:57:30.241" v="78" actId="20577"/>
        <pc:sldMkLst>
          <pc:docMk/>
          <pc:sldMk cId="136689230" sldId="294"/>
        </pc:sldMkLst>
        <pc:spChg chg="mod">
          <ac:chgData name="Guest User" userId="S::urn:spo:anon#0c87c3ed57fd0176720970384a9f4a4928aaaf46bea986d644ca366d5529b07d::" providerId="AD" clId="Web-{D03CDFBE-9392-2295-3049-6FC328ABCEE4}" dt="2019-07-19T03:57:30.241" v="78" actId="20577"/>
          <ac:spMkLst>
            <pc:docMk/>
            <pc:sldMk cId="136689230" sldId="294"/>
            <ac:spMk id="3" creationId="{9B3B7226-E5E5-427B-8DBB-75FCEDD705CC}"/>
          </ac:spMkLst>
        </pc:spChg>
      </pc:sldChg>
    </pc:docChg>
  </pc:docChgLst>
  <pc:docChgLst>
    <pc:chgData name="Guest User" userId="S::urn:spo:anon#0c87c3ed57fd0176720970384a9f4a4928aaaf46bea986d644ca366d5529b07d::" providerId="AD" clId="Web-{91C2CAD6-3B3B-453A-A94F-088D5A055993}"/>
    <pc:docChg chg="delSld modSld sldOrd">
      <pc:chgData name="Guest User" userId="S::urn:spo:anon#0c87c3ed57fd0176720970384a9f4a4928aaaf46bea986d644ca366d5529b07d::" providerId="AD" clId="Web-{91C2CAD6-3B3B-453A-A94F-088D5A055993}" dt="2019-07-18T17:51:59.828" v="305" actId="1076"/>
      <pc:docMkLst>
        <pc:docMk/>
      </pc:docMkLst>
      <pc:sldChg chg="del">
        <pc:chgData name="Guest User" userId="S::urn:spo:anon#0c87c3ed57fd0176720970384a9f4a4928aaaf46bea986d644ca366d5529b07d::" providerId="AD" clId="Web-{91C2CAD6-3B3B-453A-A94F-088D5A055993}" dt="2019-07-18T17:31:55.390" v="0"/>
        <pc:sldMkLst>
          <pc:docMk/>
          <pc:sldMk cId="2469729519" sldId="257"/>
        </pc:sldMkLst>
      </pc:sldChg>
      <pc:sldChg chg="del">
        <pc:chgData name="Guest User" userId="S::urn:spo:anon#0c87c3ed57fd0176720970384a9f4a4928aaaf46bea986d644ca366d5529b07d::" providerId="AD" clId="Web-{91C2CAD6-3B3B-453A-A94F-088D5A055993}" dt="2019-07-18T17:34:12.100" v="55"/>
        <pc:sldMkLst>
          <pc:docMk/>
          <pc:sldMk cId="1058662270" sldId="258"/>
        </pc:sldMkLst>
      </pc:sldChg>
      <pc:sldChg chg="del">
        <pc:chgData name="Guest User" userId="S::urn:spo:anon#0c87c3ed57fd0176720970384a9f4a4928aaaf46bea986d644ca366d5529b07d::" providerId="AD" clId="Web-{91C2CAD6-3B3B-453A-A94F-088D5A055993}" dt="2019-07-18T17:34:14.116" v="56"/>
        <pc:sldMkLst>
          <pc:docMk/>
          <pc:sldMk cId="2105652020" sldId="259"/>
        </pc:sldMkLst>
      </pc:sldChg>
      <pc:sldChg chg="modSp">
        <pc:chgData name="Guest User" userId="S::urn:spo:anon#0c87c3ed57fd0176720970384a9f4a4928aaaf46bea986d644ca366d5529b07d::" providerId="AD" clId="Web-{91C2CAD6-3B3B-453A-A94F-088D5A055993}" dt="2019-07-18T17:35:06.072" v="68" actId="20577"/>
        <pc:sldMkLst>
          <pc:docMk/>
          <pc:sldMk cId="2303049018" sldId="260"/>
        </pc:sldMkLst>
        <pc:spChg chg="mod">
          <ac:chgData name="Guest User" userId="S::urn:spo:anon#0c87c3ed57fd0176720970384a9f4a4928aaaf46bea986d644ca366d5529b07d::" providerId="AD" clId="Web-{91C2CAD6-3B3B-453A-A94F-088D5A055993}" dt="2019-07-18T17:35:06.072" v="68" actId="20577"/>
          <ac:spMkLst>
            <pc:docMk/>
            <pc:sldMk cId="2303049018" sldId="260"/>
            <ac:spMk id="2" creationId="{91AFAF98-C76B-6048-89DA-194151CBC788}"/>
          </ac:spMkLst>
        </pc:spChg>
      </pc:sldChg>
      <pc:sldChg chg="del">
        <pc:chgData name="Guest User" userId="S::urn:spo:anon#0c87c3ed57fd0176720970384a9f4a4928aaaf46bea986d644ca366d5529b07d::" providerId="AD" clId="Web-{91C2CAD6-3B3B-453A-A94F-088D5A055993}" dt="2019-07-18T17:36:36.170" v="73"/>
        <pc:sldMkLst>
          <pc:docMk/>
          <pc:sldMk cId="1108311296" sldId="268"/>
        </pc:sldMkLst>
      </pc:sldChg>
      <pc:sldChg chg="addSp delSp modSp">
        <pc:chgData name="Guest User" userId="S::urn:spo:anon#0c87c3ed57fd0176720970384a9f4a4928aaaf46bea986d644ca366d5529b07d::" providerId="AD" clId="Web-{91C2CAD6-3B3B-453A-A94F-088D5A055993}" dt="2019-07-18T17:51:59.828" v="305" actId="1076"/>
        <pc:sldMkLst>
          <pc:docMk/>
          <pc:sldMk cId="2087696953" sldId="269"/>
        </pc:sldMkLst>
        <pc:spChg chg="add mod">
          <ac:chgData name="Guest User" userId="S::urn:spo:anon#0c87c3ed57fd0176720970384a9f4a4928aaaf46bea986d644ca366d5529b07d::" providerId="AD" clId="Web-{91C2CAD6-3B3B-453A-A94F-088D5A055993}" dt="2019-07-18T17:50:00.400" v="272" actId="14100"/>
          <ac:spMkLst>
            <pc:docMk/>
            <pc:sldMk cId="2087696953" sldId="269"/>
            <ac:spMk id="3" creationId="{3F30F12D-58C8-47F7-9489-479A670FAB55}"/>
          </ac:spMkLst>
        </pc:spChg>
        <pc:spChg chg="add mod">
          <ac:chgData name="Guest User" userId="S::urn:spo:anon#0c87c3ed57fd0176720970384a9f4a4928aaaf46bea986d644ca366d5529b07d::" providerId="AD" clId="Web-{91C2CAD6-3B3B-453A-A94F-088D5A055993}" dt="2019-07-18T17:49:43.805" v="267"/>
          <ac:spMkLst>
            <pc:docMk/>
            <pc:sldMk cId="2087696953" sldId="269"/>
            <ac:spMk id="7" creationId="{9C2152CE-6E35-4D6F-8C9C-11BFD3F24534}"/>
          </ac:spMkLst>
        </pc:spChg>
        <pc:spChg chg="add mod">
          <ac:chgData name="Guest User" userId="S::urn:spo:anon#0c87c3ed57fd0176720970384a9f4a4928aaaf46bea986d644ca366d5529b07d::" providerId="AD" clId="Web-{91C2CAD6-3B3B-453A-A94F-088D5A055993}" dt="2019-07-18T17:49:43.836" v="269"/>
          <ac:spMkLst>
            <pc:docMk/>
            <pc:sldMk cId="2087696953" sldId="269"/>
            <ac:spMk id="8" creationId="{9E7C644F-D6D7-4A12-AD64-9175E8B76655}"/>
          </ac:spMkLst>
        </pc:spChg>
        <pc:spChg chg="add mod">
          <ac:chgData name="Guest User" userId="S::urn:spo:anon#0c87c3ed57fd0176720970384a9f4a4928aaaf46bea986d644ca366d5529b07d::" providerId="AD" clId="Web-{91C2CAD6-3B3B-453A-A94F-088D5A055993}" dt="2019-07-18T17:49:43.852" v="270"/>
          <ac:spMkLst>
            <pc:docMk/>
            <pc:sldMk cId="2087696953" sldId="269"/>
            <ac:spMk id="9" creationId="{6BB3992C-AD2B-4280-BE30-C1F53442C734}"/>
          </ac:spMkLst>
        </pc:spChg>
        <pc:spChg chg="add mod">
          <ac:chgData name="Guest User" userId="S::urn:spo:anon#0c87c3ed57fd0176720970384a9f4a4928aaaf46bea986d644ca366d5529b07d::" providerId="AD" clId="Web-{91C2CAD6-3B3B-453A-A94F-088D5A055993}" dt="2019-07-18T17:49:43.821" v="268"/>
          <ac:spMkLst>
            <pc:docMk/>
            <pc:sldMk cId="2087696953" sldId="269"/>
            <ac:spMk id="11" creationId="{A2681240-4558-45A9-8393-87BFE9F0D53F}"/>
          </ac:spMkLst>
        </pc:spChg>
        <pc:spChg chg="add mod">
          <ac:chgData name="Guest User" userId="S::urn:spo:anon#0c87c3ed57fd0176720970384a9f4a4928aaaf46bea986d644ca366d5529b07d::" providerId="AD" clId="Web-{91C2CAD6-3B3B-453A-A94F-088D5A055993}" dt="2019-07-18T17:48:06.050" v="252" actId="1076"/>
          <ac:spMkLst>
            <pc:docMk/>
            <pc:sldMk cId="2087696953" sldId="269"/>
            <ac:spMk id="14" creationId="{37AAD90F-00B5-45B5-94E9-30200754BEB7}"/>
          </ac:spMkLst>
        </pc:spChg>
        <pc:picChg chg="add mod">
          <ac:chgData name="Guest User" userId="S::urn:spo:anon#0c87c3ed57fd0176720970384a9f4a4928aaaf46bea986d644ca366d5529b07d::" providerId="AD" clId="Web-{91C2CAD6-3B3B-453A-A94F-088D5A055993}" dt="2019-07-18T17:49:15.694" v="258"/>
          <ac:picMkLst>
            <pc:docMk/>
            <pc:sldMk cId="2087696953" sldId="269"/>
            <ac:picMk id="5" creationId="{BB1C9F5C-D196-4CE5-9179-89934C9D75EF}"/>
          </ac:picMkLst>
        </pc:picChg>
        <pc:picChg chg="add mod">
          <ac:chgData name="Guest User" userId="S::urn:spo:anon#0c87c3ed57fd0176720970384a9f4a4928aaaf46bea986d644ca366d5529b07d::" providerId="AD" clId="Web-{91C2CAD6-3B3B-453A-A94F-088D5A055993}" dt="2019-07-18T17:49:25.616" v="260"/>
          <ac:picMkLst>
            <pc:docMk/>
            <pc:sldMk cId="2087696953" sldId="269"/>
            <ac:picMk id="13" creationId="{E2C07B13-D7EF-4C71-880E-4EFA9F7BD8AA}"/>
          </ac:picMkLst>
        </pc:picChg>
        <pc:picChg chg="del">
          <ac:chgData name="Guest User" userId="S::urn:spo:anon#0c87c3ed57fd0176720970384a9f4a4928aaaf46bea986d644ca366d5529b07d::" providerId="AD" clId="Web-{91C2CAD6-3B3B-453A-A94F-088D5A055993}" dt="2019-07-18T17:36:24.029" v="71"/>
          <ac:picMkLst>
            <pc:docMk/>
            <pc:sldMk cId="2087696953" sldId="269"/>
            <ac:picMk id="16" creationId="{4241AFE1-413E-5848-B799-067BFE955DB6}"/>
          </ac:picMkLst>
        </pc:picChg>
        <pc:cxnChg chg="add mod">
          <ac:chgData name="Guest User" userId="S::urn:spo:anon#0c87c3ed57fd0176720970384a9f4a4928aaaf46bea986d644ca366d5529b07d::" providerId="AD" clId="Web-{91C2CAD6-3B3B-453A-A94F-088D5A055993}" dt="2019-07-18T17:51:38.155" v="297"/>
          <ac:cxnSpMkLst>
            <pc:docMk/>
            <pc:sldMk cId="2087696953" sldId="269"/>
            <ac:cxnSpMk id="12" creationId="{22E09B13-F7F1-4943-BBC2-2A556BBEE7E0}"/>
          </ac:cxnSpMkLst>
        </pc:cxnChg>
        <pc:cxnChg chg="add mod">
          <ac:chgData name="Guest User" userId="S::urn:spo:anon#0c87c3ed57fd0176720970384a9f4a4928aaaf46bea986d644ca366d5529b07d::" providerId="AD" clId="Web-{91C2CAD6-3B3B-453A-A94F-088D5A055993}" dt="2019-07-18T17:51:38.170" v="298"/>
          <ac:cxnSpMkLst>
            <pc:docMk/>
            <pc:sldMk cId="2087696953" sldId="269"/>
            <ac:cxnSpMk id="17" creationId="{04048875-AC66-4D7B-88AD-8434F1E2C8E9}"/>
          </ac:cxnSpMkLst>
        </pc:cxnChg>
        <pc:cxnChg chg="add mod">
          <ac:chgData name="Guest User" userId="S::urn:spo:anon#0c87c3ed57fd0176720970384a9f4a4928aaaf46bea986d644ca366d5529b07d::" providerId="AD" clId="Web-{91C2CAD6-3B3B-453A-A94F-088D5A055993}" dt="2019-07-18T17:51:30.826" v="296"/>
          <ac:cxnSpMkLst>
            <pc:docMk/>
            <pc:sldMk cId="2087696953" sldId="269"/>
            <ac:cxnSpMk id="18" creationId="{CBDCF963-59A8-4B5B-8C5D-68461B01405A}"/>
          </ac:cxnSpMkLst>
        </pc:cxnChg>
        <pc:cxnChg chg="add del mod">
          <ac:chgData name="Guest User" userId="S::urn:spo:anon#0c87c3ed57fd0176720970384a9f4a4928aaaf46bea986d644ca366d5529b07d::" providerId="AD" clId="Web-{91C2CAD6-3B3B-453A-A94F-088D5A055993}" dt="2019-07-18T17:51:15.278" v="294"/>
          <ac:cxnSpMkLst>
            <pc:docMk/>
            <pc:sldMk cId="2087696953" sldId="269"/>
            <ac:cxnSpMk id="19" creationId="{2742B93D-9F61-44EE-85BC-831615C08092}"/>
          </ac:cxnSpMkLst>
        </pc:cxnChg>
        <pc:cxnChg chg="add del mod">
          <ac:chgData name="Guest User" userId="S::urn:spo:anon#0c87c3ed57fd0176720970384a9f4a4928aaaf46bea986d644ca366d5529b07d::" providerId="AD" clId="Web-{91C2CAD6-3B3B-453A-A94F-088D5A055993}" dt="2019-07-18T17:51:16.122" v="295"/>
          <ac:cxnSpMkLst>
            <pc:docMk/>
            <pc:sldMk cId="2087696953" sldId="269"/>
            <ac:cxnSpMk id="20" creationId="{A7166584-CF4F-4B92-87C6-94204FD42441}"/>
          </ac:cxnSpMkLst>
        </pc:cxnChg>
        <pc:cxnChg chg="add mod">
          <ac:chgData name="Guest User" userId="S::urn:spo:anon#0c87c3ed57fd0176720970384a9f4a4928aaaf46bea986d644ca366d5529b07d::" providerId="AD" clId="Web-{91C2CAD6-3B3B-453A-A94F-088D5A055993}" dt="2019-07-18T17:51:56.093" v="303" actId="14100"/>
          <ac:cxnSpMkLst>
            <pc:docMk/>
            <pc:sldMk cId="2087696953" sldId="269"/>
            <ac:cxnSpMk id="21" creationId="{C9555D74-8840-473D-A099-72D744E836FC}"/>
          </ac:cxnSpMkLst>
        </pc:cxnChg>
        <pc:cxnChg chg="add mod">
          <ac:chgData name="Guest User" userId="S::urn:spo:anon#0c87c3ed57fd0176720970384a9f4a4928aaaf46bea986d644ca366d5529b07d::" providerId="AD" clId="Web-{91C2CAD6-3B3B-453A-A94F-088D5A055993}" dt="2019-07-18T17:51:59.828" v="305" actId="1076"/>
          <ac:cxnSpMkLst>
            <pc:docMk/>
            <pc:sldMk cId="2087696953" sldId="269"/>
            <ac:cxnSpMk id="22" creationId="{1A29657A-7CA9-47F8-8EBB-4E6AA403B6F5}"/>
          </ac:cxnSpMkLst>
        </pc:cxnChg>
      </pc:sldChg>
      <pc:sldChg chg="ord">
        <pc:chgData name="Guest User" userId="S::urn:spo:anon#0c87c3ed57fd0176720970384a9f4a4928aaaf46bea986d644ca366d5529b07d::" providerId="AD" clId="Web-{91C2CAD6-3B3B-453A-A94F-088D5A055993}" dt="2019-07-18T17:34:20.241" v="57"/>
        <pc:sldMkLst>
          <pc:docMk/>
          <pc:sldMk cId="3134221835" sldId="270"/>
        </pc:sldMkLst>
      </pc:sldChg>
      <pc:sldChg chg="del">
        <pc:chgData name="Guest User" userId="S::urn:spo:anon#0c87c3ed57fd0176720970384a9f4a4928aaaf46bea986d644ca366d5529b07d::" providerId="AD" clId="Web-{91C2CAD6-3B3B-453A-A94F-088D5A055993}" dt="2019-07-18T17:36:29.451" v="72"/>
        <pc:sldMkLst>
          <pc:docMk/>
          <pc:sldMk cId="4119028461" sldId="287"/>
        </pc:sldMkLst>
      </pc:sldChg>
      <pc:sldChg chg="modSp">
        <pc:chgData name="Guest User" userId="S::urn:spo:anon#0c87c3ed57fd0176720970384a9f4a4928aaaf46bea986d644ca366d5529b07d::" providerId="AD" clId="Web-{91C2CAD6-3B3B-453A-A94F-088D5A055993}" dt="2019-07-18T17:33:07.206" v="52" actId="20577"/>
        <pc:sldMkLst>
          <pc:docMk/>
          <pc:sldMk cId="4027930495" sldId="292"/>
        </pc:sldMkLst>
        <pc:spChg chg="mod">
          <ac:chgData name="Guest User" userId="S::urn:spo:anon#0c87c3ed57fd0176720970384a9f4a4928aaaf46bea986d644ca366d5529b07d::" providerId="AD" clId="Web-{91C2CAD6-3B3B-453A-A94F-088D5A055993}" dt="2019-07-18T17:33:07.206" v="52" actId="20577"/>
          <ac:spMkLst>
            <pc:docMk/>
            <pc:sldMk cId="4027930495" sldId="292"/>
            <ac:spMk id="3" creationId="{302BE2CD-E1D8-478E-88AD-D447D942A35C}"/>
          </ac:spMkLst>
        </pc:spChg>
      </pc:sldChg>
      <pc:sldChg chg="del">
        <pc:chgData name="Guest User" userId="S::urn:spo:anon#0c87c3ed57fd0176720970384a9f4a4928aaaf46bea986d644ca366d5529b07d::" providerId="AD" clId="Web-{91C2CAD6-3B3B-453A-A94F-088D5A055993}" dt="2019-07-18T17:36:38.671" v="74"/>
        <pc:sldMkLst>
          <pc:docMk/>
          <pc:sldMk cId="2715676318" sldId="294"/>
        </pc:sldMkLst>
      </pc:sldChg>
    </pc:docChg>
  </pc:docChgLst>
  <pc:docChgLst>
    <pc:chgData name="Liyanage A.Y.K. it16032798" userId="cff03dd1-bf33-4338-9c5c-1481595d970f" providerId="ADAL" clId="{669E6589-6829-DD44-A9D8-61C6B3AF8952}"/>
  </pc:docChgLst>
  <pc:docChgLst>
    <pc:chgData name="Hilmy S.B.M. it16005372" userId="S::it16005372@my.sliit.lk::d4191f95-7372-46ca-a5cf-30364b224b47" providerId="AD" clId="Web-{7D6F10EB-C7E3-445E-A5BB-5D241F9907A5}"/>
  </pc:docChgLst>
  <pc:docChgLst>
    <pc:chgData name="Liyanage A.Y.K. it16032798" userId="S::it16032798@my.sliit.lk::cff03dd1-bf33-4338-9c5c-1481595d970f" providerId="AD" clId="Web-{A806B9B0-1A01-FE42-E5D2-E7956B3E32B0}"/>
  </pc:docChgLst>
  <pc:docChgLst>
    <pc:chgData name="Pathirana P.H.P.S.L it16004382" userId="fce35427-5574-45a7-ba8c-4119a594e4ba" providerId="ADAL" clId="{8A3F8242-76FB-4FE7-AB1B-7DD5CAB6D257}"/>
  </pc:docChgLst>
  <pc:docChgLst>
    <pc:chgData name="Hilmy S.B.M. it16005372" userId="S::it16005372@my.sliit.lk::d4191f95-7372-46ca-a5cf-30364b224b47" providerId="AD" clId="Web-{EECF775D-802A-74FB-F2E2-668C20E69364}"/>
  </pc:docChgLst>
  <pc:docChgLst>
    <pc:chgData name="Hilmy S.B.M. it16005372" userId="S::it16005372@my.sliit.lk::d4191f95-7372-46ca-a5cf-30364b224b47" providerId="AD" clId="Web-{BA12C26F-4710-7502-868D-2F67C412401B}"/>
  </pc:docChgLst>
  <pc:docChgLst>
    <pc:chgData name="Liyanage A.Y.K. it16032798" userId="S::it16032798@my.sliit.lk::cff03dd1-bf33-4338-9c5c-1481595d970f" providerId="AD" clId="Web-{7FDCC851-AE8C-864F-3033-CF1894048842}"/>
  </pc:docChgLst>
  <pc:docChgLst>
    <pc:chgData name="Hilmy S.B.M. it16005372" userId="S::it16005372@my.sliit.lk::d4191f95-7372-46ca-a5cf-30364b224b47" providerId="AD" clId="Web-{7C0BA589-E7F8-09EF-3376-B4890473B863}"/>
  </pc:docChgLst>
  <pc:docChgLst>
    <pc:chgData name="Hilmy S.B.M. it16005372" userId="d4191f95-7372-46ca-a5cf-30364b224b47" providerId="ADAL" clId="{9B89A8BE-A0EA-46E0-9777-05D428E6BA1B}"/>
    <pc:docChg chg="undo custSel mod addSld delSld modSld">
      <pc:chgData name="Hilmy S.B.M. it16005372" userId="d4191f95-7372-46ca-a5cf-30364b224b47" providerId="ADAL" clId="{9B89A8BE-A0EA-46E0-9777-05D428E6BA1B}" dt="2019-07-19T06:48:00.709" v="956"/>
      <pc:docMkLst>
        <pc:docMk/>
      </pc:docMkLst>
      <pc:sldChg chg="add setBg">
        <pc:chgData name="Hilmy S.B.M. it16005372" userId="d4191f95-7372-46ca-a5cf-30364b224b47" providerId="ADAL" clId="{9B89A8BE-A0EA-46E0-9777-05D428E6BA1B}" dt="2019-07-19T03:30:17.865" v="19"/>
        <pc:sldMkLst>
          <pc:docMk/>
          <pc:sldMk cId="2469729519" sldId="257"/>
        </pc:sldMkLst>
      </pc:sldChg>
      <pc:sldChg chg="del">
        <pc:chgData name="Hilmy S.B.M. it16005372" userId="d4191f95-7372-46ca-a5cf-30364b224b47" providerId="ADAL" clId="{9B89A8BE-A0EA-46E0-9777-05D428E6BA1B}" dt="2019-07-19T02:42:43.526" v="10" actId="2696"/>
        <pc:sldMkLst>
          <pc:docMk/>
          <pc:sldMk cId="783427502" sldId="262"/>
        </pc:sldMkLst>
      </pc:sldChg>
      <pc:sldChg chg="add del">
        <pc:chgData name="Hilmy S.B.M. it16005372" userId="d4191f95-7372-46ca-a5cf-30364b224b47" providerId="ADAL" clId="{9B89A8BE-A0EA-46E0-9777-05D428E6BA1B}" dt="2019-07-19T02:42:47.526" v="14" actId="2696"/>
        <pc:sldMkLst>
          <pc:docMk/>
          <pc:sldMk cId="2087696953" sldId="269"/>
        </pc:sldMkLst>
      </pc:sldChg>
      <pc:sldChg chg="del">
        <pc:chgData name="Hilmy S.B.M. it16005372" userId="d4191f95-7372-46ca-a5cf-30364b224b47" providerId="ADAL" clId="{9B89A8BE-A0EA-46E0-9777-05D428E6BA1B}" dt="2019-07-19T02:48:42.554" v="15" actId="2696"/>
        <pc:sldMkLst>
          <pc:docMk/>
          <pc:sldMk cId="3134221835" sldId="270"/>
        </pc:sldMkLst>
      </pc:sldChg>
      <pc:sldChg chg="del">
        <pc:chgData name="Hilmy S.B.M. it16005372" userId="d4191f95-7372-46ca-a5cf-30364b224b47" providerId="ADAL" clId="{9B89A8BE-A0EA-46E0-9777-05D428E6BA1B}" dt="2019-07-19T02:42:40.265" v="7" actId="2696"/>
        <pc:sldMkLst>
          <pc:docMk/>
          <pc:sldMk cId="3177975406" sldId="273"/>
        </pc:sldMkLst>
      </pc:sldChg>
      <pc:sldChg chg="del">
        <pc:chgData name="Hilmy S.B.M. it16005372" userId="d4191f95-7372-46ca-a5cf-30364b224b47" providerId="ADAL" clId="{9B89A8BE-A0EA-46E0-9777-05D428E6BA1B}" dt="2019-07-19T02:42:39.738" v="6" actId="2696"/>
        <pc:sldMkLst>
          <pc:docMk/>
          <pc:sldMk cId="354450938" sldId="274"/>
        </pc:sldMkLst>
      </pc:sldChg>
      <pc:sldChg chg="del">
        <pc:chgData name="Hilmy S.B.M. it16005372" userId="d4191f95-7372-46ca-a5cf-30364b224b47" providerId="ADAL" clId="{9B89A8BE-A0EA-46E0-9777-05D428E6BA1B}" dt="2019-07-19T02:42:44.511" v="12" actId="2696"/>
        <pc:sldMkLst>
          <pc:docMk/>
          <pc:sldMk cId="2247879883" sldId="278"/>
        </pc:sldMkLst>
      </pc:sldChg>
      <pc:sldChg chg="del">
        <pc:chgData name="Hilmy S.B.M. it16005372" userId="d4191f95-7372-46ca-a5cf-30364b224b47" providerId="ADAL" clId="{9B89A8BE-A0EA-46E0-9777-05D428E6BA1B}" dt="2019-07-19T03:05:22.301" v="16" actId="2696"/>
        <pc:sldMkLst>
          <pc:docMk/>
          <pc:sldMk cId="1050724159" sldId="280"/>
        </pc:sldMkLst>
      </pc:sldChg>
      <pc:sldChg chg="del">
        <pc:chgData name="Hilmy S.B.M. it16005372" userId="d4191f95-7372-46ca-a5cf-30364b224b47" providerId="ADAL" clId="{9B89A8BE-A0EA-46E0-9777-05D428E6BA1B}" dt="2019-07-19T02:42:42.710" v="9" actId="2696"/>
        <pc:sldMkLst>
          <pc:docMk/>
          <pc:sldMk cId="284756744" sldId="281"/>
        </pc:sldMkLst>
      </pc:sldChg>
      <pc:sldChg chg="del">
        <pc:chgData name="Hilmy S.B.M. it16005372" userId="d4191f95-7372-46ca-a5cf-30364b224b47" providerId="ADAL" clId="{9B89A8BE-A0EA-46E0-9777-05D428E6BA1B}" dt="2019-07-19T02:42:44.073" v="11" actId="2696"/>
        <pc:sldMkLst>
          <pc:docMk/>
          <pc:sldMk cId="1073897027" sldId="283"/>
        </pc:sldMkLst>
      </pc:sldChg>
      <pc:sldChg chg="del">
        <pc:chgData name="Hilmy S.B.M. it16005372" userId="d4191f95-7372-46ca-a5cf-30364b224b47" providerId="ADAL" clId="{9B89A8BE-A0EA-46E0-9777-05D428E6BA1B}" dt="2019-07-19T02:42:41.703" v="8" actId="2696"/>
        <pc:sldMkLst>
          <pc:docMk/>
          <pc:sldMk cId="2215817588" sldId="284"/>
        </pc:sldMkLst>
      </pc:sldChg>
      <pc:sldChg chg="del">
        <pc:chgData name="Hilmy S.B.M. it16005372" userId="d4191f95-7372-46ca-a5cf-30364b224b47" providerId="ADAL" clId="{9B89A8BE-A0EA-46E0-9777-05D428E6BA1B}" dt="2019-07-19T02:42:36.025" v="3" actId="2696"/>
        <pc:sldMkLst>
          <pc:docMk/>
          <pc:sldMk cId="174448672" sldId="285"/>
        </pc:sldMkLst>
      </pc:sldChg>
      <pc:sldChg chg="del">
        <pc:chgData name="Hilmy S.B.M. it16005372" userId="d4191f95-7372-46ca-a5cf-30364b224b47" providerId="ADAL" clId="{9B89A8BE-A0EA-46E0-9777-05D428E6BA1B}" dt="2019-07-19T02:42:37.774" v="4" actId="2696"/>
        <pc:sldMkLst>
          <pc:docMk/>
          <pc:sldMk cId="2764417339" sldId="286"/>
        </pc:sldMkLst>
      </pc:sldChg>
      <pc:sldChg chg="modSp">
        <pc:chgData name="Hilmy S.B.M. it16005372" userId="d4191f95-7372-46ca-a5cf-30364b224b47" providerId="ADAL" clId="{9B89A8BE-A0EA-46E0-9777-05D428E6BA1B}" dt="2019-07-19T03:19:28.891" v="18" actId="20577"/>
        <pc:sldMkLst>
          <pc:docMk/>
          <pc:sldMk cId="2413021561" sldId="288"/>
        </pc:sldMkLst>
        <pc:spChg chg="mod">
          <ac:chgData name="Hilmy S.B.M. it16005372" userId="d4191f95-7372-46ca-a5cf-30364b224b47" providerId="ADAL" clId="{9B89A8BE-A0EA-46E0-9777-05D428E6BA1B}" dt="2019-07-19T03:19:28.891" v="18" actId="20577"/>
          <ac:spMkLst>
            <pc:docMk/>
            <pc:sldMk cId="2413021561" sldId="288"/>
            <ac:spMk id="2" creationId="{FECCAC54-14E9-444C-BF11-CDDF38F409CA}"/>
          </ac:spMkLst>
        </pc:spChg>
      </pc:sldChg>
      <pc:sldChg chg="del">
        <pc:chgData name="Hilmy S.B.M. it16005372" userId="d4191f95-7372-46ca-a5cf-30364b224b47" providerId="ADAL" clId="{9B89A8BE-A0EA-46E0-9777-05D428E6BA1B}" dt="2019-07-19T02:42:38.944" v="5" actId="2696"/>
        <pc:sldMkLst>
          <pc:docMk/>
          <pc:sldMk cId="990577464" sldId="289"/>
        </pc:sldMkLst>
      </pc:sldChg>
      <pc:sldChg chg="modSp add">
        <pc:chgData name="Hilmy S.B.M. it16005372" userId="d4191f95-7372-46ca-a5cf-30364b224b47" providerId="ADAL" clId="{9B89A8BE-A0EA-46E0-9777-05D428E6BA1B}" dt="2019-07-19T06:30:09.738" v="955" actId="20577"/>
        <pc:sldMkLst>
          <pc:docMk/>
          <pc:sldMk cId="136689230" sldId="294"/>
        </pc:sldMkLst>
        <pc:spChg chg="mod">
          <ac:chgData name="Hilmy S.B.M. it16005372" userId="d4191f95-7372-46ca-a5cf-30364b224b47" providerId="ADAL" clId="{9B89A8BE-A0EA-46E0-9777-05D428E6BA1B}" dt="2019-07-19T03:32:02.221" v="52" actId="20577"/>
          <ac:spMkLst>
            <pc:docMk/>
            <pc:sldMk cId="136689230" sldId="294"/>
            <ac:spMk id="2" creationId="{0F3F6967-9344-44AC-8F43-5098D35C893E}"/>
          </ac:spMkLst>
        </pc:spChg>
        <pc:spChg chg="mod">
          <ac:chgData name="Hilmy S.B.M. it16005372" userId="d4191f95-7372-46ca-a5cf-30364b224b47" providerId="ADAL" clId="{9B89A8BE-A0EA-46E0-9777-05D428E6BA1B}" dt="2019-07-19T06:30:09.738" v="955" actId="20577"/>
          <ac:spMkLst>
            <pc:docMk/>
            <pc:sldMk cId="136689230" sldId="294"/>
            <ac:spMk id="3" creationId="{9B3B7226-E5E5-427B-8DBB-75FCEDD705CC}"/>
          </ac:spMkLst>
        </pc:spChg>
      </pc:sldChg>
      <pc:sldChg chg="modSp add del">
        <pc:chgData name="Hilmy S.B.M. it16005372" userId="d4191f95-7372-46ca-a5cf-30364b224b47" providerId="ADAL" clId="{9B89A8BE-A0EA-46E0-9777-05D428E6BA1B}" dt="2019-07-19T04:07:19.750" v="487" actId="2696"/>
        <pc:sldMkLst>
          <pc:docMk/>
          <pc:sldMk cId="766910406" sldId="295"/>
        </pc:sldMkLst>
        <pc:spChg chg="mod">
          <ac:chgData name="Hilmy S.B.M. it16005372" userId="d4191f95-7372-46ca-a5cf-30364b224b47" providerId="ADAL" clId="{9B89A8BE-A0EA-46E0-9777-05D428E6BA1B}" dt="2019-07-19T04:06:31.803" v="363" actId="20577"/>
          <ac:spMkLst>
            <pc:docMk/>
            <pc:sldMk cId="766910406" sldId="295"/>
            <ac:spMk id="2" creationId="{C82C9EF9-962A-4E15-A6C3-4EF6017F55E5}"/>
          </ac:spMkLst>
        </pc:spChg>
        <pc:spChg chg="mod">
          <ac:chgData name="Hilmy S.B.M. it16005372" userId="d4191f95-7372-46ca-a5cf-30364b224b47" providerId="ADAL" clId="{9B89A8BE-A0EA-46E0-9777-05D428E6BA1B}" dt="2019-07-19T04:06:34.887" v="367" actId="20577"/>
          <ac:spMkLst>
            <pc:docMk/>
            <pc:sldMk cId="766910406" sldId="295"/>
            <ac:spMk id="3" creationId="{E918F43C-2D58-48EB-9DBA-570B7EFAD442}"/>
          </ac:spMkLst>
        </pc:spChg>
      </pc:sldChg>
      <pc:sldChg chg="addSp delSp modSp add">
        <pc:chgData name="Hilmy S.B.M. it16005372" userId="d4191f95-7372-46ca-a5cf-30364b224b47" providerId="ADAL" clId="{9B89A8BE-A0EA-46E0-9777-05D428E6BA1B}" dt="2019-07-19T04:46:49.178" v="642" actId="1076"/>
        <pc:sldMkLst>
          <pc:docMk/>
          <pc:sldMk cId="2003231723" sldId="295"/>
        </pc:sldMkLst>
        <pc:spChg chg="mod">
          <ac:chgData name="Hilmy S.B.M. it16005372" userId="d4191f95-7372-46ca-a5cf-30364b224b47" providerId="ADAL" clId="{9B89A8BE-A0EA-46E0-9777-05D428E6BA1B}" dt="2019-07-19T04:39:03.653" v="529" actId="20577"/>
          <ac:spMkLst>
            <pc:docMk/>
            <pc:sldMk cId="2003231723" sldId="295"/>
            <ac:spMk id="2" creationId="{7F5D986E-1264-4B4A-A44C-2BD04896661A}"/>
          </ac:spMkLst>
        </pc:spChg>
        <pc:spChg chg="del mod">
          <ac:chgData name="Hilmy S.B.M. it16005372" userId="d4191f95-7372-46ca-a5cf-30364b224b47" providerId="ADAL" clId="{9B89A8BE-A0EA-46E0-9777-05D428E6BA1B}" dt="2019-07-19T04:39:24.344" v="532" actId="478"/>
          <ac:spMkLst>
            <pc:docMk/>
            <pc:sldMk cId="2003231723" sldId="295"/>
            <ac:spMk id="3" creationId="{823668AF-7493-46DB-80E6-0D057A6C17E4}"/>
          </ac:spMkLst>
        </pc:spChg>
        <pc:spChg chg="add del mod">
          <ac:chgData name="Hilmy S.B.M. it16005372" userId="d4191f95-7372-46ca-a5cf-30364b224b47" providerId="ADAL" clId="{9B89A8BE-A0EA-46E0-9777-05D428E6BA1B}" dt="2019-07-19T04:46:36.341" v="639" actId="478"/>
          <ac:spMkLst>
            <pc:docMk/>
            <pc:sldMk cId="2003231723" sldId="295"/>
            <ac:spMk id="5" creationId="{4E80C365-16C0-40F4-ACE3-3EAD199DEF7D}"/>
          </ac:spMkLst>
        </pc:spChg>
        <pc:spChg chg="add mod">
          <ac:chgData name="Hilmy S.B.M. it16005372" userId="d4191f95-7372-46ca-a5cf-30364b224b47" providerId="ADAL" clId="{9B89A8BE-A0EA-46E0-9777-05D428E6BA1B}" dt="2019-07-19T04:45:21.307" v="633" actId="1076"/>
          <ac:spMkLst>
            <pc:docMk/>
            <pc:sldMk cId="2003231723" sldId="295"/>
            <ac:spMk id="6" creationId="{C21E3B67-8880-4017-AE0A-789630931C3A}"/>
          </ac:spMkLst>
        </pc:spChg>
        <pc:picChg chg="add mod">
          <ac:chgData name="Hilmy S.B.M. it16005372" userId="d4191f95-7372-46ca-a5cf-30364b224b47" providerId="ADAL" clId="{9B89A8BE-A0EA-46E0-9777-05D428E6BA1B}" dt="2019-07-19T04:46:49.178" v="642" actId="1076"/>
          <ac:picMkLst>
            <pc:docMk/>
            <pc:sldMk cId="2003231723" sldId="295"/>
            <ac:picMk id="8" creationId="{D4E5BE35-91C6-4E18-9106-1480E1F96908}"/>
          </ac:picMkLst>
        </pc:picChg>
      </pc:sldChg>
      <pc:sldChg chg="del">
        <pc:chgData name="Hilmy S.B.M. it16005372" userId="d4191f95-7372-46ca-a5cf-30364b224b47" providerId="ADAL" clId="{9B89A8BE-A0EA-46E0-9777-05D428E6BA1B}" dt="2019-07-18T15:51:12.046" v="0" actId="2696"/>
        <pc:sldMkLst>
          <pc:docMk/>
          <pc:sldMk cId="3058450999" sldId="295"/>
        </pc:sldMkLst>
      </pc:sldChg>
      <pc:sldChg chg="addSp delSp modSp add mod setBg">
        <pc:chgData name="Hilmy S.B.M. it16005372" userId="d4191f95-7372-46ca-a5cf-30364b224b47" providerId="ADAL" clId="{9B89A8BE-A0EA-46E0-9777-05D428E6BA1B}" dt="2019-07-19T05:55:42.579" v="676" actId="26606"/>
        <pc:sldMkLst>
          <pc:docMk/>
          <pc:sldMk cId="1280393358" sldId="296"/>
        </pc:sldMkLst>
        <pc:spChg chg="del">
          <ac:chgData name="Hilmy S.B.M. it16005372" userId="d4191f95-7372-46ca-a5cf-30364b224b47" providerId="ADAL" clId="{9B89A8BE-A0EA-46E0-9777-05D428E6BA1B}" dt="2019-07-19T05:55:27.864" v="662"/>
          <ac:spMkLst>
            <pc:docMk/>
            <pc:sldMk cId="1280393358" sldId="296"/>
            <ac:spMk id="2" creationId="{045BC6E7-03A9-43A0-B970-3172292DCC6B}"/>
          </ac:spMkLst>
        </pc:spChg>
        <pc:spChg chg="del">
          <ac:chgData name="Hilmy S.B.M. it16005372" userId="d4191f95-7372-46ca-a5cf-30364b224b47" providerId="ADAL" clId="{9B89A8BE-A0EA-46E0-9777-05D428E6BA1B}" dt="2019-07-19T05:55:27.864" v="662"/>
          <ac:spMkLst>
            <pc:docMk/>
            <pc:sldMk cId="1280393358" sldId="296"/>
            <ac:spMk id="3" creationId="{9E8ABAD2-BCFC-4658-B33F-78F664E16A8E}"/>
          </ac:spMkLst>
        </pc:spChg>
        <pc:spChg chg="mod">
          <ac:chgData name="Hilmy S.B.M. it16005372" userId="d4191f95-7372-46ca-a5cf-30364b224b47" providerId="ADAL" clId="{9B89A8BE-A0EA-46E0-9777-05D428E6BA1B}" dt="2019-07-19T05:55:42.579" v="676" actId="26606"/>
          <ac:spMkLst>
            <pc:docMk/>
            <pc:sldMk cId="1280393358" sldId="296"/>
            <ac:spMk id="4" creationId="{18A01712-210E-4EF8-8108-971C18D14F9E}"/>
          </ac:spMkLst>
        </pc:spChg>
        <pc:spChg chg="add mod">
          <ac:chgData name="Hilmy S.B.M. it16005372" userId="d4191f95-7372-46ca-a5cf-30364b224b47" providerId="ADAL" clId="{9B89A8BE-A0EA-46E0-9777-05D428E6BA1B}" dt="2019-07-19T05:55:42.579" v="676" actId="26606"/>
          <ac:spMkLst>
            <pc:docMk/>
            <pc:sldMk cId="1280393358" sldId="296"/>
            <ac:spMk id="5" creationId="{C7A3AF11-F569-4878-850E-D20C923F1A69}"/>
          </ac:spMkLst>
        </pc:spChg>
        <pc:spChg chg="add mod">
          <ac:chgData name="Hilmy S.B.M. it16005372" userId="d4191f95-7372-46ca-a5cf-30364b224b47" providerId="ADAL" clId="{9B89A8BE-A0EA-46E0-9777-05D428E6BA1B}" dt="2019-07-19T05:55:42.579" v="676" actId="26606"/>
          <ac:spMkLst>
            <pc:docMk/>
            <pc:sldMk cId="1280393358" sldId="296"/>
            <ac:spMk id="6" creationId="{392A65DE-B4EA-4CD4-B093-94BBCAF89047}"/>
          </ac:spMkLst>
        </pc:spChg>
        <pc:spChg chg="add del">
          <ac:chgData name="Hilmy S.B.M. it16005372" userId="d4191f95-7372-46ca-a5cf-30364b224b47" providerId="ADAL" clId="{9B89A8BE-A0EA-46E0-9777-05D428E6BA1B}" dt="2019-07-19T05:55:39.892" v="673" actId="26606"/>
          <ac:spMkLst>
            <pc:docMk/>
            <pc:sldMk cId="1280393358" sldId="296"/>
            <ac:spMk id="11" creationId="{9238970C-19DE-438D-80D2-5CF9690551E8}"/>
          </ac:spMkLst>
        </pc:spChg>
        <pc:spChg chg="add del">
          <ac:chgData name="Hilmy S.B.M. it16005372" userId="d4191f95-7372-46ca-a5cf-30364b224b47" providerId="ADAL" clId="{9B89A8BE-A0EA-46E0-9777-05D428E6BA1B}" dt="2019-07-19T05:55:39.892" v="673" actId="26606"/>
          <ac:spMkLst>
            <pc:docMk/>
            <pc:sldMk cId="1280393358" sldId="296"/>
            <ac:spMk id="13" creationId="{E4B1E3F6-167B-40F3-B303-9A931BAB971B}"/>
          </ac:spMkLst>
        </pc:spChg>
        <pc:spChg chg="add del">
          <ac:chgData name="Hilmy S.B.M. it16005372" userId="d4191f95-7372-46ca-a5cf-30364b224b47" providerId="ADAL" clId="{9B89A8BE-A0EA-46E0-9777-05D428E6BA1B}" dt="2019-07-19T05:55:42.559" v="675" actId="26606"/>
          <ac:spMkLst>
            <pc:docMk/>
            <pc:sldMk cId="1280393358" sldId="296"/>
            <ac:spMk id="17" creationId="{4BA0C938-1486-4635-9F6C-44D521FA6A4E}"/>
          </ac:spMkLst>
        </pc:spChg>
        <pc:spChg chg="add del">
          <ac:chgData name="Hilmy S.B.M. it16005372" userId="d4191f95-7372-46ca-a5cf-30364b224b47" providerId="ADAL" clId="{9B89A8BE-A0EA-46E0-9777-05D428E6BA1B}" dt="2019-07-19T05:55:42.559" v="675" actId="26606"/>
          <ac:spMkLst>
            <pc:docMk/>
            <pc:sldMk cId="1280393358" sldId="296"/>
            <ac:spMk id="18" creationId="{942A7ABB-6A86-4A02-A072-FA82CDCE533C}"/>
          </ac:spMkLst>
        </pc:spChg>
        <pc:spChg chg="add">
          <ac:chgData name="Hilmy S.B.M. it16005372" userId="d4191f95-7372-46ca-a5cf-30364b224b47" providerId="ADAL" clId="{9B89A8BE-A0EA-46E0-9777-05D428E6BA1B}" dt="2019-07-19T05:55:42.579" v="676" actId="26606"/>
          <ac:spMkLst>
            <pc:docMk/>
            <pc:sldMk cId="1280393358" sldId="296"/>
            <ac:spMk id="21" creationId="{4C0648FB-4388-443C-8D4E-4A9FF0336078}"/>
          </ac:spMkLst>
        </pc:spChg>
        <pc:spChg chg="add">
          <ac:chgData name="Hilmy S.B.M. it16005372" userId="d4191f95-7372-46ca-a5cf-30364b224b47" providerId="ADAL" clId="{9B89A8BE-A0EA-46E0-9777-05D428E6BA1B}" dt="2019-07-19T05:55:42.579" v="676" actId="26606"/>
          <ac:spMkLst>
            <pc:docMk/>
            <pc:sldMk cId="1280393358" sldId="296"/>
            <ac:spMk id="22" creationId="{4A8D762E-DA8D-419A-BA44-68B93D3D92F8}"/>
          </ac:spMkLst>
        </pc:spChg>
        <pc:cxnChg chg="add del">
          <ac:chgData name="Hilmy S.B.M. it16005372" userId="d4191f95-7372-46ca-a5cf-30364b224b47" providerId="ADAL" clId="{9B89A8BE-A0EA-46E0-9777-05D428E6BA1B}" dt="2019-07-19T05:55:39.892" v="673" actId="26606"/>
          <ac:cxnSpMkLst>
            <pc:docMk/>
            <pc:sldMk cId="1280393358" sldId="296"/>
            <ac:cxnSpMk id="15" creationId="{40465A9A-0B0E-4D7B-8150-D098AC71B379}"/>
          </ac:cxnSpMkLst>
        </pc:cxnChg>
        <pc:cxnChg chg="add del">
          <ac:chgData name="Hilmy S.B.M. it16005372" userId="d4191f95-7372-46ca-a5cf-30364b224b47" providerId="ADAL" clId="{9B89A8BE-A0EA-46E0-9777-05D428E6BA1B}" dt="2019-07-19T05:55:42.559" v="675" actId="26606"/>
          <ac:cxnSpMkLst>
            <pc:docMk/>
            <pc:sldMk cId="1280393358" sldId="296"/>
            <ac:cxnSpMk id="19" creationId="{B6916720-6D22-4D4B-BC19-23008C7DD487}"/>
          </ac:cxnSpMkLst>
        </pc:cxnChg>
      </pc:sldChg>
      <pc:sldChg chg="del">
        <pc:chgData name="Hilmy S.B.M. it16005372" userId="d4191f95-7372-46ca-a5cf-30364b224b47" providerId="ADAL" clId="{9B89A8BE-A0EA-46E0-9777-05D428E6BA1B}" dt="2019-07-18T15:51:13.307" v="1" actId="2696"/>
        <pc:sldMkLst>
          <pc:docMk/>
          <pc:sldMk cId="3178961287" sldId="296"/>
        </pc:sldMkLst>
      </pc:sldChg>
      <pc:sldChg chg="add del">
        <pc:chgData name="Hilmy S.B.M. it16005372" userId="d4191f95-7372-46ca-a5cf-30364b224b47" providerId="ADAL" clId="{9B89A8BE-A0EA-46E0-9777-05D428E6BA1B}" dt="2019-07-19T04:46:53.200" v="643" actId="2696"/>
        <pc:sldMkLst>
          <pc:docMk/>
          <pc:sldMk cId="3486523636" sldId="296"/>
        </pc:sldMkLst>
      </pc:sldChg>
      <pc:sldChg chg="addSp modSp add mod setBg">
        <pc:chgData name="Hilmy S.B.M. it16005372" userId="d4191f95-7372-46ca-a5cf-30364b224b47" providerId="ADAL" clId="{9B89A8BE-A0EA-46E0-9777-05D428E6BA1B}" dt="2019-07-19T06:08:49.882" v="949" actId="26606"/>
        <pc:sldMkLst>
          <pc:docMk/>
          <pc:sldMk cId="3577092054" sldId="297"/>
        </pc:sldMkLst>
        <pc:spChg chg="mod">
          <ac:chgData name="Hilmy S.B.M. it16005372" userId="d4191f95-7372-46ca-a5cf-30364b224b47" providerId="ADAL" clId="{9B89A8BE-A0EA-46E0-9777-05D428E6BA1B}" dt="2019-07-19T06:08:49.882" v="949" actId="26606"/>
          <ac:spMkLst>
            <pc:docMk/>
            <pc:sldMk cId="3577092054" sldId="297"/>
            <ac:spMk id="2" creationId="{1C1F068C-7569-48AF-A493-B6DBD93B3A1D}"/>
          </ac:spMkLst>
        </pc:spChg>
        <pc:spChg chg="mod">
          <ac:chgData name="Hilmy S.B.M. it16005372" userId="d4191f95-7372-46ca-a5cf-30364b224b47" providerId="ADAL" clId="{9B89A8BE-A0EA-46E0-9777-05D428E6BA1B}" dt="2019-07-19T06:08:49.882" v="949" actId="26606"/>
          <ac:spMkLst>
            <pc:docMk/>
            <pc:sldMk cId="3577092054" sldId="297"/>
            <ac:spMk id="3" creationId="{C1C79904-8C7F-4B90-9071-AD0F939DAA46}"/>
          </ac:spMkLst>
        </pc:spChg>
        <pc:spChg chg="mod">
          <ac:chgData name="Hilmy S.B.M. it16005372" userId="d4191f95-7372-46ca-a5cf-30364b224b47" providerId="ADAL" clId="{9B89A8BE-A0EA-46E0-9777-05D428E6BA1B}" dt="2019-07-19T06:08:49.882" v="949" actId="26606"/>
          <ac:spMkLst>
            <pc:docMk/>
            <pc:sldMk cId="3577092054" sldId="297"/>
            <ac:spMk id="4" creationId="{2A8189F0-86A5-4AF0-8B0A-439A0BA1361F}"/>
          </ac:spMkLst>
        </pc:spChg>
        <pc:spChg chg="add">
          <ac:chgData name="Hilmy S.B.M. it16005372" userId="d4191f95-7372-46ca-a5cf-30364b224b47" providerId="ADAL" clId="{9B89A8BE-A0EA-46E0-9777-05D428E6BA1B}" dt="2019-07-19T06:08:49.882" v="949" actId="26606"/>
          <ac:spMkLst>
            <pc:docMk/>
            <pc:sldMk cId="3577092054" sldId="297"/>
            <ac:spMk id="9" creationId="{B0890400-BB8B-4A44-AB63-65C7CA223EBA}"/>
          </ac:spMkLst>
        </pc:spChg>
        <pc:cxnChg chg="add">
          <ac:chgData name="Hilmy S.B.M. it16005372" userId="d4191f95-7372-46ca-a5cf-30364b224b47" providerId="ADAL" clId="{9B89A8BE-A0EA-46E0-9777-05D428E6BA1B}" dt="2019-07-19T06:08:49.882" v="949" actId="26606"/>
          <ac:cxnSpMkLst>
            <pc:docMk/>
            <pc:sldMk cId="3577092054" sldId="297"/>
            <ac:cxnSpMk id="11" creationId="{4D39B797-CDC6-4529-8A36-9CBFC9816337}"/>
          </ac:cxnSpMkLst>
        </pc:cxnChg>
      </pc:sldChg>
      <pc:sldChg chg="add">
        <pc:chgData name="Hilmy S.B.M. it16005372" userId="d4191f95-7372-46ca-a5cf-30364b224b47" providerId="ADAL" clId="{9B89A8BE-A0EA-46E0-9777-05D428E6BA1B}" dt="2019-07-19T06:48:00.709" v="956"/>
        <pc:sldMkLst>
          <pc:docMk/>
          <pc:sldMk cId="3721456779" sldId="298"/>
        </pc:sldMkLst>
      </pc:sldChg>
    </pc:docChg>
  </pc:docChgLst>
  <pc:docChgLst>
    <pc:chgData name="Hilmy S.B.M. it16005372" userId="S::it16005372@my.sliit.lk::d4191f95-7372-46ca-a5cf-30364b224b47" providerId="AD" clId="Web-{E9696DEB-99EB-421D-8B15-533AAAC0E084}"/>
  </pc:docChgLst>
  <pc:docChgLst>
    <pc:chgData name="Hilmy S.B.M. it16005372" userId="S::it16005372@my.sliit.lk::d4191f95-7372-46ca-a5cf-30364b224b47" providerId="AD" clId="Web-{E59B9914-1407-08FA-A471-9E16C781BB43}"/>
  </pc:docChgLst>
  <pc:docChgLst>
    <pc:chgData name="Hilmy S.B.M. it16005372" userId="S::it16005372@my.sliit.lk::d4191f95-7372-46ca-a5cf-30364b224b47" providerId="AD" clId="Web-{3C4EFB2B-1AD8-4DFB-B16A-6884E08B2FEA}"/>
  </pc:docChgLst>
  <pc:docChgLst>
    <pc:chgData name="De Silva W.A.T.P. it16051980" userId="S::it16051980@my.sliit.lk::39a69d27-d00d-400f-ab18-7d253bbf9ae5" providerId="AD" clId="Web-{D495C91A-AC87-1442-91E3-E73BB3121402}"/>
  </pc:docChgLst>
  <pc:docChgLst>
    <pc:chgData name="Hilmy S.B.M. it16005372" userId="S::it16005372@my.sliit.lk::d4191f95-7372-46ca-a5cf-30364b224b47" providerId="AD" clId="Web-{B1D070D1-4926-61B9-7F7D-687D69F95745}"/>
  </pc:docChgLst>
  <pc:docChgLst>
    <pc:chgData name="Pathirana P.H.P.S.L it16004382" userId="S::it16004382@my.sliit.lk::fce35427-5574-45a7-ba8c-4119a594e4ba" providerId="AD" clId="Web-{22B67A01-8428-30FC-44A6-17022464446C}"/>
    <pc:docChg chg="modSld">
      <pc:chgData name="Pathirana P.H.P.S.L it16004382" userId="S::it16004382@my.sliit.lk::fce35427-5574-45a7-ba8c-4119a594e4ba" providerId="AD" clId="Web-{22B67A01-8428-30FC-44A6-17022464446C}" dt="2019-09-02T00:58:58.863" v="1" actId="1076"/>
      <pc:docMkLst>
        <pc:docMk/>
      </pc:docMkLst>
      <pc:sldChg chg="modSp">
        <pc:chgData name="Pathirana P.H.P.S.L it16004382" userId="S::it16004382@my.sliit.lk::fce35427-5574-45a7-ba8c-4119a594e4ba" providerId="AD" clId="Web-{22B67A01-8428-30FC-44A6-17022464446C}" dt="2019-09-02T00:58:58.863" v="1" actId="1076"/>
        <pc:sldMkLst>
          <pc:docMk/>
          <pc:sldMk cId="1991650779" sldId="271"/>
        </pc:sldMkLst>
        <pc:spChg chg="mod">
          <ac:chgData name="Pathirana P.H.P.S.L it16004382" userId="S::it16004382@my.sliit.lk::fce35427-5574-45a7-ba8c-4119a594e4ba" providerId="AD" clId="Web-{22B67A01-8428-30FC-44A6-17022464446C}" dt="2019-09-02T00:58:58.863" v="1" actId="1076"/>
          <ac:spMkLst>
            <pc:docMk/>
            <pc:sldMk cId="1991650779" sldId="271"/>
            <ac:spMk id="5" creationId="{90AB8353-5CB1-4F20-9800-31FB1366B2EA}"/>
          </ac:spMkLst>
        </pc:spChg>
      </pc:sldChg>
    </pc:docChg>
  </pc:docChgLst>
  <pc:docChgLst>
    <pc:chgData name=" " userId="fce35427-5574-45a7-ba8c-4119a594e4ba" providerId="ADAL" clId="{8A3F8242-76FB-4FE7-AB1B-7DD5CAB6D257}"/>
  </pc:docChgLst>
  <pc:docChgLst>
    <pc:chgData name="Hilmy S.B.M. it16005372" userId="S::it16005372@my.sliit.lk::d4191f95-7372-46ca-a5cf-30364b224b47" providerId="AD" clId="Web-{8BD3FB47-B787-44F5-859A-4B3308D15B9C}"/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EDAE8-2901-C142-847D-92D149DF6D64}" type="doc">
      <dgm:prSet loTypeId="urn:microsoft.com/office/officeart/2005/8/layout/bList2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EEBE53E-543C-1444-912C-C86B34863021}">
      <dgm:prSet phldrT="[Text]"/>
      <dgm:spPr/>
      <dgm:t>
        <a:bodyPr/>
        <a:lstStyle/>
        <a:p>
          <a:r>
            <a:rPr lang="en-US"/>
            <a:t>Hub for MOOCs</a:t>
          </a:r>
        </a:p>
      </dgm:t>
    </dgm:pt>
    <dgm:pt modelId="{60D34BD4-230D-C840-868F-7B8EEE04E8A3}" type="parTrans" cxnId="{4B23C4A7-0385-414E-BEA8-8B8FF6C30A75}">
      <dgm:prSet/>
      <dgm:spPr/>
      <dgm:t>
        <a:bodyPr/>
        <a:lstStyle/>
        <a:p>
          <a:endParaRPr lang="en-US"/>
        </a:p>
      </dgm:t>
    </dgm:pt>
    <dgm:pt modelId="{1EA4EEA4-743A-6845-8B9E-24AD2477DA97}" type="sibTrans" cxnId="{4B23C4A7-0385-414E-BEA8-8B8FF6C30A75}">
      <dgm:prSet/>
      <dgm:spPr/>
      <dgm:t>
        <a:bodyPr/>
        <a:lstStyle/>
        <a:p>
          <a:endParaRPr lang="en-US"/>
        </a:p>
      </dgm:t>
    </dgm:pt>
    <dgm:pt modelId="{D0015D70-0FDC-1347-969E-2D584D3C9224}">
      <dgm:prSet phldrT="[Text]"/>
      <dgm:spPr/>
      <dgm:t>
        <a:bodyPr/>
        <a:lstStyle/>
        <a:p>
          <a:r>
            <a:rPr lang="en-US"/>
            <a:t>A catalogue of MOOCs from most popular providers</a:t>
          </a:r>
        </a:p>
      </dgm:t>
    </dgm:pt>
    <dgm:pt modelId="{32FA2EB8-C29E-2F48-945C-2574B4B04977}" type="parTrans" cxnId="{31CEE4F4-CAEA-4742-B67E-740FEEF0325F}">
      <dgm:prSet/>
      <dgm:spPr/>
      <dgm:t>
        <a:bodyPr/>
        <a:lstStyle/>
        <a:p>
          <a:endParaRPr lang="en-US"/>
        </a:p>
      </dgm:t>
    </dgm:pt>
    <dgm:pt modelId="{CF93FFAC-0775-D24B-A7F3-D9C36B49AE5E}" type="sibTrans" cxnId="{31CEE4F4-CAEA-4742-B67E-740FEEF0325F}">
      <dgm:prSet/>
      <dgm:spPr/>
      <dgm:t>
        <a:bodyPr/>
        <a:lstStyle/>
        <a:p>
          <a:endParaRPr lang="en-US"/>
        </a:p>
      </dgm:t>
    </dgm:pt>
    <dgm:pt modelId="{032F4FA4-5A0F-B640-9B8F-6B4A9A913D34}">
      <dgm:prSet phldrT="[Text]"/>
      <dgm:spPr/>
      <dgm:t>
        <a:bodyPr/>
        <a:lstStyle/>
        <a:p>
          <a:r>
            <a:rPr lang="en-US"/>
            <a:t>Forum activity across platforms are analyzed automatically</a:t>
          </a:r>
        </a:p>
      </dgm:t>
    </dgm:pt>
    <dgm:pt modelId="{FA8ED2CF-A555-2641-A5D4-D0B3EEEAB21C}" type="parTrans" cxnId="{2B6F9F7E-3954-D042-9CD1-B2361D6D56DA}">
      <dgm:prSet/>
      <dgm:spPr/>
      <dgm:t>
        <a:bodyPr/>
        <a:lstStyle/>
        <a:p>
          <a:endParaRPr lang="en-US"/>
        </a:p>
      </dgm:t>
    </dgm:pt>
    <dgm:pt modelId="{B4088039-D3A2-DB46-BB73-D2F8E6810078}" type="sibTrans" cxnId="{2B6F9F7E-3954-D042-9CD1-B2361D6D56DA}">
      <dgm:prSet/>
      <dgm:spPr/>
      <dgm:t>
        <a:bodyPr/>
        <a:lstStyle/>
        <a:p>
          <a:endParaRPr lang="en-US"/>
        </a:p>
      </dgm:t>
    </dgm:pt>
    <dgm:pt modelId="{1266D721-3667-9944-848C-4E1C4FBEF295}">
      <dgm:prSet phldrT="[Text]"/>
      <dgm:spPr/>
      <dgm:t>
        <a:bodyPr/>
        <a:lstStyle/>
        <a:p>
          <a:r>
            <a:rPr lang="en-US"/>
            <a:t>Personalized MOOCs</a:t>
          </a:r>
        </a:p>
      </dgm:t>
    </dgm:pt>
    <dgm:pt modelId="{DEDDAD96-EBC4-E241-A7F6-19EFE240F17E}" type="parTrans" cxnId="{99B8F4A6-B8CF-3F45-B89C-9A1DEFB5D03C}">
      <dgm:prSet/>
      <dgm:spPr/>
      <dgm:t>
        <a:bodyPr/>
        <a:lstStyle/>
        <a:p>
          <a:endParaRPr lang="en-US"/>
        </a:p>
      </dgm:t>
    </dgm:pt>
    <dgm:pt modelId="{66D6A8C8-CBBA-6D49-9D03-1281E8B6E364}" type="sibTrans" cxnId="{99B8F4A6-B8CF-3F45-B89C-9A1DEFB5D03C}">
      <dgm:prSet/>
      <dgm:spPr/>
      <dgm:t>
        <a:bodyPr/>
        <a:lstStyle/>
        <a:p>
          <a:endParaRPr lang="en-US"/>
        </a:p>
      </dgm:t>
    </dgm:pt>
    <dgm:pt modelId="{C58CD081-B337-974B-B90F-3F59C4D252F7}">
      <dgm:prSet phldrT="[Text]"/>
      <dgm:spPr/>
      <dgm:t>
        <a:bodyPr/>
        <a:lstStyle/>
        <a:p>
          <a:r>
            <a:rPr lang="en-US"/>
            <a:t>Provide MOOCs that match the consumers' preferences</a:t>
          </a:r>
        </a:p>
      </dgm:t>
    </dgm:pt>
    <dgm:pt modelId="{EF157B07-DA1E-A448-9111-10B4F19603D8}" type="parTrans" cxnId="{47599180-F173-C34E-A1CE-983003035A95}">
      <dgm:prSet/>
      <dgm:spPr/>
      <dgm:t>
        <a:bodyPr/>
        <a:lstStyle/>
        <a:p>
          <a:endParaRPr lang="en-US"/>
        </a:p>
      </dgm:t>
    </dgm:pt>
    <dgm:pt modelId="{8BA9DE95-009C-7847-8DF9-05E9527A4888}" type="sibTrans" cxnId="{47599180-F173-C34E-A1CE-983003035A95}">
      <dgm:prSet/>
      <dgm:spPr/>
      <dgm:t>
        <a:bodyPr/>
        <a:lstStyle/>
        <a:p>
          <a:endParaRPr lang="en-US"/>
        </a:p>
      </dgm:t>
    </dgm:pt>
    <dgm:pt modelId="{B15C06BE-1602-3D46-ABBF-47C21708B181}">
      <dgm:prSet phldrT="[Text]"/>
      <dgm:spPr/>
      <dgm:t>
        <a:bodyPr/>
        <a:lstStyle/>
        <a:p>
          <a:r>
            <a:rPr lang="en-US"/>
            <a:t>Use the sentiments of other users</a:t>
          </a:r>
        </a:p>
      </dgm:t>
    </dgm:pt>
    <dgm:pt modelId="{5E902F52-CDAE-5148-AF5D-39DAE8A8E2A2}" type="parTrans" cxnId="{AEA69678-5E50-4345-98A3-CCEA0D91A2B1}">
      <dgm:prSet/>
      <dgm:spPr/>
      <dgm:t>
        <a:bodyPr/>
        <a:lstStyle/>
        <a:p>
          <a:endParaRPr lang="en-US"/>
        </a:p>
      </dgm:t>
    </dgm:pt>
    <dgm:pt modelId="{157A71D6-07E4-0648-9A9B-2355B79F3766}" type="sibTrans" cxnId="{AEA69678-5E50-4345-98A3-CCEA0D91A2B1}">
      <dgm:prSet/>
      <dgm:spPr/>
      <dgm:t>
        <a:bodyPr/>
        <a:lstStyle/>
        <a:p>
          <a:endParaRPr lang="en-US"/>
        </a:p>
      </dgm:t>
    </dgm:pt>
    <dgm:pt modelId="{5BA83D7B-7CD9-CF43-8F12-500482A37554}">
      <dgm:prSet phldrT="[Text]"/>
      <dgm:spPr/>
      <dgm:t>
        <a:bodyPr/>
        <a:lstStyle/>
        <a:p>
          <a:r>
            <a:rPr lang="en-US"/>
            <a:t>Image Classification</a:t>
          </a:r>
        </a:p>
      </dgm:t>
    </dgm:pt>
    <dgm:pt modelId="{08AE6E9F-CD86-F446-964B-979914469E4B}" type="parTrans" cxnId="{96306D06-3CE9-C846-AEEC-829E06EBB81F}">
      <dgm:prSet/>
      <dgm:spPr/>
      <dgm:t>
        <a:bodyPr/>
        <a:lstStyle/>
        <a:p>
          <a:endParaRPr lang="en-US"/>
        </a:p>
      </dgm:t>
    </dgm:pt>
    <dgm:pt modelId="{F8920450-DF65-BB47-9CFD-38C9A6A1B5F7}" type="sibTrans" cxnId="{96306D06-3CE9-C846-AEEC-829E06EBB81F}">
      <dgm:prSet/>
      <dgm:spPr/>
      <dgm:t>
        <a:bodyPr/>
        <a:lstStyle/>
        <a:p>
          <a:endParaRPr lang="en-US"/>
        </a:p>
      </dgm:t>
    </dgm:pt>
    <dgm:pt modelId="{512FDF65-DDDE-B641-A2E2-1594FDEF2205}">
      <dgm:prSet phldrT="[Text]"/>
      <dgm:spPr/>
      <dgm:t>
        <a:bodyPr/>
        <a:lstStyle/>
        <a:p>
          <a:r>
            <a:rPr lang="en-US"/>
            <a:t>Accurately classify a wide range of video production styles</a:t>
          </a:r>
        </a:p>
      </dgm:t>
    </dgm:pt>
    <dgm:pt modelId="{3D07505F-BE22-9540-A1C0-711D13EFE16F}" type="parTrans" cxnId="{96693B6F-BD5F-9A4E-AAC5-7A5A3809CBAC}">
      <dgm:prSet/>
      <dgm:spPr/>
      <dgm:t>
        <a:bodyPr/>
        <a:lstStyle/>
        <a:p>
          <a:endParaRPr lang="en-US"/>
        </a:p>
      </dgm:t>
    </dgm:pt>
    <dgm:pt modelId="{BE682E1E-5F02-8E41-8843-4FA63E6046C4}" type="sibTrans" cxnId="{96693B6F-BD5F-9A4E-AAC5-7A5A3809CBAC}">
      <dgm:prSet/>
      <dgm:spPr/>
      <dgm:t>
        <a:bodyPr/>
        <a:lstStyle/>
        <a:p>
          <a:endParaRPr lang="en-US"/>
        </a:p>
      </dgm:t>
    </dgm:pt>
    <dgm:pt modelId="{914A417A-8C4E-784D-8314-28467F6EF100}">
      <dgm:prSet phldrT="[Text]"/>
      <dgm:spPr/>
      <dgm:t>
        <a:bodyPr/>
        <a:lstStyle/>
        <a:p>
          <a:r>
            <a:rPr lang="en-US"/>
            <a:t>Efficiently classify using parallel processing</a:t>
          </a:r>
        </a:p>
      </dgm:t>
    </dgm:pt>
    <dgm:pt modelId="{6962A488-2F72-374A-A11D-3F7DD58048AB}" type="parTrans" cxnId="{DA6CEB21-F67D-B14C-A0EE-E78319C905DC}">
      <dgm:prSet/>
      <dgm:spPr/>
      <dgm:t>
        <a:bodyPr/>
        <a:lstStyle/>
        <a:p>
          <a:endParaRPr lang="en-US"/>
        </a:p>
      </dgm:t>
    </dgm:pt>
    <dgm:pt modelId="{C0100D50-EF40-F04B-97E6-2FBF8F6FC2E3}" type="sibTrans" cxnId="{DA6CEB21-F67D-B14C-A0EE-E78319C905DC}">
      <dgm:prSet/>
      <dgm:spPr/>
      <dgm:t>
        <a:bodyPr/>
        <a:lstStyle/>
        <a:p>
          <a:endParaRPr lang="en-US"/>
        </a:p>
      </dgm:t>
    </dgm:pt>
    <dgm:pt modelId="{775E86EB-F391-6A43-B676-87D8A9F4BE4E}" type="pres">
      <dgm:prSet presAssocID="{664EDAE8-2901-C142-847D-92D149DF6D64}" presName="diagram" presStyleCnt="0">
        <dgm:presLayoutVars>
          <dgm:dir/>
          <dgm:animLvl val="lvl"/>
          <dgm:resizeHandles val="exact"/>
        </dgm:presLayoutVars>
      </dgm:prSet>
      <dgm:spPr/>
    </dgm:pt>
    <dgm:pt modelId="{462B656D-5F40-334C-A643-924990D182C9}" type="pres">
      <dgm:prSet presAssocID="{1EEBE53E-543C-1444-912C-C86B34863021}" presName="compNode" presStyleCnt="0"/>
      <dgm:spPr/>
    </dgm:pt>
    <dgm:pt modelId="{5477EE04-1E2F-064C-97D6-3ED7FBD076A1}" type="pres">
      <dgm:prSet presAssocID="{1EEBE53E-543C-1444-912C-C86B34863021}" presName="childRect" presStyleLbl="bgAcc1" presStyleIdx="0" presStyleCnt="3">
        <dgm:presLayoutVars>
          <dgm:bulletEnabled val="1"/>
        </dgm:presLayoutVars>
      </dgm:prSet>
      <dgm:spPr/>
    </dgm:pt>
    <dgm:pt modelId="{AA9B056E-8023-DA4C-92CE-5EEF5066C514}" type="pres">
      <dgm:prSet presAssocID="{1EEBE53E-543C-1444-912C-C86B3486302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C456923-C322-D94A-88E6-9CDEEC8E7E58}" type="pres">
      <dgm:prSet presAssocID="{1EEBE53E-543C-1444-912C-C86B34863021}" presName="parentRect" presStyleLbl="alignNode1" presStyleIdx="0" presStyleCnt="3"/>
      <dgm:spPr/>
    </dgm:pt>
    <dgm:pt modelId="{71C8C2FF-BBFC-7243-966C-463802C18717}" type="pres">
      <dgm:prSet presAssocID="{1EEBE53E-543C-1444-912C-C86B34863021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F31A522-8631-5849-9192-D84CB38723AD}" type="pres">
      <dgm:prSet presAssocID="{1EA4EEA4-743A-6845-8B9E-24AD2477DA97}" presName="sibTrans" presStyleLbl="sibTrans2D1" presStyleIdx="0" presStyleCnt="0"/>
      <dgm:spPr/>
    </dgm:pt>
    <dgm:pt modelId="{62598AC7-142C-3445-A394-48227FD32B45}" type="pres">
      <dgm:prSet presAssocID="{1266D721-3667-9944-848C-4E1C4FBEF295}" presName="compNode" presStyleCnt="0"/>
      <dgm:spPr/>
    </dgm:pt>
    <dgm:pt modelId="{127F85AA-F8B8-A04C-B618-0CBF7B10134D}" type="pres">
      <dgm:prSet presAssocID="{1266D721-3667-9944-848C-4E1C4FBEF295}" presName="childRect" presStyleLbl="bgAcc1" presStyleIdx="1" presStyleCnt="3">
        <dgm:presLayoutVars>
          <dgm:bulletEnabled val="1"/>
        </dgm:presLayoutVars>
      </dgm:prSet>
      <dgm:spPr/>
    </dgm:pt>
    <dgm:pt modelId="{EC916A39-538C-7640-AF24-4B78FBF6EF4D}" type="pres">
      <dgm:prSet presAssocID="{1266D721-3667-9944-848C-4E1C4FBEF29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B5BB1E5-ADDD-0249-A417-445695D20189}" type="pres">
      <dgm:prSet presAssocID="{1266D721-3667-9944-848C-4E1C4FBEF295}" presName="parentRect" presStyleLbl="alignNode1" presStyleIdx="1" presStyleCnt="3"/>
      <dgm:spPr/>
    </dgm:pt>
    <dgm:pt modelId="{28F50FE4-4B52-134F-870B-B1ACECA3F1C0}" type="pres">
      <dgm:prSet presAssocID="{1266D721-3667-9944-848C-4E1C4FBEF295}" presName="adorn" presStyleLbl="fgAccFollow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73DA4E3C-3E6C-F94E-BE1B-25DEA7E4FE09}" type="pres">
      <dgm:prSet presAssocID="{66D6A8C8-CBBA-6D49-9D03-1281E8B6E364}" presName="sibTrans" presStyleLbl="sibTrans2D1" presStyleIdx="0" presStyleCnt="0"/>
      <dgm:spPr/>
    </dgm:pt>
    <dgm:pt modelId="{74F45B75-5CED-7945-9A04-F6ECFF0F9E17}" type="pres">
      <dgm:prSet presAssocID="{5BA83D7B-7CD9-CF43-8F12-500482A37554}" presName="compNode" presStyleCnt="0"/>
      <dgm:spPr/>
    </dgm:pt>
    <dgm:pt modelId="{2A290F83-54CD-C64F-8F05-7A6744908060}" type="pres">
      <dgm:prSet presAssocID="{5BA83D7B-7CD9-CF43-8F12-500482A37554}" presName="childRect" presStyleLbl="bgAcc1" presStyleIdx="2" presStyleCnt="3">
        <dgm:presLayoutVars>
          <dgm:bulletEnabled val="1"/>
        </dgm:presLayoutVars>
      </dgm:prSet>
      <dgm:spPr/>
    </dgm:pt>
    <dgm:pt modelId="{4A4A0A84-7105-A64B-BF8B-B8274C2FC68D}" type="pres">
      <dgm:prSet presAssocID="{5BA83D7B-7CD9-CF43-8F12-500482A3755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5E53E26-3590-4F43-9067-3FCF0F6DBA7D}" type="pres">
      <dgm:prSet presAssocID="{5BA83D7B-7CD9-CF43-8F12-500482A37554}" presName="parentRect" presStyleLbl="alignNode1" presStyleIdx="2" presStyleCnt="3"/>
      <dgm:spPr/>
    </dgm:pt>
    <dgm:pt modelId="{4F73A94F-BC27-7B46-8FFD-7E54FCD93B3B}" type="pres">
      <dgm:prSet presAssocID="{5BA83D7B-7CD9-CF43-8F12-500482A37554}" presName="adorn" presStyleLbl="fgAccFollow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96306D06-3CE9-C846-AEEC-829E06EBB81F}" srcId="{664EDAE8-2901-C142-847D-92D149DF6D64}" destId="{5BA83D7B-7CD9-CF43-8F12-500482A37554}" srcOrd="2" destOrd="0" parTransId="{08AE6E9F-CD86-F446-964B-979914469E4B}" sibTransId="{F8920450-DF65-BB47-9CFD-38C9A6A1B5F7}"/>
    <dgm:cxn modelId="{B37E500E-6BE4-1644-9CE4-AA7BCC51180E}" type="presOf" srcId="{1266D721-3667-9944-848C-4E1C4FBEF295}" destId="{EC916A39-538C-7640-AF24-4B78FBF6EF4D}" srcOrd="0" destOrd="0" presId="urn:microsoft.com/office/officeart/2005/8/layout/bList2"/>
    <dgm:cxn modelId="{B3194218-4B10-3648-AE64-9DE3F8521930}" type="presOf" srcId="{1EEBE53E-543C-1444-912C-C86B34863021}" destId="{6C456923-C322-D94A-88E6-9CDEEC8E7E58}" srcOrd="1" destOrd="0" presId="urn:microsoft.com/office/officeart/2005/8/layout/bList2"/>
    <dgm:cxn modelId="{DA6CEB21-F67D-B14C-A0EE-E78319C905DC}" srcId="{5BA83D7B-7CD9-CF43-8F12-500482A37554}" destId="{914A417A-8C4E-784D-8314-28467F6EF100}" srcOrd="1" destOrd="0" parTransId="{6962A488-2F72-374A-A11D-3F7DD58048AB}" sibTransId="{C0100D50-EF40-F04B-97E6-2FBF8F6FC2E3}"/>
    <dgm:cxn modelId="{9C5BE038-5B19-6146-A7EE-FE59D8199D99}" type="presOf" srcId="{512FDF65-DDDE-B641-A2E2-1594FDEF2205}" destId="{2A290F83-54CD-C64F-8F05-7A6744908060}" srcOrd="0" destOrd="0" presId="urn:microsoft.com/office/officeart/2005/8/layout/bList2"/>
    <dgm:cxn modelId="{03E9E440-03BC-6541-8B5E-9D9312380CB3}" type="presOf" srcId="{914A417A-8C4E-784D-8314-28467F6EF100}" destId="{2A290F83-54CD-C64F-8F05-7A6744908060}" srcOrd="0" destOrd="1" presId="urn:microsoft.com/office/officeart/2005/8/layout/bList2"/>
    <dgm:cxn modelId="{87F3135E-469E-804F-A252-7D7DAAB42306}" type="presOf" srcId="{66D6A8C8-CBBA-6D49-9D03-1281E8B6E364}" destId="{73DA4E3C-3E6C-F94E-BE1B-25DEA7E4FE09}" srcOrd="0" destOrd="0" presId="urn:microsoft.com/office/officeart/2005/8/layout/bList2"/>
    <dgm:cxn modelId="{CAC8474A-9D04-B249-AC8A-3343AF56CF02}" type="presOf" srcId="{1EEBE53E-543C-1444-912C-C86B34863021}" destId="{AA9B056E-8023-DA4C-92CE-5EEF5066C514}" srcOrd="0" destOrd="0" presId="urn:microsoft.com/office/officeart/2005/8/layout/bList2"/>
    <dgm:cxn modelId="{C0025C4E-EE7F-C44B-8878-57E4A01ACFED}" type="presOf" srcId="{C58CD081-B337-974B-B90F-3F59C4D252F7}" destId="{127F85AA-F8B8-A04C-B618-0CBF7B10134D}" srcOrd="0" destOrd="0" presId="urn:microsoft.com/office/officeart/2005/8/layout/bList2"/>
    <dgm:cxn modelId="{96693B6F-BD5F-9A4E-AAC5-7A5A3809CBAC}" srcId="{5BA83D7B-7CD9-CF43-8F12-500482A37554}" destId="{512FDF65-DDDE-B641-A2E2-1594FDEF2205}" srcOrd="0" destOrd="0" parTransId="{3D07505F-BE22-9540-A1C0-711D13EFE16F}" sibTransId="{BE682E1E-5F02-8E41-8843-4FA63E6046C4}"/>
    <dgm:cxn modelId="{88988751-FFEE-484A-80CB-A25F88678F33}" type="presOf" srcId="{5BA83D7B-7CD9-CF43-8F12-500482A37554}" destId="{4A4A0A84-7105-A64B-BF8B-B8274C2FC68D}" srcOrd="0" destOrd="0" presId="urn:microsoft.com/office/officeart/2005/8/layout/bList2"/>
    <dgm:cxn modelId="{AEA69678-5E50-4345-98A3-CCEA0D91A2B1}" srcId="{1266D721-3667-9944-848C-4E1C4FBEF295}" destId="{B15C06BE-1602-3D46-ABBF-47C21708B181}" srcOrd="1" destOrd="0" parTransId="{5E902F52-CDAE-5148-AF5D-39DAE8A8E2A2}" sibTransId="{157A71D6-07E4-0648-9A9B-2355B79F3766}"/>
    <dgm:cxn modelId="{F6ACD37B-8E02-864E-B584-52498887A368}" type="presOf" srcId="{D0015D70-0FDC-1347-969E-2D584D3C9224}" destId="{5477EE04-1E2F-064C-97D6-3ED7FBD076A1}" srcOrd="0" destOrd="0" presId="urn:microsoft.com/office/officeart/2005/8/layout/bList2"/>
    <dgm:cxn modelId="{2B6F9F7E-3954-D042-9CD1-B2361D6D56DA}" srcId="{1EEBE53E-543C-1444-912C-C86B34863021}" destId="{032F4FA4-5A0F-B640-9B8F-6B4A9A913D34}" srcOrd="1" destOrd="0" parTransId="{FA8ED2CF-A555-2641-A5D4-D0B3EEEAB21C}" sibTransId="{B4088039-D3A2-DB46-BB73-D2F8E6810078}"/>
    <dgm:cxn modelId="{47599180-F173-C34E-A1CE-983003035A95}" srcId="{1266D721-3667-9944-848C-4E1C4FBEF295}" destId="{C58CD081-B337-974B-B90F-3F59C4D252F7}" srcOrd="0" destOrd="0" parTransId="{EF157B07-DA1E-A448-9111-10B4F19603D8}" sibTransId="{8BA9DE95-009C-7847-8DF9-05E9527A4888}"/>
    <dgm:cxn modelId="{A222AC92-A4B8-3E4C-8524-C9C1D7331CF8}" type="presOf" srcId="{B15C06BE-1602-3D46-ABBF-47C21708B181}" destId="{127F85AA-F8B8-A04C-B618-0CBF7B10134D}" srcOrd="0" destOrd="1" presId="urn:microsoft.com/office/officeart/2005/8/layout/bList2"/>
    <dgm:cxn modelId="{99B8F4A6-B8CF-3F45-B89C-9A1DEFB5D03C}" srcId="{664EDAE8-2901-C142-847D-92D149DF6D64}" destId="{1266D721-3667-9944-848C-4E1C4FBEF295}" srcOrd="1" destOrd="0" parTransId="{DEDDAD96-EBC4-E241-A7F6-19EFE240F17E}" sibTransId="{66D6A8C8-CBBA-6D49-9D03-1281E8B6E364}"/>
    <dgm:cxn modelId="{4B23C4A7-0385-414E-BEA8-8B8FF6C30A75}" srcId="{664EDAE8-2901-C142-847D-92D149DF6D64}" destId="{1EEBE53E-543C-1444-912C-C86B34863021}" srcOrd="0" destOrd="0" parTransId="{60D34BD4-230D-C840-868F-7B8EEE04E8A3}" sibTransId="{1EA4EEA4-743A-6845-8B9E-24AD2477DA97}"/>
    <dgm:cxn modelId="{37131FB5-2A1E-1D4F-B66F-FCA018D52888}" type="presOf" srcId="{1266D721-3667-9944-848C-4E1C4FBEF295}" destId="{3B5BB1E5-ADDD-0249-A417-445695D20189}" srcOrd="1" destOrd="0" presId="urn:microsoft.com/office/officeart/2005/8/layout/bList2"/>
    <dgm:cxn modelId="{814832C2-0984-E347-AAD4-AE1FA2FA9C50}" type="presOf" srcId="{032F4FA4-5A0F-B640-9B8F-6B4A9A913D34}" destId="{5477EE04-1E2F-064C-97D6-3ED7FBD076A1}" srcOrd="0" destOrd="1" presId="urn:microsoft.com/office/officeart/2005/8/layout/bList2"/>
    <dgm:cxn modelId="{0505BDE0-96EA-4048-A50C-7A4ADB7BC0D8}" type="presOf" srcId="{1EA4EEA4-743A-6845-8B9E-24AD2477DA97}" destId="{7F31A522-8631-5849-9192-D84CB38723AD}" srcOrd="0" destOrd="0" presId="urn:microsoft.com/office/officeart/2005/8/layout/bList2"/>
    <dgm:cxn modelId="{C3EA15E5-C0C8-6548-B454-D4A64BF5521C}" type="presOf" srcId="{664EDAE8-2901-C142-847D-92D149DF6D64}" destId="{775E86EB-F391-6A43-B676-87D8A9F4BE4E}" srcOrd="0" destOrd="0" presId="urn:microsoft.com/office/officeart/2005/8/layout/bList2"/>
    <dgm:cxn modelId="{31CEE4F4-CAEA-4742-B67E-740FEEF0325F}" srcId="{1EEBE53E-543C-1444-912C-C86B34863021}" destId="{D0015D70-0FDC-1347-969E-2D584D3C9224}" srcOrd="0" destOrd="0" parTransId="{32FA2EB8-C29E-2F48-945C-2574B4B04977}" sibTransId="{CF93FFAC-0775-D24B-A7F3-D9C36B49AE5E}"/>
    <dgm:cxn modelId="{D74E74F5-7130-B145-B027-B09E820D636D}" type="presOf" srcId="{5BA83D7B-7CD9-CF43-8F12-500482A37554}" destId="{E5E53E26-3590-4F43-9067-3FCF0F6DBA7D}" srcOrd="1" destOrd="0" presId="urn:microsoft.com/office/officeart/2005/8/layout/bList2"/>
    <dgm:cxn modelId="{40EAA374-1F44-F948-B77B-9744352E2EC2}" type="presParOf" srcId="{775E86EB-F391-6A43-B676-87D8A9F4BE4E}" destId="{462B656D-5F40-334C-A643-924990D182C9}" srcOrd="0" destOrd="0" presId="urn:microsoft.com/office/officeart/2005/8/layout/bList2"/>
    <dgm:cxn modelId="{2877BFB0-5C01-DC43-88FA-C0FC61D495D4}" type="presParOf" srcId="{462B656D-5F40-334C-A643-924990D182C9}" destId="{5477EE04-1E2F-064C-97D6-3ED7FBD076A1}" srcOrd="0" destOrd="0" presId="urn:microsoft.com/office/officeart/2005/8/layout/bList2"/>
    <dgm:cxn modelId="{3A588CC9-C758-104E-B455-3E8A2F803E1E}" type="presParOf" srcId="{462B656D-5F40-334C-A643-924990D182C9}" destId="{AA9B056E-8023-DA4C-92CE-5EEF5066C514}" srcOrd="1" destOrd="0" presId="urn:microsoft.com/office/officeart/2005/8/layout/bList2"/>
    <dgm:cxn modelId="{65C6E213-C75C-B246-B05F-054C08FE03F4}" type="presParOf" srcId="{462B656D-5F40-334C-A643-924990D182C9}" destId="{6C456923-C322-D94A-88E6-9CDEEC8E7E58}" srcOrd="2" destOrd="0" presId="urn:microsoft.com/office/officeart/2005/8/layout/bList2"/>
    <dgm:cxn modelId="{472953FE-B31D-F448-91CF-577698FA2F5A}" type="presParOf" srcId="{462B656D-5F40-334C-A643-924990D182C9}" destId="{71C8C2FF-BBFC-7243-966C-463802C18717}" srcOrd="3" destOrd="0" presId="urn:microsoft.com/office/officeart/2005/8/layout/bList2"/>
    <dgm:cxn modelId="{F0DFFA1C-D7C1-0C43-84DE-C04712432CDF}" type="presParOf" srcId="{775E86EB-F391-6A43-B676-87D8A9F4BE4E}" destId="{7F31A522-8631-5849-9192-D84CB38723AD}" srcOrd="1" destOrd="0" presId="urn:microsoft.com/office/officeart/2005/8/layout/bList2"/>
    <dgm:cxn modelId="{6ECB6D02-6A5B-9A4D-B740-49679A71CCAE}" type="presParOf" srcId="{775E86EB-F391-6A43-B676-87D8A9F4BE4E}" destId="{62598AC7-142C-3445-A394-48227FD32B45}" srcOrd="2" destOrd="0" presId="urn:microsoft.com/office/officeart/2005/8/layout/bList2"/>
    <dgm:cxn modelId="{8BA5D9C7-29D9-6242-990F-FC09A8208099}" type="presParOf" srcId="{62598AC7-142C-3445-A394-48227FD32B45}" destId="{127F85AA-F8B8-A04C-B618-0CBF7B10134D}" srcOrd="0" destOrd="0" presId="urn:microsoft.com/office/officeart/2005/8/layout/bList2"/>
    <dgm:cxn modelId="{3A53A7C6-9F05-D640-BBCE-E8865A8AE3F5}" type="presParOf" srcId="{62598AC7-142C-3445-A394-48227FD32B45}" destId="{EC916A39-538C-7640-AF24-4B78FBF6EF4D}" srcOrd="1" destOrd="0" presId="urn:microsoft.com/office/officeart/2005/8/layout/bList2"/>
    <dgm:cxn modelId="{6CC4B848-B4E4-E44B-98F3-5AE411ADBF5B}" type="presParOf" srcId="{62598AC7-142C-3445-A394-48227FD32B45}" destId="{3B5BB1E5-ADDD-0249-A417-445695D20189}" srcOrd="2" destOrd="0" presId="urn:microsoft.com/office/officeart/2005/8/layout/bList2"/>
    <dgm:cxn modelId="{F39E1F3C-D29D-7A4A-89C5-DCE91C116A15}" type="presParOf" srcId="{62598AC7-142C-3445-A394-48227FD32B45}" destId="{28F50FE4-4B52-134F-870B-B1ACECA3F1C0}" srcOrd="3" destOrd="0" presId="urn:microsoft.com/office/officeart/2005/8/layout/bList2"/>
    <dgm:cxn modelId="{4F756614-54AC-FC4E-858F-37060E9766AD}" type="presParOf" srcId="{775E86EB-F391-6A43-B676-87D8A9F4BE4E}" destId="{73DA4E3C-3E6C-F94E-BE1B-25DEA7E4FE09}" srcOrd="3" destOrd="0" presId="urn:microsoft.com/office/officeart/2005/8/layout/bList2"/>
    <dgm:cxn modelId="{10D44C89-C33E-6346-BC43-E09B97F1BE79}" type="presParOf" srcId="{775E86EB-F391-6A43-B676-87D8A9F4BE4E}" destId="{74F45B75-5CED-7945-9A04-F6ECFF0F9E17}" srcOrd="4" destOrd="0" presId="urn:microsoft.com/office/officeart/2005/8/layout/bList2"/>
    <dgm:cxn modelId="{66CE873B-86F8-8E45-A7F8-94353B21C55C}" type="presParOf" srcId="{74F45B75-5CED-7945-9A04-F6ECFF0F9E17}" destId="{2A290F83-54CD-C64F-8F05-7A6744908060}" srcOrd="0" destOrd="0" presId="urn:microsoft.com/office/officeart/2005/8/layout/bList2"/>
    <dgm:cxn modelId="{94C98D29-C6D1-0E45-992D-B6282355C0E3}" type="presParOf" srcId="{74F45B75-5CED-7945-9A04-F6ECFF0F9E17}" destId="{4A4A0A84-7105-A64B-BF8B-B8274C2FC68D}" srcOrd="1" destOrd="0" presId="urn:microsoft.com/office/officeart/2005/8/layout/bList2"/>
    <dgm:cxn modelId="{22FADBA5-E68D-AB46-ACE1-AE2292301937}" type="presParOf" srcId="{74F45B75-5CED-7945-9A04-F6ECFF0F9E17}" destId="{E5E53E26-3590-4F43-9067-3FCF0F6DBA7D}" srcOrd="2" destOrd="0" presId="urn:microsoft.com/office/officeart/2005/8/layout/bList2"/>
    <dgm:cxn modelId="{04D279BF-5D15-0F40-A3CE-415B95BD3B5E}" type="presParOf" srcId="{74F45B75-5CED-7945-9A04-F6ECFF0F9E17}" destId="{4F73A94F-BC27-7B46-8FFD-7E54FCD93B3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7EE04-1E2F-064C-97D6-3ED7FBD076A1}">
      <dsp:nvSpPr>
        <dsp:cNvPr id="0" name=""/>
        <dsp:cNvSpPr/>
      </dsp:nvSpPr>
      <dsp:spPr>
        <a:xfrm>
          <a:off x="6337" y="1576209"/>
          <a:ext cx="2737386" cy="2043401"/>
        </a:xfrm>
        <a:prstGeom prst="round2SameRect">
          <a:avLst>
            <a:gd name="adj1" fmla="val 8000"/>
            <a:gd name="adj2" fmla="val 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 catalogue of MOOCs from most popular providers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Forum activity across platforms are analyzed automatically</a:t>
          </a:r>
        </a:p>
      </dsp:txBody>
      <dsp:txXfrm>
        <a:off x="54216" y="1624088"/>
        <a:ext cx="2641628" cy="1995522"/>
      </dsp:txXfrm>
    </dsp:sp>
    <dsp:sp modelId="{6C456923-C322-D94A-88E6-9CDEEC8E7E58}">
      <dsp:nvSpPr>
        <dsp:cNvPr id="0" name=""/>
        <dsp:cNvSpPr/>
      </dsp:nvSpPr>
      <dsp:spPr>
        <a:xfrm>
          <a:off x="6337" y="3619610"/>
          <a:ext cx="2737386" cy="8786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Hub for MOOCs</a:t>
          </a:r>
        </a:p>
      </dsp:txBody>
      <dsp:txXfrm>
        <a:off x="6337" y="3619610"/>
        <a:ext cx="1927737" cy="878662"/>
      </dsp:txXfrm>
    </dsp:sp>
    <dsp:sp modelId="{71C8C2FF-BBFC-7243-966C-463802C18717}">
      <dsp:nvSpPr>
        <dsp:cNvPr id="0" name=""/>
        <dsp:cNvSpPr/>
      </dsp:nvSpPr>
      <dsp:spPr>
        <a:xfrm>
          <a:off x="2011511" y="3759178"/>
          <a:ext cx="958085" cy="9580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F85AA-F8B8-A04C-B618-0CBF7B10134D}">
      <dsp:nvSpPr>
        <dsp:cNvPr id="0" name=""/>
        <dsp:cNvSpPr/>
      </dsp:nvSpPr>
      <dsp:spPr>
        <a:xfrm>
          <a:off x="3206956" y="1576209"/>
          <a:ext cx="2737386" cy="2043401"/>
        </a:xfrm>
        <a:prstGeom prst="round2SameRect">
          <a:avLst>
            <a:gd name="adj1" fmla="val 8000"/>
            <a:gd name="adj2" fmla="val 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Provide MOOCs that match the consumers' preferences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Use the sentiments of other users</a:t>
          </a:r>
        </a:p>
      </dsp:txBody>
      <dsp:txXfrm>
        <a:off x="3254835" y="1624088"/>
        <a:ext cx="2641628" cy="1995522"/>
      </dsp:txXfrm>
    </dsp:sp>
    <dsp:sp modelId="{3B5BB1E5-ADDD-0249-A417-445695D20189}">
      <dsp:nvSpPr>
        <dsp:cNvPr id="0" name=""/>
        <dsp:cNvSpPr/>
      </dsp:nvSpPr>
      <dsp:spPr>
        <a:xfrm>
          <a:off x="3206956" y="3619610"/>
          <a:ext cx="2737386" cy="8786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Personalized MOOCs</a:t>
          </a:r>
        </a:p>
      </dsp:txBody>
      <dsp:txXfrm>
        <a:off x="3206956" y="3619610"/>
        <a:ext cx="1927737" cy="878662"/>
      </dsp:txXfrm>
    </dsp:sp>
    <dsp:sp modelId="{28F50FE4-4B52-134F-870B-B1ACECA3F1C0}">
      <dsp:nvSpPr>
        <dsp:cNvPr id="0" name=""/>
        <dsp:cNvSpPr/>
      </dsp:nvSpPr>
      <dsp:spPr>
        <a:xfrm>
          <a:off x="5212130" y="3759178"/>
          <a:ext cx="958085" cy="95808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90F83-54CD-C64F-8F05-7A6744908060}">
      <dsp:nvSpPr>
        <dsp:cNvPr id="0" name=""/>
        <dsp:cNvSpPr/>
      </dsp:nvSpPr>
      <dsp:spPr>
        <a:xfrm>
          <a:off x="6407575" y="1576209"/>
          <a:ext cx="2737386" cy="2043401"/>
        </a:xfrm>
        <a:prstGeom prst="round2SameRect">
          <a:avLst>
            <a:gd name="adj1" fmla="val 8000"/>
            <a:gd name="adj2" fmla="val 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Accurately classify a wide range of video production styles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Efficiently classify using parallel processing</a:t>
          </a:r>
        </a:p>
      </dsp:txBody>
      <dsp:txXfrm>
        <a:off x="6455454" y="1624088"/>
        <a:ext cx="2641628" cy="1995522"/>
      </dsp:txXfrm>
    </dsp:sp>
    <dsp:sp modelId="{E5E53E26-3590-4F43-9067-3FCF0F6DBA7D}">
      <dsp:nvSpPr>
        <dsp:cNvPr id="0" name=""/>
        <dsp:cNvSpPr/>
      </dsp:nvSpPr>
      <dsp:spPr>
        <a:xfrm>
          <a:off x="6407575" y="3619610"/>
          <a:ext cx="2737386" cy="8786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Image Classification</a:t>
          </a:r>
        </a:p>
      </dsp:txBody>
      <dsp:txXfrm>
        <a:off x="6407575" y="3619610"/>
        <a:ext cx="1927737" cy="878662"/>
      </dsp:txXfrm>
    </dsp:sp>
    <dsp:sp modelId="{4F73A94F-BC27-7B46-8FFD-7E54FCD93B3B}">
      <dsp:nvSpPr>
        <dsp:cNvPr id="0" name=""/>
        <dsp:cNvSpPr/>
      </dsp:nvSpPr>
      <dsp:spPr>
        <a:xfrm>
          <a:off x="8412748" y="3759178"/>
          <a:ext cx="958085" cy="95808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2E5F60-C9CD-0B4C-B020-A13CA92E29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A3E71-CE9D-8D49-A1B8-E787C1855C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333B1-1483-CB4A-8AA0-2B80B417C54D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8C257-9945-D447-9E3A-21BDC036C3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A4BC0-9289-D74C-9E05-1E585DE01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B1D05-E2DF-6F47-8820-5E07C9B3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744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24CF2-295A-714B-9FA9-5EEC78E995E5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3DD5E-2697-3D4C-A845-AB98A9280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83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DD5E-2697-3D4C-A845-AB98A92804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DD5E-2697-3D4C-A845-AB98A92804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29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DD5E-2697-3D4C-A845-AB98A92804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AADCE11-1299-2C48-A1A7-80BA1A21D8A6}" type="datetime1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5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405A-28E4-934F-8C0F-2FE45B141697}" type="datetime1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3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AB2BAC4-166C-824A-995D-071BF5678A88}" type="datetime1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emf"/><Relationship Id="rId4" Type="http://schemas.openxmlformats.org/officeDocument/2006/relationships/image" Target="../media/image18.jpg"/><Relationship Id="rId9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2">
            <a:extLst>
              <a:ext uri="{FF2B5EF4-FFF2-40B4-BE49-F238E27FC236}">
                <a16:creationId xmlns:a16="http://schemas.microsoft.com/office/drawing/2014/main" id="{55F40173-F096-49CC-A730-A2DF1F04E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806CEF0B-5733-482C-9868-4C57AF79D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2069E-6700-D146-889F-8E36A7551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00" y="640080"/>
            <a:ext cx="4876800" cy="3034857"/>
          </a:xfrm>
        </p:spPr>
        <p:txBody>
          <a:bodyPr anchor="b"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Personalized MOOC Recommendations</a:t>
            </a:r>
            <a:br>
              <a:rPr lang="en-US" sz="3700">
                <a:solidFill>
                  <a:srgbClr val="FFFFFF"/>
                </a:solidFill>
              </a:rPr>
            </a:br>
            <a:br>
              <a:rPr lang="en-US" sz="3700">
                <a:solidFill>
                  <a:srgbClr val="FFFFFF"/>
                </a:solidFill>
              </a:rPr>
            </a:br>
            <a:r>
              <a:rPr lang="en-US" sz="3700" i="1" err="1">
                <a:solidFill>
                  <a:srgbClr val="FFFFFF"/>
                </a:solidFill>
              </a:rPr>
              <a:t>MOOCRec</a:t>
            </a:r>
            <a:r>
              <a:rPr lang="en-US" sz="3700" i="1">
                <a:solidFill>
                  <a:srgbClr val="FFFFFF"/>
                </a:solidFill>
              </a:rPr>
              <a:t> v2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D58BC-5957-4C42-9BEB-39DF8718B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1600">
                <a:solidFill>
                  <a:srgbClr val="FFFFFF"/>
                </a:solidFill>
              </a:rPr>
              <a:t>MOOCs, chosen just for you.</a:t>
            </a:r>
          </a:p>
        </p:txBody>
      </p:sp>
      <p:cxnSp>
        <p:nvCxnSpPr>
          <p:cNvPr id="40" name="Straight Connector 16">
            <a:extLst>
              <a:ext uri="{FF2B5EF4-FFF2-40B4-BE49-F238E27FC236}">
                <a16:creationId xmlns:a16="http://schemas.microsoft.com/office/drawing/2014/main" id="{FC5D3B4D-9BAC-482B-A34B-01BB35CB5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EEEC97-8EAB-5144-AC6D-0AA71F6E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48" y="1200772"/>
            <a:ext cx="6694086" cy="445645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845CC-2C0B-4042-A6B6-6A675845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1E71-83CF-4678-943C-5A4B4091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specific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E536D-BE65-4576-A834-C50975A8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0928215-CF22-924D-98A2-127C96E10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7649014"/>
              </p:ext>
            </p:extLst>
          </p:nvPr>
        </p:nvGraphicFramePr>
        <p:xfrm>
          <a:off x="1024128" y="854117"/>
          <a:ext cx="9377172" cy="6293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83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AF98-C76B-6048-89DA-194151CB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MOOCREC v1 Drawbacks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54A51-2825-E34B-BF40-7A9F61BF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D1689A-9867-4C48-95E2-224AED47D00F}"/>
              </a:ext>
            </a:extLst>
          </p:cNvPr>
          <p:cNvSpPr txBox="1">
            <a:spLocks/>
          </p:cNvSpPr>
          <p:nvPr/>
        </p:nvSpPr>
        <p:spPr>
          <a:xfrm>
            <a:off x="1024127" y="2202671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en-US"/>
              <a:t> A solution proposed by a previous research</a:t>
            </a:r>
          </a:p>
          <a:p>
            <a:pPr>
              <a:buBlip>
                <a:blip r:embed="rId2"/>
              </a:buBlip>
            </a:pPr>
            <a:r>
              <a:rPr lang="en-US"/>
              <a:t> Proposed solution, </a:t>
            </a:r>
            <a:r>
              <a:rPr lang="en-US" err="1"/>
              <a:t>MOOCRec</a:t>
            </a:r>
            <a:r>
              <a:rPr lang="en-US"/>
              <a:t> V2 extends up on </a:t>
            </a:r>
            <a:r>
              <a:rPr lang="en-US" err="1"/>
              <a:t>MOOCRec</a:t>
            </a:r>
            <a:r>
              <a:rPr lang="en-US"/>
              <a:t> V1</a:t>
            </a:r>
          </a:p>
          <a:p>
            <a:pPr>
              <a:buBlip>
                <a:blip r:embed="rId2"/>
              </a:buBlip>
            </a:pPr>
            <a:r>
              <a:rPr lang="en-US"/>
              <a:t> Identifies learner styles using a lengthy questioner</a:t>
            </a:r>
          </a:p>
          <a:p>
            <a:pPr>
              <a:buBlip>
                <a:blip r:embed="rId2"/>
              </a:buBlip>
            </a:pPr>
            <a:r>
              <a:rPr lang="en-US"/>
              <a:t> Covers only a few video production styles</a:t>
            </a:r>
          </a:p>
          <a:p>
            <a:pPr>
              <a:buBlip>
                <a:blip r:embed="rId2"/>
              </a:buBlip>
            </a:pPr>
            <a:r>
              <a:rPr lang="en-US"/>
              <a:t> Inefficient video classification</a:t>
            </a:r>
          </a:p>
          <a:p>
            <a:pPr>
              <a:buBlip>
                <a:blip r:embed="rId2"/>
              </a:buBlip>
            </a:pPr>
            <a:endParaRPr lang="en-US"/>
          </a:p>
          <a:p>
            <a:pPr>
              <a:buBlip>
                <a:blip r:embed="rId2"/>
              </a:buBlip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4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8406-666F-4456-B6E9-3A013844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Complex Video production style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218DB-0286-4799-9E47-E3EDEB11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AB8353-5CB1-4F20-9800-31FB1366B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558867" cy="480815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400"/>
              <a:t> Different types of MOOC video production styles</a:t>
            </a:r>
            <a:r>
              <a:rPr lang="en-US"/>
              <a:t> </a:t>
            </a:r>
            <a:endParaRPr lang="en-US" b="1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4D4DA-BD63-43B0-A18C-712CDFBD1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8" y="2565647"/>
            <a:ext cx="2779952" cy="1506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239C5-1C51-4974-8C51-C48F2177108E}"/>
              </a:ext>
            </a:extLst>
          </p:cNvPr>
          <p:cNvSpPr txBox="1"/>
          <p:nvPr/>
        </p:nvSpPr>
        <p:spPr>
          <a:xfrm>
            <a:off x="1819923" y="4184085"/>
            <a:ext cx="149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Talking 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A1C3BF-3296-4637-A7AA-D48CA86E5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054" y="2578085"/>
            <a:ext cx="2557239" cy="1506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DAD32D-2E7E-41AA-A1A4-D1C395C28905}"/>
              </a:ext>
            </a:extLst>
          </p:cNvPr>
          <p:cNvSpPr txBox="1"/>
          <p:nvPr/>
        </p:nvSpPr>
        <p:spPr>
          <a:xfrm>
            <a:off x="5309139" y="4097478"/>
            <a:ext cx="219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Presentation slides with voiceover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4C287B-D1D7-4C34-A388-F26827DC2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1023" y="4704788"/>
            <a:ext cx="2293178" cy="1506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634007-3811-4ADA-9B52-282EAEBE6AAB}"/>
              </a:ext>
            </a:extLst>
          </p:cNvPr>
          <p:cNvSpPr txBox="1"/>
          <p:nvPr/>
        </p:nvSpPr>
        <p:spPr>
          <a:xfrm>
            <a:off x="9081888" y="6353235"/>
            <a:ext cx="149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Animation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21E88F-AD6D-42B8-A95A-118A5C019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0054" y="4773168"/>
            <a:ext cx="2557240" cy="14996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F93197-AF22-4D50-A14D-0912AE55D8E3}"/>
              </a:ext>
            </a:extLst>
          </p:cNvPr>
          <p:cNvSpPr txBox="1"/>
          <p:nvPr/>
        </p:nvSpPr>
        <p:spPr>
          <a:xfrm>
            <a:off x="5884164" y="6353235"/>
            <a:ext cx="185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Writing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466A32-2A21-4846-B755-F53B586D78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3368" y="4691940"/>
            <a:ext cx="2779952" cy="15808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C2C3EA-73FA-4776-BA11-742B39E07D2E}"/>
              </a:ext>
            </a:extLst>
          </p:cNvPr>
          <p:cNvSpPr txBox="1"/>
          <p:nvPr/>
        </p:nvSpPr>
        <p:spPr>
          <a:xfrm>
            <a:off x="1856939" y="6389142"/>
            <a:ext cx="185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Conversations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9F2D259-7081-42F0-BF73-A1CCB1491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1023" y="2565647"/>
            <a:ext cx="2293179" cy="15318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63A356-83AF-4D18-9F08-F13E78916782}"/>
              </a:ext>
            </a:extLst>
          </p:cNvPr>
          <p:cNvSpPr txBox="1"/>
          <p:nvPr/>
        </p:nvSpPr>
        <p:spPr>
          <a:xfrm>
            <a:off x="8759990" y="4193964"/>
            <a:ext cx="23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Coding/Demonstration</a:t>
            </a:r>
          </a:p>
        </p:txBody>
      </p:sp>
    </p:spTree>
    <p:extLst>
      <p:ext uri="{BB962C8B-B14F-4D97-AF65-F5344CB8AC3E}">
        <p14:creationId xmlns:p14="http://schemas.microsoft.com/office/powerpoint/2010/main" val="1991650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8FC4-3D65-4E1D-993C-0FB1F2CF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3576B2"/>
                </a:solidFill>
              </a:rPr>
              <a:t>Complex Video production style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0AAAE-8C2B-451C-A1E1-E8D16183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00F90-C192-4562-93C3-DB7C182A78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2084832"/>
            <a:ext cx="7516669" cy="42267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E38703-85C8-42C3-8CA0-D8BAACA4684E}"/>
              </a:ext>
            </a:extLst>
          </p:cNvPr>
          <p:cNvSpPr txBox="1"/>
          <p:nvPr/>
        </p:nvSpPr>
        <p:spPr>
          <a:xfrm>
            <a:off x="3651925" y="6470704"/>
            <a:ext cx="404821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Figure 3 : Video Classification</a:t>
            </a:r>
            <a:endParaRPr lang="en-US" sz="1400" i="1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719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Identifying user’s preferred learning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37422"/>
            <a:ext cx="9601200" cy="2027382"/>
          </a:xfrm>
          <a:ln>
            <a:noFill/>
          </a:ln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/>
              <a:t> Identified using an interactive introductory video </a:t>
            </a:r>
          </a:p>
          <a:p>
            <a:pPr>
              <a:buBlip>
                <a:blip r:embed="rId3"/>
              </a:buBlip>
            </a:pPr>
            <a:r>
              <a:rPr lang="en-US"/>
              <a:t> Intro video contains MOOCs learning material types recognized by </a:t>
            </a:r>
            <a:r>
              <a:rPr lang="en-US" err="1"/>
              <a:t>MOOCRec</a:t>
            </a:r>
            <a:r>
              <a:rPr lang="en-US"/>
              <a:t> V2</a:t>
            </a:r>
          </a:p>
          <a:p>
            <a:pPr>
              <a:buBlip>
                <a:blip r:embed="rId3"/>
              </a:buBlip>
            </a:pPr>
            <a:r>
              <a:rPr lang="en-US"/>
              <a:t> Learning material types and </a:t>
            </a:r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Felder Silverman Learning Style Model </a:t>
            </a:r>
            <a:r>
              <a:rPr lang="en-US"/>
              <a:t>are mapped</a:t>
            </a:r>
          </a:p>
          <a:p>
            <a:pPr>
              <a:buBlip>
                <a:blip r:embed="rId3"/>
              </a:buBlip>
            </a:pPr>
            <a:r>
              <a:rPr lang="en-US"/>
              <a:t> Mapping is introduced based on literature survey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81322-217E-F345-A83F-4BF5C132B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608" y="4383496"/>
            <a:ext cx="2473036" cy="14849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AC73A6-9B69-6643-A5B4-B5DEA0746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907" y="4492469"/>
            <a:ext cx="2287161" cy="137594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1890734-67DE-844A-91E7-E92E8858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8972" y="4240744"/>
            <a:ext cx="1627666" cy="162766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0CB2FDA-B164-EB43-8341-03F179F8BB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7115" y="4654999"/>
            <a:ext cx="927898" cy="9278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3188E-7F1F-6044-9C2D-9C93690D37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8800" y="4847405"/>
            <a:ext cx="781859" cy="4143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7048A-564C-2C4C-A373-F53A239A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498B8-6313-1F45-B968-F9B04190704E}"/>
              </a:ext>
            </a:extLst>
          </p:cNvPr>
          <p:cNvSpPr txBox="1"/>
          <p:nvPr/>
        </p:nvSpPr>
        <p:spPr>
          <a:xfrm>
            <a:off x="4425188" y="6050828"/>
            <a:ext cx="3983783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Figure 6: Learning Material Type to FSLSM Mapping</a:t>
            </a:r>
          </a:p>
        </p:txBody>
      </p:sp>
    </p:spTree>
    <p:extLst>
      <p:ext uri="{BB962C8B-B14F-4D97-AF65-F5344CB8AC3E}">
        <p14:creationId xmlns:p14="http://schemas.microsoft.com/office/powerpoint/2010/main" val="1026974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4965-C0E6-3F4F-823D-FB4A754D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Identifying user’s preferred learning style </a:t>
            </a:r>
            <a:br>
              <a:rPr lang="en-US">
                <a:solidFill>
                  <a:schemeClr val="accent3">
                    <a:lumMod val="75000"/>
                  </a:schemeClr>
                </a:solidFill>
                <a:cs typeface="Calibri"/>
              </a:rPr>
            </a:br>
            <a:r>
              <a:rPr lang="en-US" sz="3200">
                <a:solidFill>
                  <a:schemeClr val="accent3">
                    <a:lumMod val="75000"/>
                  </a:schemeClr>
                </a:solidFill>
                <a:cs typeface="Calibri"/>
              </a:rPr>
              <a:t>Procedure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77EF6-0A5D-734E-BA1B-0B461F6B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22451-F934-E143-B5D8-EE25C1688258}"/>
              </a:ext>
            </a:extLst>
          </p:cNvPr>
          <p:cNvSpPr txBox="1"/>
          <p:nvPr/>
        </p:nvSpPr>
        <p:spPr>
          <a:xfrm>
            <a:off x="3667803" y="6437247"/>
            <a:ext cx="5262082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Figure 9 : Procedure of identifying User’s Preferred Learning Material 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30F12D-58C8-47F7-9489-479A670FAB55}"/>
              </a:ext>
            </a:extLst>
          </p:cNvPr>
          <p:cNvSpPr/>
          <p:nvPr/>
        </p:nvSpPr>
        <p:spPr>
          <a:xfrm>
            <a:off x="1097280" y="2616200"/>
            <a:ext cx="173736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Watch the interactive segment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2152CE-6E35-4D6F-8C9C-11BFD3F24534}"/>
              </a:ext>
            </a:extLst>
          </p:cNvPr>
          <p:cNvSpPr/>
          <p:nvPr/>
        </p:nvSpPr>
        <p:spPr>
          <a:xfrm>
            <a:off x="3606799" y="2606040"/>
            <a:ext cx="173736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Provide your feedback on the learning experience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7C644F-D6D7-4A12-AD64-9175E8B76655}"/>
              </a:ext>
            </a:extLst>
          </p:cNvPr>
          <p:cNvSpPr/>
          <p:nvPr/>
        </p:nvSpPr>
        <p:spPr>
          <a:xfrm>
            <a:off x="8818879" y="2606040"/>
            <a:ext cx="1737360" cy="10363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Video style preference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B3992C-AD2B-4280-BE30-C1F53442C734}"/>
              </a:ext>
            </a:extLst>
          </p:cNvPr>
          <p:cNvSpPr/>
          <p:nvPr/>
        </p:nvSpPr>
        <p:spPr>
          <a:xfrm>
            <a:off x="8818879" y="5095240"/>
            <a:ext cx="1737360" cy="10363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User's learning style</a:t>
            </a:r>
            <a:endParaRPr lang="en-US" sz="1600"/>
          </a:p>
        </p:txBody>
      </p:sp>
      <p:pic>
        <p:nvPicPr>
          <p:cNvPr id="5" name="Graphic 5" descr="Gears">
            <a:extLst>
              <a:ext uri="{FF2B5EF4-FFF2-40B4-BE49-F238E27FC236}">
                <a16:creationId xmlns:a16="http://schemas.microsoft.com/office/drawing/2014/main" id="{BB1C9F5C-D196-4CE5-9179-89934C9D7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1920" y="260604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681240-4558-45A9-8393-87BFE9F0D53F}"/>
              </a:ext>
            </a:extLst>
          </p:cNvPr>
          <p:cNvSpPr txBox="1"/>
          <p:nvPr/>
        </p:nvSpPr>
        <p:spPr>
          <a:xfrm>
            <a:off x="5934075" y="3495675"/>
            <a:ext cx="18897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MOOCRec V2 </a:t>
            </a:r>
            <a:r>
              <a:rPr lang="en-US" sz="1600">
                <a:cs typeface="Calibri"/>
              </a:rPr>
              <a:t>Video style extraction algortihm</a:t>
            </a:r>
            <a:endParaRPr lang="en-US" sz="1600"/>
          </a:p>
        </p:txBody>
      </p:sp>
      <p:pic>
        <p:nvPicPr>
          <p:cNvPr id="13" name="Graphic 5" descr="Gears">
            <a:extLst>
              <a:ext uri="{FF2B5EF4-FFF2-40B4-BE49-F238E27FC236}">
                <a16:creationId xmlns:a16="http://schemas.microsoft.com/office/drawing/2014/main" id="{E2C07B13-D7EF-4C71-880E-4EFA9F7BD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4320" y="390652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AAD90F-00B5-45B5-94E9-30200754BEB7}"/>
              </a:ext>
            </a:extLst>
          </p:cNvPr>
          <p:cNvSpPr txBox="1"/>
          <p:nvPr/>
        </p:nvSpPr>
        <p:spPr>
          <a:xfrm>
            <a:off x="9845675" y="4003674"/>
            <a:ext cx="188976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MOOCRec V2 </a:t>
            </a:r>
            <a:r>
              <a:rPr lang="en-US" sz="1400">
                <a:cs typeface="Calibri"/>
              </a:rPr>
              <a:t>Video style to learning style mapping algortihm</a:t>
            </a: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E09B13-F7F1-4943-BBC2-2A556BBEE7E0}"/>
              </a:ext>
            </a:extLst>
          </p:cNvPr>
          <p:cNvCxnSpPr/>
          <p:nvPr/>
        </p:nvCxnSpPr>
        <p:spPr>
          <a:xfrm>
            <a:off x="2683510" y="3084830"/>
            <a:ext cx="924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048875-AC66-4D7B-88AD-8434F1E2C8E9}"/>
              </a:ext>
            </a:extLst>
          </p:cNvPr>
          <p:cNvCxnSpPr>
            <a:cxnSpLocks/>
          </p:cNvCxnSpPr>
          <p:nvPr/>
        </p:nvCxnSpPr>
        <p:spPr>
          <a:xfrm>
            <a:off x="5345429" y="3034029"/>
            <a:ext cx="1341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DCF963-59A8-4B5B-8C5D-68461B01405A}"/>
              </a:ext>
            </a:extLst>
          </p:cNvPr>
          <p:cNvCxnSpPr>
            <a:cxnSpLocks/>
          </p:cNvCxnSpPr>
          <p:nvPr/>
        </p:nvCxnSpPr>
        <p:spPr>
          <a:xfrm>
            <a:off x="7285988" y="3034028"/>
            <a:ext cx="15341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555D74-8840-473D-A099-72D744E836FC}"/>
              </a:ext>
            </a:extLst>
          </p:cNvPr>
          <p:cNvCxnSpPr>
            <a:cxnSpLocks/>
          </p:cNvCxnSpPr>
          <p:nvPr/>
        </p:nvCxnSpPr>
        <p:spPr>
          <a:xfrm>
            <a:off x="9673587" y="3653787"/>
            <a:ext cx="1016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29657A-7CA9-47F8-8EBB-4E6AA403B6F5}"/>
              </a:ext>
            </a:extLst>
          </p:cNvPr>
          <p:cNvCxnSpPr>
            <a:cxnSpLocks/>
          </p:cNvCxnSpPr>
          <p:nvPr/>
        </p:nvCxnSpPr>
        <p:spPr>
          <a:xfrm>
            <a:off x="9673586" y="4751066"/>
            <a:ext cx="1016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69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AC54-14E9-444C-BF11-CDDF38F4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AN Overview of MOOCS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A5E24D-C9AF-CB4A-BF98-451001B6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682" y="1856232"/>
            <a:ext cx="7464964" cy="3751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4A06F7-99F3-994D-BAE2-B8FABA88D2BA}"/>
              </a:ext>
            </a:extLst>
          </p:cNvPr>
          <p:cNvSpPr txBox="1"/>
          <p:nvPr/>
        </p:nvSpPr>
        <p:spPr>
          <a:xfrm>
            <a:off x="2649470" y="5607375"/>
            <a:ext cx="6765325" cy="518984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Source: 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www.class-central.com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/report/moocs-stats-and-trends-2018/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1A465-7A29-A946-B518-95782505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02FB7-D039-422B-B36D-82F5356D253F}"/>
              </a:ext>
            </a:extLst>
          </p:cNvPr>
          <p:cNvSpPr txBox="1"/>
          <p:nvPr/>
        </p:nvSpPr>
        <p:spPr>
          <a:xfrm>
            <a:off x="4295792" y="6352753"/>
            <a:ext cx="3472682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Figure 1: MOOCs Statistics from Class Central</a:t>
            </a:r>
            <a:endParaRPr lang="en-US" sz="1400" i="1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972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AC54-14E9-444C-BF11-CDDF38F4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1A465-7A29-A946-B518-95782505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481EBF-C086-144D-A667-A0F8332F1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dirty="0"/>
              <a:t> MOOCs have different video production styles</a:t>
            </a:r>
          </a:p>
          <a:p>
            <a:pPr>
              <a:buBlip>
                <a:blip r:embed="rId3"/>
              </a:buBlip>
            </a:pPr>
            <a:r>
              <a:rPr lang="en-US" dirty="0"/>
              <a:t> MOOCs have a low completion rate</a:t>
            </a:r>
          </a:p>
          <a:p>
            <a:pPr>
              <a:buBlip>
                <a:blip r:embed="rId3"/>
              </a:buBlip>
            </a:pPr>
            <a:r>
              <a:rPr lang="en-US" dirty="0"/>
              <a:t> Consumers prefer different types of video production styles</a:t>
            </a:r>
          </a:p>
          <a:p>
            <a:pPr>
              <a:buBlip>
                <a:blip r:embed="rId3"/>
              </a:buBlip>
            </a:pPr>
            <a:r>
              <a:rPr lang="en-US" dirty="0"/>
              <a:t> Lack of connection between MOOC recommenders’ and consumers’ preference for video production styles</a:t>
            </a:r>
          </a:p>
          <a:p>
            <a:pPr>
              <a:buBlip>
                <a:blip r:embed="rId3"/>
              </a:buBlip>
            </a:pPr>
            <a:r>
              <a:rPr lang="en-US" dirty="0"/>
              <a:t> No personalization exists for MOOC recommendations</a:t>
            </a:r>
          </a:p>
          <a:p>
            <a:pPr marL="0" indent="0">
              <a:buNone/>
            </a:pPr>
            <a:endParaRPr lang="en-US" dirty="0"/>
          </a:p>
          <a:p>
            <a:pPr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2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986E-1264-4B4A-A44C-2BD04896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E3584-D5F8-4C1A-A13D-F049EA1C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1E3B67-8880-4017-AE0A-78963093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911" y="3797419"/>
            <a:ext cx="4805916" cy="451884"/>
          </a:xfrm>
        </p:spPr>
        <p:txBody>
          <a:bodyPr/>
          <a:lstStyle/>
          <a:p>
            <a:r>
              <a:rPr lang="en-US" dirty="0"/>
              <a:t>Your personalized MOOC Recommender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4E5BE35-91C6-4E18-9106-1480E1F96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68" y="3311814"/>
            <a:ext cx="3274273" cy="142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3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6967-9344-44AC-8F43-5098D35C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7226-E5E5-427B-8DBB-75FCEDD7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Identifying your preferred video styles for learning.</a:t>
            </a:r>
          </a:p>
          <a:p>
            <a:pPr>
              <a:buBlip>
                <a:blip r:embed="rId2"/>
              </a:buBlip>
            </a:pPr>
            <a:r>
              <a:rPr lang="en-US" dirty="0"/>
              <a:t> Identify all prominent video styles in e-learning courses.</a:t>
            </a:r>
          </a:p>
          <a:p>
            <a:pPr>
              <a:buBlip>
                <a:blip r:embed="rId2"/>
              </a:buBlip>
            </a:pPr>
            <a:r>
              <a:rPr lang="en-US" dirty="0"/>
              <a:t>Automatically analyzing forum discussions to provide popular online courses.</a:t>
            </a:r>
            <a:r>
              <a:rPr lang="en-US" dirty="0">
                <a:cs typeface="Calibri"/>
              </a:rPr>
              <a:t> </a:t>
            </a:r>
          </a:p>
          <a:p>
            <a:pPr>
              <a:buBlip>
                <a:blip r:embed="rId2"/>
              </a:buBlip>
            </a:pPr>
            <a:r>
              <a:rPr lang="en-US" dirty="0">
                <a:cs typeface="Calibri"/>
              </a:rPr>
              <a:t> Identifying user’s learning style based on their preferences.</a:t>
            </a:r>
          </a:p>
          <a:p>
            <a:pPr>
              <a:buBlip>
                <a:blip r:embed="rId2"/>
              </a:buBlip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CE565-3255-47AE-A4CE-527FA2BA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F068C-7569-48AF-A493-B6DBD93B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4300" dirty="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79904-8C7F-4B90-9071-AD0F939DA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Matches the user with the type of learning that he/she requires.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189F0-86A5-4AF0-8B0A-439A0BA1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9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A3AF11-F569-4878-850E-D20C923F1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977048"/>
            <a:ext cx="9618133" cy="2960980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92A65DE-B4EA-4CD4-B093-94BBCAF89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60137"/>
            <a:ext cx="9618133" cy="1333087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01712-210E-4EF8-8108-971C18D1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9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941D-1F93-4853-B83D-CD022F0F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3C8F-B521-4735-8CF9-8480C00F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B4853-847A-466E-A30A-1A4AE15D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1E71-83CF-4678-943C-5A4B4091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General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E536D-BE65-4576-A834-C50975A8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E2CD-E1D8-478E-88AD-D447D942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Blip>
                <a:blip r:embed="rId2"/>
              </a:buBlip>
            </a:pPr>
            <a:r>
              <a:rPr lang="en-US" dirty="0">
                <a:cs typeface="Calibri"/>
              </a:rPr>
              <a:t> Identifying user's learning preferences by a more interactive method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>
                <a:cs typeface="Calibri"/>
              </a:rPr>
              <a:t> Implement support for parallel processing to significantly improve performance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>
                <a:cs typeface="Calibri"/>
              </a:rPr>
              <a:t> Improve MOOC recommendations based on information within discussion forums</a:t>
            </a:r>
          </a:p>
          <a:p>
            <a:pPr>
              <a:buBlip>
                <a:blip r:embed="rId2"/>
              </a:buBlip>
            </a:pPr>
            <a:r>
              <a:rPr lang="en-US" dirty="0">
                <a:cs typeface="Calibri"/>
              </a:rPr>
              <a:t> Add support for categorizing newer &amp; more complex video styles</a:t>
            </a:r>
          </a:p>
          <a:p>
            <a:pPr>
              <a:buBlip>
                <a:blip r:embed="rId2"/>
              </a:buBlip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7930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334</Words>
  <Application>Microsoft Office PowerPoint</Application>
  <PresentationFormat>Widescreen</PresentationFormat>
  <Paragraphs>88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Integral</vt:lpstr>
      <vt:lpstr>Personalized MOOC Recommendations  MOOCRec v2</vt:lpstr>
      <vt:lpstr>AN Overview of MOOCS</vt:lpstr>
      <vt:lpstr>Problem</vt:lpstr>
      <vt:lpstr>Solution</vt:lpstr>
      <vt:lpstr>features</vt:lpstr>
      <vt:lpstr>Conclusion</vt:lpstr>
      <vt:lpstr>Thank you</vt:lpstr>
      <vt:lpstr>PowerPoint Presentation</vt:lpstr>
      <vt:lpstr>General objectives</vt:lpstr>
      <vt:lpstr>specific objectives</vt:lpstr>
      <vt:lpstr>MOOCREC v1 Drawbacks</vt:lpstr>
      <vt:lpstr>Complex Video production style classification</vt:lpstr>
      <vt:lpstr>Complex Video production style classification</vt:lpstr>
      <vt:lpstr>Identifying user’s preferred learning style</vt:lpstr>
      <vt:lpstr>Identifying user’s preferred learning style  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MOOC Recommendations  MOOCRec v2</dc:title>
  <dc:creator>Hilmy S.B.M. it16005372</dc:creator>
  <cp:lastModifiedBy>Hilmy S.B.M. it16005372</cp:lastModifiedBy>
  <cp:revision>3</cp:revision>
  <dcterms:created xsi:type="dcterms:W3CDTF">2019-07-19T06:08:49Z</dcterms:created>
  <dcterms:modified xsi:type="dcterms:W3CDTF">2019-09-02T00:58:59Z</dcterms:modified>
</cp:coreProperties>
</file>