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32"/>
  </p:notesMasterIdLst>
  <p:sldIdLst>
    <p:sldId id="256" r:id="rId2"/>
    <p:sldId id="257" r:id="rId3"/>
    <p:sldId id="296" r:id="rId4"/>
    <p:sldId id="297" r:id="rId5"/>
    <p:sldId id="299" r:id="rId6"/>
    <p:sldId id="300" r:id="rId7"/>
    <p:sldId id="293" r:id="rId8"/>
    <p:sldId id="295" r:id="rId9"/>
    <p:sldId id="269" r:id="rId10"/>
    <p:sldId id="258" r:id="rId11"/>
    <p:sldId id="271" r:id="rId12"/>
    <p:sldId id="270" r:id="rId13"/>
    <p:sldId id="264" r:id="rId14"/>
    <p:sldId id="272" r:id="rId15"/>
    <p:sldId id="273" r:id="rId16"/>
    <p:sldId id="285" r:id="rId17"/>
    <p:sldId id="276" r:id="rId18"/>
    <p:sldId id="280" r:id="rId19"/>
    <p:sldId id="301" r:id="rId20"/>
    <p:sldId id="303" r:id="rId21"/>
    <p:sldId id="304" r:id="rId22"/>
    <p:sldId id="274" r:id="rId23"/>
    <p:sldId id="275" r:id="rId24"/>
    <p:sldId id="286" r:id="rId25"/>
    <p:sldId id="277" r:id="rId26"/>
    <p:sldId id="281" r:id="rId27"/>
    <p:sldId id="282" r:id="rId28"/>
    <p:sldId id="283" r:id="rId29"/>
    <p:sldId id="292" r:id="rId30"/>
    <p:sldId id="30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 Silva W.A.T.P. it16051980" initials="DSWi" lastIdx="3" clrIdx="0">
    <p:extLst>
      <p:ext uri="{19B8F6BF-5375-455C-9EA6-DF929625EA0E}">
        <p15:presenceInfo xmlns:p15="http://schemas.microsoft.com/office/powerpoint/2012/main" userId="S::it16051980@my.sliit.lk::39a69d27-d00d-400f-ab18-7d253bbf9a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DA845-CA4B-4867-9257-D6D9196A8693}" v="97" dt="2019-05-21T15:19:51.935"/>
    <p1510:client id="{43E95351-EB1F-8353-552D-F90FFEE06DE9}" v="68" dt="2019-05-21T15:15:26.818"/>
    <p1510:client id="{48C4C9EE-0AF0-49F2-D59C-128CBF7FE4C7}" v="2995" dt="2019-05-21T18:27:56.748"/>
    <p1510:client id="{56EB2F40-DC67-D947-9590-3B65274EAE05}" v="2333" dt="2019-05-21T18:00:44.482"/>
    <p1510:client id="{6E8C566B-BDC2-4AE9-9A18-6D546B08B5CA}" v="2145" dt="2019-05-22T03:44:29.967"/>
    <p1510:client id="{850215F4-9C7A-CD4E-859C-F110CE7E517F}" v="2" dt="2019-05-22T01:50:29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my S.B.M. it16005372" userId="d4191f95-7372-46ca-a5cf-30364b224b47" providerId="ADAL" clId="{2CADA845-CA4B-4867-9257-D6D9196A8693}"/>
    <pc:docChg chg="custSel modSld">
      <pc:chgData name="Hilmy S.B.M. it16005372" userId="d4191f95-7372-46ca-a5cf-30364b224b47" providerId="ADAL" clId="{2CADA845-CA4B-4867-9257-D6D9196A8693}" dt="2019-05-21T15:19:51.935" v="115" actId="20577"/>
      <pc:docMkLst>
        <pc:docMk/>
      </pc:docMkLst>
      <pc:sldChg chg="modSp">
        <pc:chgData name="Hilmy S.B.M. it16005372" userId="d4191f95-7372-46ca-a5cf-30364b224b47" providerId="ADAL" clId="{2CADA845-CA4B-4867-9257-D6D9196A8693}" dt="2019-05-21T13:13:12.751" v="4" actId="20577"/>
        <pc:sldMkLst>
          <pc:docMk/>
          <pc:sldMk cId="3604212827" sldId="257"/>
        </pc:sldMkLst>
        <pc:spChg chg="mod">
          <ac:chgData name="Hilmy S.B.M. it16005372" userId="d4191f95-7372-46ca-a5cf-30364b224b47" providerId="ADAL" clId="{2CADA845-CA4B-4867-9257-D6D9196A8693}" dt="2019-05-21T13:13:12.751" v="4" actId="20577"/>
          <ac:spMkLst>
            <pc:docMk/>
            <pc:sldMk cId="3604212827" sldId="257"/>
            <ac:spMk id="3" creationId="{7D282A86-7FA0-4908-B3D9-C66503D4F3B4}"/>
          </ac:spMkLst>
        </pc:spChg>
      </pc:sldChg>
      <pc:sldChg chg="modSp">
        <pc:chgData name="Hilmy S.B.M. it16005372" userId="d4191f95-7372-46ca-a5cf-30364b224b47" providerId="ADAL" clId="{2CADA845-CA4B-4867-9257-D6D9196A8693}" dt="2019-05-21T13:13:29.459" v="18" actId="20577"/>
        <pc:sldMkLst>
          <pc:docMk/>
          <pc:sldMk cId="1387385084" sldId="266"/>
        </pc:sldMkLst>
        <pc:spChg chg="mod">
          <ac:chgData name="Hilmy S.B.M. it16005372" userId="d4191f95-7372-46ca-a5cf-30364b224b47" providerId="ADAL" clId="{2CADA845-CA4B-4867-9257-D6D9196A8693}" dt="2019-05-21T13:13:29.459" v="18" actId="20577"/>
          <ac:spMkLst>
            <pc:docMk/>
            <pc:sldMk cId="1387385084" sldId="266"/>
            <ac:spMk id="2" creationId="{00000000-0000-0000-0000-000000000000}"/>
          </ac:spMkLst>
        </pc:spChg>
      </pc:sldChg>
      <pc:sldChg chg="modSp">
        <pc:chgData name="Hilmy S.B.M. it16005372" userId="d4191f95-7372-46ca-a5cf-30364b224b47" providerId="ADAL" clId="{2CADA845-CA4B-4867-9257-D6D9196A8693}" dt="2019-05-21T15:19:51.935" v="115" actId="20577"/>
        <pc:sldMkLst>
          <pc:docMk/>
          <pc:sldMk cId="3690231652" sldId="275"/>
        </pc:sldMkLst>
        <pc:spChg chg="mod">
          <ac:chgData name="Hilmy S.B.M. it16005372" userId="d4191f95-7372-46ca-a5cf-30364b224b47" providerId="ADAL" clId="{2CADA845-CA4B-4867-9257-D6D9196A8693}" dt="2019-05-21T15:19:51.935" v="115" actId="20577"/>
          <ac:spMkLst>
            <pc:docMk/>
            <pc:sldMk cId="3690231652" sldId="275"/>
            <ac:spMk id="9" creationId="{B24E5DFE-912F-4991-9BD9-EA661B4EF770}"/>
          </ac:spMkLst>
        </pc:spChg>
      </pc:sldChg>
    </pc:docChg>
  </pc:docChgLst>
  <pc:docChgLst>
    <pc:chgData name="Hilmy S.B.M. it16005372" userId="S::it16005372@my.sliit.lk::d4191f95-7372-46ca-a5cf-30364b224b47" providerId="AD" clId="Web-{66613C00-FA97-6864-65DC-F60686070F7E}"/>
    <pc:docChg chg="addSld modSld">
      <pc:chgData name="Hilmy S.B.M. it16005372" userId="S::it16005372@my.sliit.lk::d4191f95-7372-46ca-a5cf-30364b224b47" providerId="AD" clId="Web-{66613C00-FA97-6864-65DC-F60686070F7E}" dt="2019-05-21T02:36:12.699" v="26" actId="20577"/>
      <pc:docMkLst>
        <pc:docMk/>
      </pc:docMkLst>
      <pc:sldChg chg="modSp">
        <pc:chgData name="Hilmy S.B.M. it16005372" userId="S::it16005372@my.sliit.lk::d4191f95-7372-46ca-a5cf-30364b224b47" providerId="AD" clId="Web-{66613C00-FA97-6864-65DC-F60686070F7E}" dt="2019-05-21T02:36:12.511" v="24" actId="20577"/>
        <pc:sldMkLst>
          <pc:docMk/>
          <pc:sldMk cId="1786687094" sldId="256"/>
        </pc:sldMkLst>
        <pc:spChg chg="mod">
          <ac:chgData name="Hilmy S.B.M. it16005372" userId="S::it16005372@my.sliit.lk::d4191f95-7372-46ca-a5cf-30364b224b47" providerId="AD" clId="Web-{66613C00-FA97-6864-65DC-F60686070F7E}" dt="2019-05-21T02:36:12.511" v="24" actId="20577"/>
          <ac:spMkLst>
            <pc:docMk/>
            <pc:sldMk cId="1786687094" sldId="256"/>
            <ac:spMk id="2" creationId="{F310EC9A-225A-3A43-9EED-66A7B9EAFAB0}"/>
          </ac:spMkLst>
        </pc:spChg>
      </pc:sldChg>
      <pc:sldChg chg="new">
        <pc:chgData name="Hilmy S.B.M. it16005372" userId="S::it16005372@my.sliit.lk::d4191f95-7372-46ca-a5cf-30364b224b47" providerId="AD" clId="Web-{66613C00-FA97-6864-65DC-F60686070F7E}" dt="2019-05-21T02:35:59.683" v="0"/>
        <pc:sldMkLst>
          <pc:docMk/>
          <pc:sldMk cId="2746634909" sldId="258"/>
        </pc:sldMkLst>
      </pc:sldChg>
    </pc:docChg>
  </pc:docChgLst>
  <pc:docChgLst>
    <pc:chgData name="De Silva W.A.T.P. it16051980" userId="39a69d27-d00d-400f-ab18-7d253bbf9ae5" providerId="ADAL" clId="{56EB2F40-DC67-D947-9590-3B65274EAE05}"/>
    <pc:docChg chg="undo custSel mod addSld modSld sldOrd">
      <pc:chgData name="De Silva W.A.T.P. it16051980" userId="39a69d27-d00d-400f-ab18-7d253bbf9ae5" providerId="ADAL" clId="{56EB2F40-DC67-D947-9590-3B65274EAE05}" dt="2019-05-21T18:00:44.482" v="2369" actId="20577"/>
      <pc:docMkLst>
        <pc:docMk/>
      </pc:docMkLst>
      <pc:sldChg chg="addSp delSp modSp mod setBg">
        <pc:chgData name="De Silva W.A.T.P. it16051980" userId="39a69d27-d00d-400f-ab18-7d253bbf9ae5" providerId="ADAL" clId="{56EB2F40-DC67-D947-9590-3B65274EAE05}" dt="2019-05-21T16:44:17.522" v="1169" actId="20577"/>
        <pc:sldMkLst>
          <pc:docMk/>
          <pc:sldMk cId="1786687094" sldId="256"/>
        </pc:sldMkLst>
        <pc:spChg chg="mod">
          <ac:chgData name="De Silva W.A.T.P. it16051980" userId="39a69d27-d00d-400f-ab18-7d253bbf9ae5" providerId="ADAL" clId="{56EB2F40-DC67-D947-9590-3B65274EAE05}" dt="2019-05-21T16:43:17.352" v="1093" actId="26606"/>
          <ac:spMkLst>
            <pc:docMk/>
            <pc:sldMk cId="1786687094" sldId="256"/>
            <ac:spMk id="2" creationId="{F310EC9A-225A-3A43-9EED-66A7B9EAFAB0}"/>
          </ac:spMkLst>
        </pc:spChg>
        <pc:spChg chg="mod">
          <ac:chgData name="De Silva W.A.T.P. it16051980" userId="39a69d27-d00d-400f-ab18-7d253bbf9ae5" providerId="ADAL" clId="{56EB2F40-DC67-D947-9590-3B65274EAE05}" dt="2019-05-21T16:44:17.522" v="1169" actId="20577"/>
          <ac:spMkLst>
            <pc:docMk/>
            <pc:sldMk cId="1786687094" sldId="256"/>
            <ac:spMk id="3" creationId="{83F77139-85C7-8E4E-B8FA-0AA814AFD6A4}"/>
          </ac:spMkLst>
        </pc:spChg>
        <pc:spChg chg="add del">
          <ac:chgData name="De Silva W.A.T.P. it16051980" userId="39a69d27-d00d-400f-ab18-7d253bbf9ae5" providerId="ADAL" clId="{56EB2F40-DC67-D947-9590-3B65274EAE05}" dt="2019-05-21T16:43:17.340" v="1092" actId="26606"/>
          <ac:spMkLst>
            <pc:docMk/>
            <pc:sldMk cId="1786687094" sldId="256"/>
            <ac:spMk id="8" creationId="{8C6E698C-8155-4B8B-BDC9-B7299772B509}"/>
          </ac:spMkLst>
        </pc:spChg>
        <pc:spChg chg="add del">
          <ac:chgData name="De Silva W.A.T.P. it16051980" userId="39a69d27-d00d-400f-ab18-7d253bbf9ae5" providerId="ADAL" clId="{56EB2F40-DC67-D947-9590-3B65274EAE05}" dt="2019-05-21T16:43:17.340" v="1092" actId="26606"/>
          <ac:spMkLst>
            <pc:docMk/>
            <pc:sldMk cId="1786687094" sldId="256"/>
            <ac:spMk id="10" creationId="{0EEF5601-A8BC-411D-AA64-3E79320BA122}"/>
          </ac:spMkLst>
        </pc:spChg>
        <pc:spChg chg="add del">
          <ac:chgData name="De Silva W.A.T.P. it16051980" userId="39a69d27-d00d-400f-ab18-7d253bbf9ae5" providerId="ADAL" clId="{56EB2F40-DC67-D947-9590-3B65274EAE05}" dt="2019-05-21T16:43:17.340" v="1092" actId="26606"/>
          <ac:spMkLst>
            <pc:docMk/>
            <pc:sldMk cId="1786687094" sldId="256"/>
            <ac:spMk id="12" creationId="{33209156-242F-4B26-8D07-CEB2B68A9F9A}"/>
          </ac:spMkLst>
        </pc:spChg>
        <pc:spChg chg="add">
          <ac:chgData name="De Silva W.A.T.P. it16051980" userId="39a69d27-d00d-400f-ab18-7d253bbf9ae5" providerId="ADAL" clId="{56EB2F40-DC67-D947-9590-3B65274EAE05}" dt="2019-05-21T16:43:17.352" v="1093" actId="26606"/>
          <ac:spMkLst>
            <pc:docMk/>
            <pc:sldMk cId="1786687094" sldId="256"/>
            <ac:spMk id="14" creationId="{FBDCECDC-EEE3-4128-AA5E-82A8C08796E8}"/>
          </ac:spMkLst>
        </pc:spChg>
        <pc:spChg chg="add">
          <ac:chgData name="De Silva W.A.T.P. it16051980" userId="39a69d27-d00d-400f-ab18-7d253bbf9ae5" providerId="ADAL" clId="{56EB2F40-DC67-D947-9590-3B65274EAE05}" dt="2019-05-21T16:43:17.352" v="1093" actId="26606"/>
          <ac:spMkLst>
            <pc:docMk/>
            <pc:sldMk cId="1786687094" sldId="256"/>
            <ac:spMk id="15" creationId="{4260EDE0-989C-4E16-AF94-F652294D828E}"/>
          </ac:spMkLst>
        </pc:spChg>
        <pc:spChg chg="add">
          <ac:chgData name="De Silva W.A.T.P. it16051980" userId="39a69d27-d00d-400f-ab18-7d253bbf9ae5" providerId="ADAL" clId="{56EB2F40-DC67-D947-9590-3B65274EAE05}" dt="2019-05-21T16:43:17.352" v="1093" actId="26606"/>
          <ac:spMkLst>
            <pc:docMk/>
            <pc:sldMk cId="1786687094" sldId="256"/>
            <ac:spMk id="16" creationId="{1F3985C0-E548-44D2-B30E-F3E42DADE133}"/>
          </ac:spMkLst>
        </pc:spChg>
      </pc:sldChg>
      <pc:sldChg chg="addSp delSp modSp">
        <pc:chgData name="De Silva W.A.T.P. it16051980" userId="39a69d27-d00d-400f-ab18-7d253bbf9ae5" providerId="ADAL" clId="{56EB2F40-DC67-D947-9590-3B65274EAE05}" dt="2019-05-21T16:44:34.906" v="1171" actId="478"/>
        <pc:sldMkLst>
          <pc:docMk/>
          <pc:sldMk cId="3604212827" sldId="257"/>
        </pc:sldMkLst>
        <pc:spChg chg="del">
          <ac:chgData name="De Silva W.A.T.P. it16051980" userId="39a69d27-d00d-400f-ab18-7d253bbf9ae5" providerId="ADAL" clId="{56EB2F40-DC67-D947-9590-3B65274EAE05}" dt="2019-05-21T16:44:32.699" v="1170" actId="478"/>
          <ac:spMkLst>
            <pc:docMk/>
            <pc:sldMk cId="3604212827" sldId="257"/>
            <ac:spMk id="3" creationId="{7D282A86-7FA0-4908-B3D9-C66503D4F3B4}"/>
          </ac:spMkLst>
        </pc:spChg>
        <pc:spChg chg="add del mod">
          <ac:chgData name="De Silva W.A.T.P. it16051980" userId="39a69d27-d00d-400f-ab18-7d253bbf9ae5" providerId="ADAL" clId="{56EB2F40-DC67-D947-9590-3B65274EAE05}" dt="2019-05-21T16:44:34.906" v="1171" actId="478"/>
          <ac:spMkLst>
            <pc:docMk/>
            <pc:sldMk cId="3604212827" sldId="257"/>
            <ac:spMk id="5" creationId="{C432207F-3755-F747-8306-6F57560F4211}"/>
          </ac:spMkLst>
        </pc:spChg>
      </pc:sldChg>
      <pc:sldChg chg="addSp delSp modSp">
        <pc:chgData name="De Silva W.A.T.P. it16051980" userId="39a69d27-d00d-400f-ab18-7d253bbf9ae5" providerId="ADAL" clId="{56EB2F40-DC67-D947-9590-3B65274EAE05}" dt="2019-05-21T17:09:03.671" v="1316" actId="1076"/>
        <pc:sldMkLst>
          <pc:docMk/>
          <pc:sldMk cId="989393855" sldId="264"/>
        </pc:sldMkLst>
        <pc:spChg chg="mod">
          <ac:chgData name="De Silva W.A.T.P. it16051980" userId="39a69d27-d00d-400f-ab18-7d253bbf9ae5" providerId="ADAL" clId="{56EB2F40-DC67-D947-9590-3B65274EAE05}" dt="2019-05-21T17:09:03.671" v="1316" actId="1076"/>
          <ac:spMkLst>
            <pc:docMk/>
            <pc:sldMk cId="989393855" sldId="264"/>
            <ac:spMk id="3" creationId="{00000000-0000-0000-0000-000000000000}"/>
          </ac:spMkLst>
        </pc:spChg>
        <pc:spChg chg="mod">
          <ac:chgData name="De Silva W.A.T.P. it16051980" userId="39a69d27-d00d-400f-ab18-7d253bbf9ae5" providerId="ADAL" clId="{56EB2F40-DC67-D947-9590-3B65274EAE05}" dt="2019-05-21T17:00:26.765" v="1262" actId="1076"/>
          <ac:spMkLst>
            <pc:docMk/>
            <pc:sldMk cId="989393855" sldId="264"/>
            <ac:spMk id="4" creationId="{00000000-0000-0000-0000-000000000000}"/>
          </ac:spMkLst>
        </pc:spChg>
        <pc:spChg chg="add del mod">
          <ac:chgData name="De Silva W.A.T.P. it16051980" userId="39a69d27-d00d-400f-ab18-7d253bbf9ae5" providerId="ADAL" clId="{56EB2F40-DC67-D947-9590-3B65274EAE05}" dt="2019-05-21T15:27:09.998" v="447"/>
          <ac:spMkLst>
            <pc:docMk/>
            <pc:sldMk cId="989393855" sldId="264"/>
            <ac:spMk id="6" creationId="{9B189C1B-F6EB-B747-8F27-999F75005B9A}"/>
          </ac:spMkLst>
        </pc:spChg>
        <pc:spChg chg="add mod">
          <ac:chgData name="De Silva W.A.T.P. it16051980" userId="39a69d27-d00d-400f-ab18-7d253bbf9ae5" providerId="ADAL" clId="{56EB2F40-DC67-D947-9590-3B65274EAE05}" dt="2019-05-21T17:07:49.813" v="1306" actId="1076"/>
          <ac:spMkLst>
            <pc:docMk/>
            <pc:sldMk cId="989393855" sldId="264"/>
            <ac:spMk id="13" creationId="{923F97D7-DCBF-804F-B38D-827A9E98800E}"/>
          </ac:spMkLst>
        </pc:spChg>
        <pc:spChg chg="add mod">
          <ac:chgData name="De Silva W.A.T.P. it16051980" userId="39a69d27-d00d-400f-ab18-7d253bbf9ae5" providerId="ADAL" clId="{56EB2F40-DC67-D947-9590-3B65274EAE05}" dt="2019-05-21T17:08:01.241" v="1308" actId="1076"/>
          <ac:spMkLst>
            <pc:docMk/>
            <pc:sldMk cId="989393855" sldId="264"/>
            <ac:spMk id="14" creationId="{D4E0B12F-04B6-1240-BFF9-68C7671F35AA}"/>
          </ac:spMkLst>
        </pc:spChg>
        <pc:spChg chg="add mod">
          <ac:chgData name="De Silva W.A.T.P. it16051980" userId="39a69d27-d00d-400f-ab18-7d253bbf9ae5" providerId="ADAL" clId="{56EB2F40-DC67-D947-9590-3B65274EAE05}" dt="2019-05-21T17:07:54.614" v="1307" actId="1076"/>
          <ac:spMkLst>
            <pc:docMk/>
            <pc:sldMk cId="989393855" sldId="264"/>
            <ac:spMk id="15" creationId="{9F14BF00-C689-EA4E-8F00-8BFBB8E4ABEE}"/>
          </ac:spMkLst>
        </pc:spChg>
        <pc:spChg chg="add mod">
          <ac:chgData name="De Silva W.A.T.P. it16051980" userId="39a69d27-d00d-400f-ab18-7d253bbf9ae5" providerId="ADAL" clId="{56EB2F40-DC67-D947-9590-3B65274EAE05}" dt="2019-05-21T17:08:55.880" v="1315" actId="1076"/>
          <ac:spMkLst>
            <pc:docMk/>
            <pc:sldMk cId="989393855" sldId="264"/>
            <ac:spMk id="16" creationId="{961B3CE3-8DE3-0E45-9FBF-E8D05E79A862}"/>
          </ac:spMkLst>
        </pc:spChg>
        <pc:spChg chg="add mod">
          <ac:chgData name="De Silva W.A.T.P. it16051980" userId="39a69d27-d00d-400f-ab18-7d253bbf9ae5" providerId="ADAL" clId="{56EB2F40-DC67-D947-9590-3B65274EAE05}" dt="2019-05-21T17:07:32.292" v="1304" actId="255"/>
          <ac:spMkLst>
            <pc:docMk/>
            <pc:sldMk cId="989393855" sldId="264"/>
            <ac:spMk id="17" creationId="{B0DF3F1D-2584-EC40-ADE0-E8EC1DFDC9DF}"/>
          </ac:spMkLst>
        </pc:spChg>
        <pc:picChg chg="add del mod">
          <ac:chgData name="De Silva W.A.T.P. it16051980" userId="39a69d27-d00d-400f-ab18-7d253bbf9ae5" providerId="ADAL" clId="{56EB2F40-DC67-D947-9590-3B65274EAE05}" dt="2019-05-21T16:37:41.920" v="1088"/>
          <ac:picMkLst>
            <pc:docMk/>
            <pc:sldMk cId="989393855" sldId="264"/>
            <ac:picMk id="5" creationId="{577CF083-4BD0-AD4A-9846-7FC6A3C86929}"/>
          </ac:picMkLst>
        </pc:picChg>
        <pc:picChg chg="add mod">
          <ac:chgData name="De Silva W.A.T.P. it16051980" userId="39a69d27-d00d-400f-ab18-7d253bbf9ae5" providerId="ADAL" clId="{56EB2F40-DC67-D947-9590-3B65274EAE05}" dt="2019-05-21T17:00:01.120" v="1255" actId="1076"/>
          <ac:picMkLst>
            <pc:docMk/>
            <pc:sldMk cId="989393855" sldId="264"/>
            <ac:picMk id="8" creationId="{94BEFC06-2000-DE49-8DE3-BD8E8D588EE3}"/>
          </ac:picMkLst>
        </pc:picChg>
        <pc:picChg chg="add mod">
          <ac:chgData name="De Silva W.A.T.P. it16051980" userId="39a69d27-d00d-400f-ab18-7d253bbf9ae5" providerId="ADAL" clId="{56EB2F40-DC67-D947-9590-3B65274EAE05}" dt="2019-05-21T17:08:47.723" v="1313" actId="1076"/>
          <ac:picMkLst>
            <pc:docMk/>
            <pc:sldMk cId="989393855" sldId="264"/>
            <ac:picMk id="10" creationId="{AE80953D-D0AA-B34F-99F6-8738ACD46A3C}"/>
          </ac:picMkLst>
        </pc:picChg>
        <pc:picChg chg="add mod">
          <ac:chgData name="De Silva W.A.T.P. it16051980" userId="39a69d27-d00d-400f-ab18-7d253bbf9ae5" providerId="ADAL" clId="{56EB2F40-DC67-D947-9590-3B65274EAE05}" dt="2019-05-21T17:00:08.233" v="1258" actId="1076"/>
          <ac:picMkLst>
            <pc:docMk/>
            <pc:sldMk cId="989393855" sldId="264"/>
            <ac:picMk id="12" creationId="{0FD46F4E-2523-2645-9D6B-41C03F6EC4A3}"/>
          </ac:picMkLst>
        </pc:picChg>
      </pc:sldChg>
      <pc:sldChg chg="modSp">
        <pc:chgData name="De Silva W.A.T.P. it16051980" userId="39a69d27-d00d-400f-ab18-7d253bbf9ae5" providerId="ADAL" clId="{56EB2F40-DC67-D947-9590-3B65274EAE05}" dt="2019-05-21T15:04:30.646" v="374" actId="20577"/>
        <pc:sldMkLst>
          <pc:docMk/>
          <pc:sldMk cId="4276073968" sldId="270"/>
        </pc:sldMkLst>
        <pc:spChg chg="mod">
          <ac:chgData name="De Silva W.A.T.P. it16051980" userId="39a69d27-d00d-400f-ab18-7d253bbf9ae5" providerId="ADAL" clId="{56EB2F40-DC67-D947-9590-3B65274EAE05}" dt="2019-05-21T15:04:30.646" v="374" actId="20577"/>
          <ac:spMkLst>
            <pc:docMk/>
            <pc:sldMk cId="4276073968" sldId="270"/>
            <ac:spMk id="3" creationId="{00000000-0000-0000-0000-000000000000}"/>
          </ac:spMkLst>
        </pc:spChg>
      </pc:sldChg>
      <pc:sldChg chg="addSp delSp modSp">
        <pc:chgData name="De Silva W.A.T.P. it16051980" userId="39a69d27-d00d-400f-ab18-7d253bbf9ae5" providerId="ADAL" clId="{56EB2F40-DC67-D947-9590-3B65274EAE05}" dt="2019-05-21T16:37:46.963" v="1090" actId="1076"/>
        <pc:sldMkLst>
          <pc:docMk/>
          <pc:sldMk cId="1465831493" sldId="271"/>
        </pc:sldMkLst>
        <pc:spChg chg="mod">
          <ac:chgData name="De Silva W.A.T.P. it16051980" userId="39a69d27-d00d-400f-ab18-7d253bbf9ae5" providerId="ADAL" clId="{56EB2F40-DC67-D947-9590-3B65274EAE05}" dt="2019-05-21T16:37:37.275" v="1086" actId="20577"/>
          <ac:spMkLst>
            <pc:docMk/>
            <pc:sldMk cId="1465831493" sldId="271"/>
            <ac:spMk id="2" creationId="{00000000-0000-0000-0000-000000000000}"/>
          </ac:spMkLst>
        </pc:spChg>
        <pc:spChg chg="del">
          <ac:chgData name="De Silva W.A.T.P. it16051980" userId="39a69d27-d00d-400f-ab18-7d253bbf9ae5" providerId="ADAL" clId="{56EB2F40-DC67-D947-9590-3B65274EAE05}" dt="2019-05-21T16:37:39.589" v="1087" actId="478"/>
          <ac:spMkLst>
            <pc:docMk/>
            <pc:sldMk cId="1465831493" sldId="271"/>
            <ac:spMk id="3" creationId="{00000000-0000-0000-0000-000000000000}"/>
          </ac:spMkLst>
        </pc:spChg>
        <pc:picChg chg="add mod">
          <ac:chgData name="De Silva W.A.T.P. it16051980" userId="39a69d27-d00d-400f-ab18-7d253bbf9ae5" providerId="ADAL" clId="{56EB2F40-DC67-D947-9590-3B65274EAE05}" dt="2019-05-21T16:37:46.963" v="1090" actId="1076"/>
          <ac:picMkLst>
            <pc:docMk/>
            <pc:sldMk cId="1465831493" sldId="271"/>
            <ac:picMk id="4" creationId="{4B878018-AD76-CD4F-8711-068B5C209733}"/>
          </ac:picMkLst>
        </pc:picChg>
      </pc:sldChg>
      <pc:sldChg chg="modSp ord">
        <pc:chgData name="De Silva W.A.T.P. it16051980" userId="39a69d27-d00d-400f-ab18-7d253bbf9ae5" providerId="ADAL" clId="{56EB2F40-DC67-D947-9590-3B65274EAE05}" dt="2019-05-21T16:15:07.530" v="680" actId="255"/>
        <pc:sldMkLst>
          <pc:docMk/>
          <pc:sldMk cId="1194217872" sldId="272"/>
        </pc:sldMkLst>
        <pc:spChg chg="mod">
          <ac:chgData name="De Silva W.A.T.P. it16051980" userId="39a69d27-d00d-400f-ab18-7d253bbf9ae5" providerId="ADAL" clId="{56EB2F40-DC67-D947-9590-3B65274EAE05}" dt="2019-05-21T16:15:07.530" v="680" actId="255"/>
          <ac:spMkLst>
            <pc:docMk/>
            <pc:sldMk cId="1194217872" sldId="272"/>
            <ac:spMk id="3" creationId="{00000000-0000-0000-0000-000000000000}"/>
          </ac:spMkLst>
        </pc:spChg>
      </pc:sldChg>
      <pc:sldChg chg="modSp">
        <pc:chgData name="De Silva W.A.T.P. it16051980" userId="39a69d27-d00d-400f-ab18-7d253bbf9ae5" providerId="ADAL" clId="{56EB2F40-DC67-D947-9590-3B65274EAE05}" dt="2019-05-21T16:28:22.580" v="1072" actId="1076"/>
        <pc:sldMkLst>
          <pc:docMk/>
          <pc:sldMk cId="2919849565" sldId="273"/>
        </pc:sldMkLst>
        <pc:spChg chg="mod">
          <ac:chgData name="De Silva W.A.T.P. it16051980" userId="39a69d27-d00d-400f-ab18-7d253bbf9ae5" providerId="ADAL" clId="{56EB2F40-DC67-D947-9590-3B65274EAE05}" dt="2019-05-21T16:28:22.580" v="1072" actId="1076"/>
          <ac:spMkLst>
            <pc:docMk/>
            <pc:sldMk cId="2919849565" sldId="273"/>
            <ac:spMk id="3" creationId="{00000000-0000-0000-0000-000000000000}"/>
          </ac:spMkLst>
        </pc:spChg>
        <pc:spChg chg="mod">
          <ac:chgData name="De Silva W.A.T.P. it16051980" userId="39a69d27-d00d-400f-ab18-7d253bbf9ae5" providerId="ADAL" clId="{56EB2F40-DC67-D947-9590-3B65274EAE05}" dt="2019-05-21T16:04:26.206" v="640" actId="20577"/>
          <ac:spMkLst>
            <pc:docMk/>
            <pc:sldMk cId="2919849565" sldId="273"/>
            <ac:spMk id="4" creationId="{00000000-0000-0000-0000-000000000000}"/>
          </ac:spMkLst>
        </pc:spChg>
      </pc:sldChg>
      <pc:sldChg chg="addSp delSp modSp">
        <pc:chgData name="De Silva W.A.T.P. it16051980" userId="39a69d27-d00d-400f-ab18-7d253bbf9ae5" providerId="ADAL" clId="{56EB2F40-DC67-D947-9590-3B65274EAE05}" dt="2019-05-21T16:45:02.969" v="1187" actId="5793"/>
        <pc:sldMkLst>
          <pc:docMk/>
          <pc:sldMk cId="3690231652" sldId="275"/>
        </pc:sldMkLst>
        <pc:spChg chg="mod">
          <ac:chgData name="De Silva W.A.T.P. it16051980" userId="39a69d27-d00d-400f-ab18-7d253bbf9ae5" providerId="ADAL" clId="{56EB2F40-DC67-D947-9590-3B65274EAE05}" dt="2019-05-21T14:55:53.431" v="253" actId="20577"/>
          <ac:spMkLst>
            <pc:docMk/>
            <pc:sldMk cId="3690231652" sldId="275"/>
            <ac:spMk id="3" creationId="{D70BF702-0B77-4F5A-9ED0-58BCF4C5F3D4}"/>
          </ac:spMkLst>
        </pc:spChg>
        <pc:spChg chg="add del mod">
          <ac:chgData name="De Silva W.A.T.P. it16051980" userId="39a69d27-d00d-400f-ab18-7d253bbf9ae5" providerId="ADAL" clId="{56EB2F40-DC67-D947-9590-3B65274EAE05}" dt="2019-05-21T14:54:31.492" v="138"/>
          <ac:spMkLst>
            <pc:docMk/>
            <pc:sldMk cId="3690231652" sldId="275"/>
            <ac:spMk id="4" creationId="{027027E9-2B3E-B045-96D3-EA2E3663A771}"/>
          </ac:spMkLst>
        </pc:spChg>
        <pc:spChg chg="mod">
          <ac:chgData name="De Silva W.A.T.P. it16051980" userId="39a69d27-d00d-400f-ab18-7d253bbf9ae5" providerId="ADAL" clId="{56EB2F40-DC67-D947-9590-3B65274EAE05}" dt="2019-05-21T16:45:02.969" v="1187" actId="5793"/>
          <ac:spMkLst>
            <pc:docMk/>
            <pc:sldMk cId="3690231652" sldId="275"/>
            <ac:spMk id="9" creationId="{B24E5DFE-912F-4991-9BD9-EA661B4EF770}"/>
          </ac:spMkLst>
        </pc:spChg>
      </pc:sldChg>
      <pc:sldChg chg="addSp delSp modSp">
        <pc:chgData name="De Silva W.A.T.P. it16051980" userId="39a69d27-d00d-400f-ab18-7d253bbf9ae5" providerId="ADAL" clId="{56EB2F40-DC67-D947-9590-3B65274EAE05}" dt="2019-05-21T14:53:25.714" v="73"/>
        <pc:sldMkLst>
          <pc:docMk/>
          <pc:sldMk cId="1770846973" sldId="276"/>
        </pc:sldMkLst>
        <pc:spChg chg="add del mod">
          <ac:chgData name="De Silva W.A.T.P. it16051980" userId="39a69d27-d00d-400f-ab18-7d253bbf9ae5" providerId="ADAL" clId="{56EB2F40-DC67-D947-9590-3B65274EAE05}" dt="2019-05-21T14:53:25.714" v="73"/>
          <ac:spMkLst>
            <pc:docMk/>
            <pc:sldMk cId="1770846973" sldId="276"/>
            <ac:spMk id="4" creationId="{97922ED7-5E83-F44B-B940-FC2D8A4FA03F}"/>
          </ac:spMkLst>
        </pc:spChg>
      </pc:sldChg>
      <pc:sldChg chg="addSp delSp add">
        <pc:chgData name="De Silva W.A.T.P. it16051980" userId="39a69d27-d00d-400f-ab18-7d253bbf9ae5" providerId="ADAL" clId="{56EB2F40-DC67-D947-9590-3B65274EAE05}" dt="2019-05-21T15:00:40.906" v="256"/>
        <pc:sldMkLst>
          <pc:docMk/>
          <pc:sldMk cId="2171797396" sldId="278"/>
        </pc:sldMkLst>
        <pc:spChg chg="add del">
          <ac:chgData name="De Silva W.A.T.P. it16051980" userId="39a69d27-d00d-400f-ab18-7d253bbf9ae5" providerId="ADAL" clId="{56EB2F40-DC67-D947-9590-3B65274EAE05}" dt="2019-05-21T15:00:40.906" v="256"/>
          <ac:spMkLst>
            <pc:docMk/>
            <pc:sldMk cId="2171797396" sldId="278"/>
            <ac:spMk id="4" creationId="{3877988F-D299-214E-85BF-BAC4C41CBC26}"/>
          </ac:spMkLst>
        </pc:spChg>
      </pc:sldChg>
      <pc:sldChg chg="modSp add addCm delCm modCm">
        <pc:chgData name="De Silva W.A.T.P. it16051980" userId="39a69d27-d00d-400f-ab18-7d253bbf9ae5" providerId="ADAL" clId="{56EB2F40-DC67-D947-9590-3B65274EAE05}" dt="2019-05-21T16:34:16.169" v="1073" actId="20577"/>
        <pc:sldMkLst>
          <pc:docMk/>
          <pc:sldMk cId="2242678444" sldId="279"/>
        </pc:sldMkLst>
        <pc:spChg chg="mod">
          <ac:chgData name="De Silva W.A.T.P. it16051980" userId="39a69d27-d00d-400f-ab18-7d253bbf9ae5" providerId="ADAL" clId="{56EB2F40-DC67-D947-9590-3B65274EAE05}" dt="2019-05-21T16:34:16.169" v="1073" actId="20577"/>
          <ac:spMkLst>
            <pc:docMk/>
            <pc:sldMk cId="2242678444" sldId="279"/>
            <ac:spMk id="3" creationId="{83F77139-85C7-8E4E-B8FA-0AA814AFD6A4}"/>
          </ac:spMkLst>
        </pc:spChg>
      </pc:sldChg>
      <pc:sldChg chg="addSp delSp modSp add">
        <pc:chgData name="De Silva W.A.T.P. it16051980" userId="39a69d27-d00d-400f-ab18-7d253bbf9ae5" providerId="ADAL" clId="{56EB2F40-DC67-D947-9590-3B65274EAE05}" dt="2019-05-21T18:00:44.482" v="2369" actId="20577"/>
        <pc:sldMkLst>
          <pc:docMk/>
          <pc:sldMk cId="530715524" sldId="285"/>
        </pc:sldMkLst>
        <pc:spChg chg="mod">
          <ac:chgData name="De Silva W.A.T.P. it16051980" userId="39a69d27-d00d-400f-ab18-7d253bbf9ae5" providerId="ADAL" clId="{56EB2F40-DC67-D947-9590-3B65274EAE05}" dt="2019-05-21T17:09:28.361" v="1342" actId="20577"/>
          <ac:spMkLst>
            <pc:docMk/>
            <pc:sldMk cId="530715524" sldId="285"/>
            <ac:spMk id="2" creationId="{0A9C048E-E2B8-854D-ABF2-AF1533AEF9C0}"/>
          </ac:spMkLst>
        </pc:spChg>
        <pc:spChg chg="del mod">
          <ac:chgData name="De Silva W.A.T.P. it16051980" userId="39a69d27-d00d-400f-ab18-7d253bbf9ae5" providerId="ADAL" clId="{56EB2F40-DC67-D947-9590-3B65274EAE05}" dt="2019-05-21T17:39:24.831" v="1831" actId="478"/>
          <ac:spMkLst>
            <pc:docMk/>
            <pc:sldMk cId="530715524" sldId="285"/>
            <ac:spMk id="3" creationId="{9BA2355F-9CE7-B147-9DC1-357D724FBDCD}"/>
          </ac:spMkLst>
        </pc:spChg>
        <pc:spChg chg="add del mod">
          <ac:chgData name="De Silva W.A.T.P. it16051980" userId="39a69d27-d00d-400f-ab18-7d253bbf9ae5" providerId="ADAL" clId="{56EB2F40-DC67-D947-9590-3B65274EAE05}" dt="2019-05-21T17:39:27.493" v="1832" actId="478"/>
          <ac:spMkLst>
            <pc:docMk/>
            <pc:sldMk cId="530715524" sldId="285"/>
            <ac:spMk id="6" creationId="{488D570B-F544-E64E-B0BA-864D07451841}"/>
          </ac:spMkLst>
        </pc:spChg>
        <pc:graphicFrameChg chg="add mod modGraphic">
          <ac:chgData name="De Silva W.A.T.P. it16051980" userId="39a69d27-d00d-400f-ab18-7d253bbf9ae5" providerId="ADAL" clId="{56EB2F40-DC67-D947-9590-3B65274EAE05}" dt="2019-05-21T18:00:44.482" v="2369" actId="20577"/>
          <ac:graphicFrameMkLst>
            <pc:docMk/>
            <pc:sldMk cId="530715524" sldId="285"/>
            <ac:graphicFrameMk id="4" creationId="{09BB4091-A240-2142-A46E-8DF714085EE6}"/>
          </ac:graphicFrameMkLst>
        </pc:graphicFrameChg>
      </pc:sldChg>
    </pc:docChg>
  </pc:docChgLst>
  <pc:docChgLst>
    <pc:chgData name="Hilmy S.B.M. it16005372" userId="d4191f95-7372-46ca-a5cf-30364b224b47" providerId="ADAL" clId="{BE947F16-80FC-F945-BDE0-71A14DC326E1}"/>
    <pc:docChg chg="modSld">
      <pc:chgData name="Hilmy S.B.M. it16005372" userId="d4191f95-7372-46ca-a5cf-30364b224b47" providerId="ADAL" clId="{BE947F16-80FC-F945-BDE0-71A14DC326E1}" dt="2019-05-22T03:26:08.452" v="98" actId="20577"/>
      <pc:docMkLst>
        <pc:docMk/>
      </pc:docMkLst>
      <pc:sldChg chg="modSp">
        <pc:chgData name="Hilmy S.B.M. it16005372" userId="d4191f95-7372-46ca-a5cf-30364b224b47" providerId="ADAL" clId="{BE947F16-80FC-F945-BDE0-71A14DC326E1}" dt="2019-05-22T03:26:08.452" v="98" actId="20577"/>
        <pc:sldMkLst>
          <pc:docMk/>
          <pc:sldMk cId="3101223175" sldId="281"/>
        </pc:sldMkLst>
        <pc:spChg chg="mod">
          <ac:chgData name="Hilmy S.B.M. it16005372" userId="d4191f95-7372-46ca-a5cf-30364b224b47" providerId="ADAL" clId="{BE947F16-80FC-F945-BDE0-71A14DC326E1}" dt="2019-05-22T03:26:08.452" v="98" actId="20577"/>
          <ac:spMkLst>
            <pc:docMk/>
            <pc:sldMk cId="3101223175" sldId="281"/>
            <ac:spMk id="3" creationId="{4C536EFD-3911-43EC-B09E-8D7EF32B2477}"/>
          </ac:spMkLst>
        </pc:spChg>
      </pc:sldChg>
    </pc:docChg>
  </pc:docChgLst>
  <pc:docChgLst>
    <pc:chgData name="Hilmy S.B.M. it16005372" userId="S::it16005372@my.sliit.lk::d4191f95-7372-46ca-a5cf-30364b224b47" providerId="AD" clId="Web-{43E95351-EB1F-8353-552D-F90FFEE06DE9}"/>
    <pc:docChg chg="addSld modSld">
      <pc:chgData name="Hilmy S.B.M. it16005372" userId="S::it16005372@my.sliit.lk::d4191f95-7372-46ca-a5cf-30364b224b47" providerId="AD" clId="Web-{43E95351-EB1F-8353-552D-F90FFEE06DE9}" dt="2019-05-21T15:15:26.818" v="228" actId="1076"/>
      <pc:docMkLst>
        <pc:docMk/>
      </pc:docMkLst>
      <pc:sldChg chg="modSp">
        <pc:chgData name="Hilmy S.B.M. it16005372" userId="S::it16005372@my.sliit.lk::d4191f95-7372-46ca-a5cf-30364b224b47" providerId="AD" clId="Web-{43E95351-EB1F-8353-552D-F90FFEE06DE9}" dt="2019-05-21T13:21:33.496" v="0" actId="20577"/>
        <pc:sldMkLst>
          <pc:docMk/>
          <pc:sldMk cId="3604212827" sldId="257"/>
        </pc:sldMkLst>
        <pc:spChg chg="mod">
          <ac:chgData name="Hilmy S.B.M. it16005372" userId="S::it16005372@my.sliit.lk::d4191f95-7372-46ca-a5cf-30364b224b47" providerId="AD" clId="Web-{43E95351-EB1F-8353-552D-F90FFEE06DE9}" dt="2019-05-21T13:21:33.496" v="0" actId="20577"/>
          <ac:spMkLst>
            <pc:docMk/>
            <pc:sldMk cId="3604212827" sldId="257"/>
            <ac:spMk id="3" creationId="{7D282A86-7FA0-4908-B3D9-C66503D4F3B4}"/>
          </ac:spMkLst>
        </pc:spChg>
      </pc:sldChg>
      <pc:sldChg chg="modSp">
        <pc:chgData name="Hilmy S.B.M. it16005372" userId="S::it16005372@my.sliit.lk::d4191f95-7372-46ca-a5cf-30364b224b47" providerId="AD" clId="Web-{43E95351-EB1F-8353-552D-F90FFEE06DE9}" dt="2019-05-21T13:22:47.075" v="3" actId="20577"/>
        <pc:sldMkLst>
          <pc:docMk/>
          <pc:sldMk cId="1387385084" sldId="266"/>
        </pc:sldMkLst>
        <pc:spChg chg="mod">
          <ac:chgData name="Hilmy S.B.M. it16005372" userId="S::it16005372@my.sliit.lk::d4191f95-7372-46ca-a5cf-30364b224b47" providerId="AD" clId="Web-{43E95351-EB1F-8353-552D-F90FFEE06DE9}" dt="2019-05-21T13:22:47.075" v="3" actId="20577"/>
          <ac:spMkLst>
            <pc:docMk/>
            <pc:sldMk cId="1387385084" sldId="266"/>
            <ac:spMk id="2" creationId="{00000000-0000-0000-0000-000000000000}"/>
          </ac:spMkLst>
        </pc:spChg>
      </pc:sldChg>
      <pc:sldChg chg="modSp add replId">
        <pc:chgData name="Hilmy S.B.M. it16005372" userId="S::it16005372@my.sliit.lk::d4191f95-7372-46ca-a5cf-30364b224b47" providerId="AD" clId="Web-{43E95351-EB1F-8353-552D-F90FFEE06DE9}" dt="2019-05-21T13:50:08.568" v="65" actId="20577"/>
        <pc:sldMkLst>
          <pc:docMk/>
          <pc:sldMk cId="464346040" sldId="274"/>
        </pc:sldMkLst>
        <pc:spChg chg="mod">
          <ac:chgData name="Hilmy S.B.M. it16005372" userId="S::it16005372@my.sliit.lk::d4191f95-7372-46ca-a5cf-30364b224b47" providerId="AD" clId="Web-{43E95351-EB1F-8353-552D-F90FFEE06DE9}" dt="2019-05-21T13:50:08.568" v="65" actId="20577"/>
          <ac:spMkLst>
            <pc:docMk/>
            <pc:sldMk cId="464346040" sldId="274"/>
            <ac:spMk id="3" creationId="{83F77139-85C7-8E4E-B8FA-0AA814AFD6A4}"/>
          </ac:spMkLst>
        </pc:spChg>
      </pc:sldChg>
      <pc:sldChg chg="addSp delSp modSp new mod modClrScheme modShow chgLayout">
        <pc:chgData name="Hilmy S.B.M. it16005372" userId="S::it16005372@my.sliit.lk::d4191f95-7372-46ca-a5cf-30364b224b47" providerId="AD" clId="Web-{43E95351-EB1F-8353-552D-F90FFEE06DE9}" dt="2019-05-21T15:15:26.818" v="228" actId="1076"/>
        <pc:sldMkLst>
          <pc:docMk/>
          <pc:sldMk cId="3690231652" sldId="275"/>
        </pc:sldMkLst>
        <pc:spChg chg="mod ord">
          <ac:chgData name="Hilmy S.B.M. it16005372" userId="S::it16005372@my.sliit.lk::d4191f95-7372-46ca-a5cf-30364b224b47" providerId="AD" clId="Web-{43E95351-EB1F-8353-552D-F90FFEE06DE9}" dt="2019-05-21T15:14:25.193" v="206"/>
          <ac:spMkLst>
            <pc:docMk/>
            <pc:sldMk cId="3690231652" sldId="275"/>
            <ac:spMk id="2" creationId="{83008AA3-FAEA-45BC-8CC4-4B0228275839}"/>
          </ac:spMkLst>
        </pc:spChg>
        <pc:spChg chg="del mod ord">
          <ac:chgData name="Hilmy S.B.M. it16005372" userId="S::it16005372@my.sliit.lk::d4191f95-7372-46ca-a5cf-30364b224b47" providerId="AD" clId="Web-{43E95351-EB1F-8353-552D-F90FFEE06DE9}" dt="2019-05-21T15:15:14.677" v="214"/>
          <ac:spMkLst>
            <pc:docMk/>
            <pc:sldMk cId="3690231652" sldId="275"/>
            <ac:spMk id="3" creationId="{D70BF702-0B77-4F5A-9ED0-58BCF4C5F3D4}"/>
          </ac:spMkLst>
        </pc:spChg>
        <pc:spChg chg="add del mod ord">
          <ac:chgData name="Hilmy S.B.M. it16005372" userId="S::it16005372@my.sliit.lk::d4191f95-7372-46ca-a5cf-30364b224b47" providerId="AD" clId="Web-{43E95351-EB1F-8353-552D-F90FFEE06DE9}" dt="2019-05-21T15:14:25.193" v="206"/>
          <ac:spMkLst>
            <pc:docMk/>
            <pc:sldMk cId="3690231652" sldId="275"/>
            <ac:spMk id="5" creationId="{4C1C089C-DB0A-4324-BEC6-1426B72F3B72}"/>
          </ac:spMkLst>
        </pc:spChg>
        <pc:spChg chg="add del mod ord">
          <ac:chgData name="Hilmy S.B.M. it16005372" userId="S::it16005372@my.sliit.lk::d4191f95-7372-46ca-a5cf-30364b224b47" providerId="AD" clId="Web-{43E95351-EB1F-8353-552D-F90FFEE06DE9}" dt="2019-05-21T15:14:25.193" v="206"/>
          <ac:spMkLst>
            <pc:docMk/>
            <pc:sldMk cId="3690231652" sldId="275"/>
            <ac:spMk id="6" creationId="{B00B6516-433A-4E99-BB56-C302536DB1A4}"/>
          </ac:spMkLst>
        </pc:spChg>
        <pc:spChg chg="add del mod ord">
          <ac:chgData name="Hilmy S.B.M. it16005372" userId="S::it16005372@my.sliit.lk::d4191f95-7372-46ca-a5cf-30364b224b47" providerId="AD" clId="Web-{43E95351-EB1F-8353-552D-F90FFEE06DE9}" dt="2019-05-21T15:14:25.193" v="206"/>
          <ac:spMkLst>
            <pc:docMk/>
            <pc:sldMk cId="3690231652" sldId="275"/>
            <ac:spMk id="7" creationId="{03C1C533-6EFE-4D3A-B32D-0D6FD6DBAC3A}"/>
          </ac:spMkLst>
        </pc:spChg>
        <pc:spChg chg="add mod">
          <ac:chgData name="Hilmy S.B.M. it16005372" userId="S::it16005372@my.sliit.lk::d4191f95-7372-46ca-a5cf-30364b224b47" providerId="AD" clId="Web-{43E95351-EB1F-8353-552D-F90FFEE06DE9}" dt="2019-05-21T15:15:26.818" v="228" actId="1076"/>
          <ac:spMkLst>
            <pc:docMk/>
            <pc:sldMk cId="3690231652" sldId="275"/>
            <ac:spMk id="9" creationId="{B24E5DFE-912F-4991-9BD9-EA661B4EF770}"/>
          </ac:spMkLst>
        </pc:spChg>
        <pc:spChg chg="add del mod">
          <ac:chgData name="Hilmy S.B.M. it16005372" userId="S::it16005372@my.sliit.lk::d4191f95-7372-46ca-a5cf-30364b224b47" providerId="AD" clId="Web-{43E95351-EB1F-8353-552D-F90FFEE06DE9}" dt="2019-05-21T15:15:19.677" v="217"/>
          <ac:spMkLst>
            <pc:docMk/>
            <pc:sldMk cId="3690231652" sldId="275"/>
            <ac:spMk id="11" creationId="{BEC8E566-03F4-4C7C-8ECA-975F350DF9BE}"/>
          </ac:spMkLst>
        </pc:spChg>
      </pc:sldChg>
      <pc:sldChg chg="modSp new">
        <pc:chgData name="Hilmy S.B.M. it16005372" userId="S::it16005372@my.sliit.lk::d4191f95-7372-46ca-a5cf-30364b224b47" providerId="AD" clId="Web-{43E95351-EB1F-8353-552D-F90FFEE06DE9}" dt="2019-05-21T15:15:07.880" v="211" actId="20577"/>
        <pc:sldMkLst>
          <pc:docMk/>
          <pc:sldMk cId="2649564782" sldId="277"/>
        </pc:sldMkLst>
        <pc:spChg chg="mod">
          <ac:chgData name="Hilmy S.B.M. it16005372" userId="S::it16005372@my.sliit.lk::d4191f95-7372-46ca-a5cf-30364b224b47" providerId="AD" clId="Web-{43E95351-EB1F-8353-552D-F90FFEE06DE9}" dt="2019-05-21T15:13:46.692" v="198" actId="20577"/>
          <ac:spMkLst>
            <pc:docMk/>
            <pc:sldMk cId="2649564782" sldId="277"/>
            <ac:spMk id="2" creationId="{DA2480A3-E76A-46AF-BCE4-74B13059F0A3}"/>
          </ac:spMkLst>
        </pc:spChg>
        <pc:spChg chg="mod">
          <ac:chgData name="Hilmy S.B.M. it16005372" userId="S::it16005372@my.sliit.lk::d4191f95-7372-46ca-a5cf-30364b224b47" providerId="AD" clId="Web-{43E95351-EB1F-8353-552D-F90FFEE06DE9}" dt="2019-05-21T15:15:07.880" v="211" actId="20577"/>
          <ac:spMkLst>
            <pc:docMk/>
            <pc:sldMk cId="2649564782" sldId="277"/>
            <ac:spMk id="3" creationId="{C320C6F2-616B-4B7F-8EF5-4D6CA52DD854}"/>
          </ac:spMkLst>
        </pc:spChg>
      </pc:sldChg>
    </pc:docChg>
  </pc:docChgLst>
  <pc:docChgLst>
    <pc:chgData name="Pathirana P.H.P.S.L it16004382" userId="S::it16004382@my.sliit.lk::fce35427-5574-45a7-ba8c-4119a594e4ba" providerId="AD" clId="Web-{12843592-008D-0105-A04F-3F90AFCBC98C}"/>
    <pc:docChg chg="modSld">
      <pc:chgData name="Pathirana P.H.P.S.L it16004382" userId="S::it16004382@my.sliit.lk::fce35427-5574-45a7-ba8c-4119a594e4ba" providerId="AD" clId="Web-{12843592-008D-0105-A04F-3F90AFCBC98C}" dt="2019-05-20T14:40:39.099" v="8" actId="20577"/>
      <pc:docMkLst>
        <pc:docMk/>
      </pc:docMkLst>
      <pc:sldChg chg="modSp">
        <pc:chgData name="Pathirana P.H.P.S.L it16004382" userId="S::it16004382@my.sliit.lk::fce35427-5574-45a7-ba8c-4119a594e4ba" providerId="AD" clId="Web-{12843592-008D-0105-A04F-3F90AFCBC98C}" dt="2019-05-20T14:40:39.099" v="7" actId="20577"/>
        <pc:sldMkLst>
          <pc:docMk/>
          <pc:sldMk cId="1786687094" sldId="256"/>
        </pc:sldMkLst>
        <pc:spChg chg="mod">
          <ac:chgData name="Pathirana P.H.P.S.L it16004382" userId="S::it16004382@my.sliit.lk::fce35427-5574-45a7-ba8c-4119a594e4ba" providerId="AD" clId="Web-{12843592-008D-0105-A04F-3F90AFCBC98C}" dt="2019-05-20T14:40:39.099" v="7" actId="20577"/>
          <ac:spMkLst>
            <pc:docMk/>
            <pc:sldMk cId="1786687094" sldId="256"/>
            <ac:spMk id="2" creationId="{F310EC9A-225A-3A43-9EED-66A7B9EAFAB0}"/>
          </ac:spMkLst>
        </pc:spChg>
      </pc:sldChg>
    </pc:docChg>
  </pc:docChgLst>
  <pc:docChgLst>
    <pc:chgData name="Hilmy S.B.M. it16005372" userId="S::it16005372@my.sliit.lk::d4191f95-7372-46ca-a5cf-30364b224b47" providerId="AD" clId="Web-{1943FE4F-97B5-B129-A590-296DB404D598}"/>
    <pc:docChg chg="addSld modSld">
      <pc:chgData name="Hilmy S.B.M. it16005372" userId="S::it16005372@my.sliit.lk::d4191f95-7372-46ca-a5cf-30364b224b47" providerId="AD" clId="Web-{1943FE4F-97B5-B129-A590-296DB404D598}" dt="2019-05-20T15:01:44.201" v="27" actId="20577"/>
      <pc:docMkLst>
        <pc:docMk/>
      </pc:docMkLst>
      <pc:sldChg chg="modSp">
        <pc:chgData name="Hilmy S.B.M. it16005372" userId="S::it16005372@my.sliit.lk::d4191f95-7372-46ca-a5cf-30364b224b47" providerId="AD" clId="Web-{1943FE4F-97B5-B129-A590-296DB404D598}" dt="2019-05-20T15:01:44.201" v="26" actId="20577"/>
        <pc:sldMkLst>
          <pc:docMk/>
          <pc:sldMk cId="1786687094" sldId="256"/>
        </pc:sldMkLst>
        <pc:spChg chg="mod">
          <ac:chgData name="Hilmy S.B.M. it16005372" userId="S::it16005372@my.sliit.lk::d4191f95-7372-46ca-a5cf-30364b224b47" providerId="AD" clId="Web-{1943FE4F-97B5-B129-A590-296DB404D598}" dt="2019-05-20T15:01:44.201" v="26" actId="20577"/>
          <ac:spMkLst>
            <pc:docMk/>
            <pc:sldMk cId="1786687094" sldId="256"/>
            <ac:spMk id="3" creationId="{83F77139-85C7-8E4E-B8FA-0AA814AFD6A4}"/>
          </ac:spMkLst>
        </pc:spChg>
      </pc:sldChg>
      <pc:sldChg chg="new">
        <pc:chgData name="Hilmy S.B.M. it16005372" userId="S::it16005372@my.sliit.lk::d4191f95-7372-46ca-a5cf-30364b224b47" providerId="AD" clId="Web-{1943FE4F-97B5-B129-A590-296DB404D598}" dt="2019-05-20T14:44:54.701" v="22"/>
        <pc:sldMkLst>
          <pc:docMk/>
          <pc:sldMk cId="3604212827" sldId="257"/>
        </pc:sldMkLst>
      </pc:sldChg>
    </pc:docChg>
  </pc:docChgLst>
  <pc:docChgLst>
    <pc:chgData name="Hilmy S.B.M. it16005372" userId="S::it16005372@my.sliit.lk::d4191f95-7372-46ca-a5cf-30364b224b47" providerId="AD" clId="Web-{48C4C9EE-0AF0-49F2-D59C-128CBF7FE4C7}"/>
    <pc:docChg chg="addSld delSld modSld">
      <pc:chgData name="Hilmy S.B.M. it16005372" userId="S::it16005372@my.sliit.lk::d4191f95-7372-46ca-a5cf-30364b224b47" providerId="AD" clId="Web-{48C4C9EE-0AF0-49F2-D59C-128CBF7FE4C7}" dt="2019-05-21T18:27:59.030" v="6227" actId="20577"/>
      <pc:docMkLst>
        <pc:docMk/>
      </pc:docMkLst>
      <pc:sldChg chg="modSp">
        <pc:chgData name="Hilmy S.B.M. it16005372" userId="S::it16005372@my.sliit.lk::d4191f95-7372-46ca-a5cf-30364b224b47" providerId="AD" clId="Web-{48C4C9EE-0AF0-49F2-D59C-128CBF7FE4C7}" dt="2019-05-21T18:09:51.120" v="4806" actId="20577"/>
        <pc:sldMkLst>
          <pc:docMk/>
          <pc:sldMk cId="3690231652" sldId="275"/>
        </pc:sldMkLst>
        <pc:spChg chg="mod">
          <ac:chgData name="Hilmy S.B.M. it16005372" userId="S::it16005372@my.sliit.lk::d4191f95-7372-46ca-a5cf-30364b224b47" providerId="AD" clId="Web-{48C4C9EE-0AF0-49F2-D59C-128CBF7FE4C7}" dt="2019-05-21T18:09:51.120" v="4806" actId="20577"/>
          <ac:spMkLst>
            <pc:docMk/>
            <pc:sldMk cId="3690231652" sldId="275"/>
            <ac:spMk id="9" creationId="{B24E5DFE-912F-4991-9BD9-EA661B4EF770}"/>
          </ac:spMkLst>
        </pc:spChg>
      </pc:sldChg>
      <pc:sldChg chg="addSp delSp modSp mod setBg">
        <pc:chgData name="Hilmy S.B.M. it16005372" userId="S::it16005372@my.sliit.lk::d4191f95-7372-46ca-a5cf-30364b224b47" providerId="AD" clId="Web-{48C4C9EE-0AF0-49F2-D59C-128CBF7FE4C7}" dt="2019-05-21T18:10:34.808" v="4868" actId="1076"/>
        <pc:sldMkLst>
          <pc:docMk/>
          <pc:sldMk cId="2649564782" sldId="277"/>
        </pc:sldMkLst>
        <pc:spChg chg="mod">
          <ac:chgData name="Hilmy S.B.M. it16005372" userId="S::it16005372@my.sliit.lk::d4191f95-7372-46ca-a5cf-30364b224b47" providerId="AD" clId="Web-{48C4C9EE-0AF0-49F2-D59C-128CBF7FE4C7}" dt="2019-05-21T18:10:34.808" v="4868" actId="1076"/>
          <ac:spMkLst>
            <pc:docMk/>
            <pc:sldMk cId="2649564782" sldId="277"/>
            <ac:spMk id="2" creationId="{DA2480A3-E76A-46AF-BCE4-74B13059F0A3}"/>
          </ac:spMkLst>
        </pc:spChg>
        <pc:spChg chg="del mod">
          <ac:chgData name="Hilmy S.B.M. it16005372" userId="S::it16005372@my.sliit.lk::d4191f95-7372-46ca-a5cf-30364b224b47" providerId="AD" clId="Web-{48C4C9EE-0AF0-49F2-D59C-128CBF7FE4C7}" dt="2019-05-21T16:49:16.715" v="900"/>
          <ac:spMkLst>
            <pc:docMk/>
            <pc:sldMk cId="2649564782" sldId="277"/>
            <ac:spMk id="3" creationId="{C320C6F2-616B-4B7F-8EF5-4D6CA52DD854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6.637" v="904"/>
          <ac:spMkLst>
            <pc:docMk/>
            <pc:sldMk cId="2649564782" sldId="277"/>
            <ac:spMk id="6" creationId="{C611B7DC-9E3D-4584-851B-34C7D44F8A82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8.824" v="906"/>
          <ac:spMkLst>
            <pc:docMk/>
            <pc:sldMk cId="2649564782" sldId="277"/>
            <ac:spMk id="8" creationId="{44CC594A-A820-450F-B363-C19201FCFEC6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2.824" v="902"/>
          <ac:spMkLst>
            <pc:docMk/>
            <pc:sldMk cId="2649564782" sldId="277"/>
            <ac:spMk id="9" creationId="{4E4490D0-3672-446A-AC12-B4830333BDDD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8.824" v="906"/>
          <ac:spMkLst>
            <pc:docMk/>
            <pc:sldMk cId="2649564782" sldId="277"/>
            <ac:spMk id="10" creationId="{59FAB3DA-E9ED-4574-ABCC-378BC0FF1BBC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2.824" v="902"/>
          <ac:spMkLst>
            <pc:docMk/>
            <pc:sldMk cId="2649564782" sldId="277"/>
            <ac:spMk id="11" creationId="{39CB82C2-DF65-4EC1-8280-F201D50F570B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6.637" v="904"/>
          <ac:spMkLst>
            <pc:docMk/>
            <pc:sldMk cId="2649564782" sldId="277"/>
            <ac:spMk id="12" creationId="{990D0034-F768-41E7-85D4-F38C4DE85770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6.637" v="904"/>
          <ac:spMkLst>
            <pc:docMk/>
            <pc:sldMk cId="2649564782" sldId="277"/>
            <ac:spMk id="14" creationId="{C4F7E42D-8B5A-4FC8-81CD-9E60171F7FA8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2.824" v="902"/>
          <ac:spMkLst>
            <pc:docMk/>
            <pc:sldMk cId="2649564782" sldId="277"/>
            <ac:spMk id="15" creationId="{FA4CD5CB-D209-4D70-8CA4-629731C59219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6.637" v="904"/>
          <ac:spMkLst>
            <pc:docMk/>
            <pc:sldMk cId="2649564782" sldId="277"/>
            <ac:spMk id="16" creationId="{8C04651D-B9F4-4935-A02D-364153FBDF54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8.824" v="906"/>
          <ac:spMkLst>
            <pc:docMk/>
            <pc:sldMk cId="2649564782" sldId="277"/>
            <ac:spMk id="18" creationId="{FDAB9DE0-2BD4-441B-B8A0-C64607B2823B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2.824" v="902"/>
          <ac:spMkLst>
            <pc:docMk/>
            <pc:sldMk cId="2649564782" sldId="277"/>
            <ac:spMk id="19" creationId="{B4C27B90-DF2B-4D00-BA07-18ED774CD2F1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8.824" v="906"/>
          <ac:spMkLst>
            <pc:docMk/>
            <pc:sldMk cId="2649564782" sldId="277"/>
            <ac:spMk id="20" creationId="{53B8D6B0-55D6-48DC-86D8-FD95D5F118AB}"/>
          </ac:spMkLst>
        </pc:spChg>
        <pc:spChg chg="add del">
          <ac:chgData name="Hilmy S.B.M. it16005372" userId="S::it16005372@my.sliit.lk::d4191f95-7372-46ca-a5cf-30364b224b47" providerId="AD" clId="Web-{48C4C9EE-0AF0-49F2-D59C-128CBF7FE4C7}" dt="2019-05-21T16:49:42.824" v="902"/>
          <ac:spMkLst>
            <pc:docMk/>
            <pc:sldMk cId="2649564782" sldId="277"/>
            <ac:spMk id="21" creationId="{593ACC25-C262-417A-8AA9-0641C772BDB6}"/>
          </ac:spMkLst>
        </pc:spChg>
        <pc:spChg chg="add">
          <ac:chgData name="Hilmy S.B.M. it16005372" userId="S::it16005372@my.sliit.lk::d4191f95-7372-46ca-a5cf-30364b224b47" providerId="AD" clId="Web-{48C4C9EE-0AF0-49F2-D59C-128CBF7FE4C7}" dt="2019-05-21T16:49:48.840" v="907"/>
          <ac:spMkLst>
            <pc:docMk/>
            <pc:sldMk cId="2649564782" sldId="277"/>
            <ac:spMk id="23" creationId="{4E4490D0-3672-446A-AC12-B4830333BDDD}"/>
          </ac:spMkLst>
        </pc:spChg>
        <pc:spChg chg="add">
          <ac:chgData name="Hilmy S.B.M. it16005372" userId="S::it16005372@my.sliit.lk::d4191f95-7372-46ca-a5cf-30364b224b47" providerId="AD" clId="Web-{48C4C9EE-0AF0-49F2-D59C-128CBF7FE4C7}" dt="2019-05-21T16:49:48.840" v="907"/>
          <ac:spMkLst>
            <pc:docMk/>
            <pc:sldMk cId="2649564782" sldId="277"/>
            <ac:spMk id="24" creationId="{39CB82C2-DF65-4EC1-8280-F201D50F570B}"/>
          </ac:spMkLst>
        </pc:spChg>
        <pc:spChg chg="add">
          <ac:chgData name="Hilmy S.B.M. it16005372" userId="S::it16005372@my.sliit.lk::d4191f95-7372-46ca-a5cf-30364b224b47" providerId="AD" clId="Web-{48C4C9EE-0AF0-49F2-D59C-128CBF7FE4C7}" dt="2019-05-21T16:49:48.840" v="907"/>
          <ac:spMkLst>
            <pc:docMk/>
            <pc:sldMk cId="2649564782" sldId="277"/>
            <ac:spMk id="26" creationId="{FA4CD5CB-D209-4D70-8CA4-629731C59219}"/>
          </ac:spMkLst>
        </pc:spChg>
        <pc:spChg chg="add">
          <ac:chgData name="Hilmy S.B.M. it16005372" userId="S::it16005372@my.sliit.lk::d4191f95-7372-46ca-a5cf-30364b224b47" providerId="AD" clId="Web-{48C4C9EE-0AF0-49F2-D59C-128CBF7FE4C7}" dt="2019-05-21T16:49:48.840" v="907"/>
          <ac:spMkLst>
            <pc:docMk/>
            <pc:sldMk cId="2649564782" sldId="277"/>
            <ac:spMk id="28" creationId="{B4C27B90-DF2B-4D00-BA07-18ED774CD2F1}"/>
          </ac:spMkLst>
        </pc:spChg>
        <pc:spChg chg="add">
          <ac:chgData name="Hilmy S.B.M. it16005372" userId="S::it16005372@my.sliit.lk::d4191f95-7372-46ca-a5cf-30364b224b47" providerId="AD" clId="Web-{48C4C9EE-0AF0-49F2-D59C-128CBF7FE4C7}" dt="2019-05-21T16:49:48.840" v="907"/>
          <ac:spMkLst>
            <pc:docMk/>
            <pc:sldMk cId="2649564782" sldId="277"/>
            <ac:spMk id="29" creationId="{593ACC25-C262-417A-8AA9-0641C772BDB6}"/>
          </ac:spMkLst>
        </pc:spChg>
        <pc:picChg chg="add del mod ord">
          <ac:chgData name="Hilmy S.B.M. it16005372" userId="S::it16005372@my.sliit.lk::d4191f95-7372-46ca-a5cf-30364b224b47" providerId="AD" clId="Web-{48C4C9EE-0AF0-49F2-D59C-128CBF7FE4C7}" dt="2019-05-21T16:55:05.936" v="921" actId="1076"/>
          <ac:picMkLst>
            <pc:docMk/>
            <pc:sldMk cId="2649564782" sldId="277"/>
            <ac:picMk id="4" creationId="{D2C0D54A-B54B-434D-92B1-613757D7BEF8}"/>
          </ac:picMkLst>
        </pc:picChg>
        <pc:picChg chg="add del">
          <ac:chgData name="Hilmy S.B.M. it16005372" userId="S::it16005372@my.sliit.lk::d4191f95-7372-46ca-a5cf-30364b224b47" providerId="AD" clId="Web-{48C4C9EE-0AF0-49F2-D59C-128CBF7FE4C7}" dt="2019-05-21T16:49:46.637" v="904"/>
          <ac:picMkLst>
            <pc:docMk/>
            <pc:sldMk cId="2649564782" sldId="277"/>
            <ac:picMk id="7" creationId="{D2C0D54A-B54B-434D-92B1-613757D7BEF8}"/>
          </ac:picMkLst>
        </pc:picChg>
        <pc:picChg chg="add del">
          <ac:chgData name="Hilmy S.B.M. it16005372" userId="S::it16005372@my.sliit.lk::d4191f95-7372-46ca-a5cf-30364b224b47" providerId="AD" clId="Web-{48C4C9EE-0AF0-49F2-D59C-128CBF7FE4C7}" dt="2019-05-21T16:49:48.824" v="906"/>
          <ac:picMkLst>
            <pc:docMk/>
            <pc:sldMk cId="2649564782" sldId="277"/>
            <ac:picMk id="22" creationId="{D2C0D54A-B54B-434D-92B1-613757D7BEF8}"/>
          </ac:picMkLst>
        </pc:picChg>
        <pc:cxnChg chg="add del">
          <ac:chgData name="Hilmy S.B.M. it16005372" userId="S::it16005372@my.sliit.lk::d4191f95-7372-46ca-a5cf-30364b224b47" providerId="AD" clId="Web-{48C4C9EE-0AF0-49F2-D59C-128CBF7FE4C7}" dt="2019-05-21T16:49:42.824" v="902"/>
          <ac:cxnSpMkLst>
            <pc:docMk/>
            <pc:sldMk cId="2649564782" sldId="277"/>
            <ac:cxnSpMk id="13" creationId="{7E1D4427-852B-4B37-8E76-0E9F1810BA2A}"/>
          </ac:cxnSpMkLst>
        </pc:cxnChg>
        <pc:cxnChg chg="add del">
          <ac:chgData name="Hilmy S.B.M. it16005372" userId="S::it16005372@my.sliit.lk::d4191f95-7372-46ca-a5cf-30364b224b47" providerId="AD" clId="Web-{48C4C9EE-0AF0-49F2-D59C-128CBF7FE4C7}" dt="2019-05-21T16:49:42.824" v="902"/>
          <ac:cxnSpMkLst>
            <pc:docMk/>
            <pc:sldMk cId="2649564782" sldId="277"/>
            <ac:cxnSpMk id="17" creationId="{5C6A2BAE-B461-4B55-8E1F-0722ABDD1393}"/>
          </ac:cxnSpMkLst>
        </pc:cxnChg>
        <pc:cxnChg chg="add">
          <ac:chgData name="Hilmy S.B.M. it16005372" userId="S::it16005372@my.sliit.lk::d4191f95-7372-46ca-a5cf-30364b224b47" providerId="AD" clId="Web-{48C4C9EE-0AF0-49F2-D59C-128CBF7FE4C7}" dt="2019-05-21T16:49:48.840" v="907"/>
          <ac:cxnSpMkLst>
            <pc:docMk/>
            <pc:sldMk cId="2649564782" sldId="277"/>
            <ac:cxnSpMk id="25" creationId="{7E1D4427-852B-4B37-8E76-0E9F1810BA2A}"/>
          </ac:cxnSpMkLst>
        </pc:cxnChg>
        <pc:cxnChg chg="add">
          <ac:chgData name="Hilmy S.B.M. it16005372" userId="S::it16005372@my.sliit.lk::d4191f95-7372-46ca-a5cf-30364b224b47" providerId="AD" clId="Web-{48C4C9EE-0AF0-49F2-D59C-128CBF7FE4C7}" dt="2019-05-21T16:49:48.840" v="907"/>
          <ac:cxnSpMkLst>
            <pc:docMk/>
            <pc:sldMk cId="2649564782" sldId="277"/>
            <ac:cxnSpMk id="27" creationId="{5C6A2BAE-B461-4B55-8E1F-0722ABDD1393}"/>
          </ac:cxnSpMkLst>
        </pc:cxnChg>
      </pc:sldChg>
      <pc:sldChg chg="new">
        <pc:chgData name="Hilmy S.B.M. it16005372" userId="S::it16005372@my.sliit.lk::d4191f95-7372-46ca-a5cf-30364b224b47" providerId="AD" clId="Web-{48C4C9EE-0AF0-49F2-D59C-128CBF7FE4C7}" dt="2019-05-21T15:29:51.665" v="231"/>
        <pc:sldMkLst>
          <pc:docMk/>
          <pc:sldMk cId="2196189198" sldId="280"/>
        </pc:sldMkLst>
      </pc:sldChg>
      <pc:sldChg chg="modSp new">
        <pc:chgData name="Hilmy S.B.M. it16005372" userId="S::it16005372@my.sliit.lk::d4191f95-7372-46ca-a5cf-30364b224b47" providerId="AD" clId="Web-{48C4C9EE-0AF0-49F2-D59C-128CBF7FE4C7}" dt="2019-05-21T17:32:57.519" v="2581" actId="20577"/>
        <pc:sldMkLst>
          <pc:docMk/>
          <pc:sldMk cId="3101223175" sldId="281"/>
        </pc:sldMkLst>
        <pc:spChg chg="mod">
          <ac:chgData name="Hilmy S.B.M. it16005372" userId="S::it16005372@my.sliit.lk::d4191f95-7372-46ca-a5cf-30364b224b47" providerId="AD" clId="Web-{48C4C9EE-0AF0-49F2-D59C-128CBF7FE4C7}" dt="2019-05-21T17:07:24.410" v="1507" actId="20577"/>
          <ac:spMkLst>
            <pc:docMk/>
            <pc:sldMk cId="3101223175" sldId="281"/>
            <ac:spMk id="2" creationId="{A8A03183-63EE-4F10-A152-A8BB64265D20}"/>
          </ac:spMkLst>
        </pc:spChg>
        <pc:spChg chg="mod">
          <ac:chgData name="Hilmy S.B.M. it16005372" userId="S::it16005372@my.sliit.lk::d4191f95-7372-46ca-a5cf-30364b224b47" providerId="AD" clId="Web-{48C4C9EE-0AF0-49F2-D59C-128CBF7FE4C7}" dt="2019-05-21T17:32:57.519" v="2581" actId="20577"/>
          <ac:spMkLst>
            <pc:docMk/>
            <pc:sldMk cId="3101223175" sldId="281"/>
            <ac:spMk id="3" creationId="{4C536EFD-3911-43EC-B09E-8D7EF32B2477}"/>
          </ac:spMkLst>
        </pc:spChg>
      </pc:sldChg>
      <pc:sldChg chg="modSp new">
        <pc:chgData name="Hilmy S.B.M. it16005372" userId="S::it16005372@my.sliit.lk::d4191f95-7372-46ca-a5cf-30364b224b47" providerId="AD" clId="Web-{48C4C9EE-0AF0-49F2-D59C-128CBF7FE4C7}" dt="2019-05-21T18:17:18.700" v="5274" actId="20577"/>
        <pc:sldMkLst>
          <pc:docMk/>
          <pc:sldMk cId="1650618305" sldId="282"/>
        </pc:sldMkLst>
        <pc:spChg chg="mod">
          <ac:chgData name="Hilmy S.B.M. it16005372" userId="S::it16005372@my.sliit.lk::d4191f95-7372-46ca-a5cf-30364b224b47" providerId="AD" clId="Web-{48C4C9EE-0AF0-49F2-D59C-128CBF7FE4C7}" dt="2019-05-21T17:07:12.550" v="1471" actId="20577"/>
          <ac:spMkLst>
            <pc:docMk/>
            <pc:sldMk cId="1650618305" sldId="282"/>
            <ac:spMk id="2" creationId="{AED6AB82-D8B2-4A31-949A-29A6C0E14053}"/>
          </ac:spMkLst>
        </pc:spChg>
        <pc:spChg chg="mod">
          <ac:chgData name="Hilmy S.B.M. it16005372" userId="S::it16005372@my.sliit.lk::d4191f95-7372-46ca-a5cf-30364b224b47" providerId="AD" clId="Web-{48C4C9EE-0AF0-49F2-D59C-128CBF7FE4C7}" dt="2019-05-21T18:17:18.700" v="5274" actId="20577"/>
          <ac:spMkLst>
            <pc:docMk/>
            <pc:sldMk cId="1650618305" sldId="282"/>
            <ac:spMk id="3" creationId="{4BE037F4-1A83-4DBC-9AB2-217B9C146EC8}"/>
          </ac:spMkLst>
        </pc:spChg>
      </pc:sldChg>
      <pc:sldChg chg="modSp new">
        <pc:chgData name="Hilmy S.B.M. it16005372" userId="S::it16005372@my.sliit.lk::d4191f95-7372-46ca-a5cf-30364b224b47" providerId="AD" clId="Web-{48C4C9EE-0AF0-49F2-D59C-128CBF7FE4C7}" dt="2019-05-21T18:23:47.295" v="5508" actId="20577"/>
        <pc:sldMkLst>
          <pc:docMk/>
          <pc:sldMk cId="1657775846" sldId="283"/>
        </pc:sldMkLst>
        <pc:spChg chg="mod">
          <ac:chgData name="Hilmy S.B.M. it16005372" userId="S::it16005372@my.sliit.lk::d4191f95-7372-46ca-a5cf-30364b224b47" providerId="AD" clId="Web-{48C4C9EE-0AF0-49F2-D59C-128CBF7FE4C7}" dt="2019-05-21T17:07:18.801" v="1481" actId="20577"/>
          <ac:spMkLst>
            <pc:docMk/>
            <pc:sldMk cId="1657775846" sldId="283"/>
            <ac:spMk id="2" creationId="{F438A82C-2BED-4482-906D-34C95BFFE605}"/>
          </ac:spMkLst>
        </pc:spChg>
        <pc:spChg chg="mod">
          <ac:chgData name="Hilmy S.B.M. it16005372" userId="S::it16005372@my.sliit.lk::d4191f95-7372-46ca-a5cf-30364b224b47" providerId="AD" clId="Web-{48C4C9EE-0AF0-49F2-D59C-128CBF7FE4C7}" dt="2019-05-21T18:23:47.295" v="5508" actId="20577"/>
          <ac:spMkLst>
            <pc:docMk/>
            <pc:sldMk cId="1657775846" sldId="283"/>
            <ac:spMk id="3" creationId="{60781522-368F-4A9E-A5E7-29C0B14071F7}"/>
          </ac:spMkLst>
        </pc:spChg>
      </pc:sldChg>
      <pc:sldChg chg="modSp new del">
        <pc:chgData name="Hilmy S.B.M. it16005372" userId="S::it16005372@my.sliit.lk::d4191f95-7372-46ca-a5cf-30364b224b47" providerId="AD" clId="Web-{48C4C9EE-0AF0-49F2-D59C-128CBF7FE4C7}" dt="2019-05-21T17:06:52.972" v="1454"/>
        <pc:sldMkLst>
          <pc:docMk/>
          <pc:sldMk cId="2532654254" sldId="283"/>
        </pc:sldMkLst>
        <pc:spChg chg="mod">
          <ac:chgData name="Hilmy S.B.M. it16005372" userId="S::it16005372@my.sliit.lk::d4191f95-7372-46ca-a5cf-30364b224b47" providerId="AD" clId="Web-{48C4C9EE-0AF0-49F2-D59C-128CBF7FE4C7}" dt="2019-05-21T17:06:19.378" v="1444" actId="20577"/>
          <ac:spMkLst>
            <pc:docMk/>
            <pc:sldMk cId="2532654254" sldId="283"/>
            <ac:spMk id="2" creationId="{CD746C03-43B1-4F6C-86BE-82EEA803499E}"/>
          </ac:spMkLst>
        </pc:spChg>
      </pc:sldChg>
      <pc:sldChg chg="modSp new modNotes">
        <pc:chgData name="Hilmy S.B.M. it16005372" userId="S::it16005372@my.sliit.lk::d4191f95-7372-46ca-a5cf-30364b224b47" providerId="AD" clId="Web-{48C4C9EE-0AF0-49F2-D59C-128CBF7FE4C7}" dt="2019-05-21T18:27:56.748" v="6225" actId="20577"/>
        <pc:sldMkLst>
          <pc:docMk/>
          <pc:sldMk cId="327226971" sldId="284"/>
        </pc:sldMkLst>
        <pc:spChg chg="mod">
          <ac:chgData name="Hilmy S.B.M. it16005372" userId="S::it16005372@my.sliit.lk::d4191f95-7372-46ca-a5cf-30364b224b47" providerId="AD" clId="Web-{48C4C9EE-0AF0-49F2-D59C-128CBF7FE4C7}" dt="2019-05-21T17:08:16.880" v="1535" actId="20577"/>
          <ac:spMkLst>
            <pc:docMk/>
            <pc:sldMk cId="327226971" sldId="284"/>
            <ac:spMk id="2" creationId="{3DCB189E-3070-4044-8A7F-556D79ACA497}"/>
          </ac:spMkLst>
        </pc:spChg>
        <pc:spChg chg="mod">
          <ac:chgData name="Hilmy S.B.M. it16005372" userId="S::it16005372@my.sliit.lk::d4191f95-7372-46ca-a5cf-30364b224b47" providerId="AD" clId="Web-{48C4C9EE-0AF0-49F2-D59C-128CBF7FE4C7}" dt="2019-05-21T18:27:56.748" v="6225" actId="20577"/>
          <ac:spMkLst>
            <pc:docMk/>
            <pc:sldMk cId="327226971" sldId="284"/>
            <ac:spMk id="3" creationId="{6DABEAC9-257D-4049-AC66-25BD871B9302}"/>
          </ac:spMkLst>
        </pc:spChg>
      </pc:sldChg>
      <pc:sldChg chg="modSp new del">
        <pc:chgData name="Hilmy S.B.M. it16005372" userId="S::it16005372@my.sliit.lk::d4191f95-7372-46ca-a5cf-30364b224b47" providerId="AD" clId="Web-{48C4C9EE-0AF0-49F2-D59C-128CBF7FE4C7}" dt="2019-05-21T17:06:52.066" v="1453"/>
        <pc:sldMkLst>
          <pc:docMk/>
          <pc:sldMk cId="663878547" sldId="284"/>
        </pc:sldMkLst>
        <pc:spChg chg="mod">
          <ac:chgData name="Hilmy S.B.M. it16005372" userId="S::it16005372@my.sliit.lk::d4191f95-7372-46ca-a5cf-30364b224b47" providerId="AD" clId="Web-{48C4C9EE-0AF0-49F2-D59C-128CBF7FE4C7}" dt="2019-05-21T17:06:28.972" v="1450" actId="20577"/>
          <ac:spMkLst>
            <pc:docMk/>
            <pc:sldMk cId="663878547" sldId="284"/>
            <ac:spMk id="2" creationId="{3B875C4F-6FB8-4D0F-A002-C0FFA47D0B4F}"/>
          </ac:spMkLst>
        </pc:spChg>
      </pc:sldChg>
      <pc:sldChg chg="addSp delSp modSp new">
        <pc:chgData name="Hilmy S.B.M. it16005372" userId="S::it16005372@my.sliit.lk::d4191f95-7372-46ca-a5cf-30364b224b47" providerId="AD" clId="Web-{48C4C9EE-0AF0-49F2-D59C-128CBF7FE4C7}" dt="2019-05-21T18:10:18.151" v="4864" actId="20577"/>
        <pc:sldMkLst>
          <pc:docMk/>
          <pc:sldMk cId="1368592351" sldId="286"/>
        </pc:sldMkLst>
        <pc:spChg chg="mod">
          <ac:chgData name="Hilmy S.B.M. it16005372" userId="S::it16005372@my.sliit.lk::d4191f95-7372-46ca-a5cf-30364b224b47" providerId="AD" clId="Web-{48C4C9EE-0AF0-49F2-D59C-128CBF7FE4C7}" dt="2019-05-21T18:10:18.151" v="4864" actId="20577"/>
          <ac:spMkLst>
            <pc:docMk/>
            <pc:sldMk cId="1368592351" sldId="286"/>
            <ac:spMk id="2" creationId="{0AE56CE9-7914-4244-8787-753599F6D374}"/>
          </ac:spMkLst>
        </pc:spChg>
        <pc:spChg chg="del mod">
          <ac:chgData name="Hilmy S.B.M. it16005372" userId="S::it16005372@my.sliit.lk::d4191f95-7372-46ca-a5cf-30364b224b47" providerId="AD" clId="Web-{48C4C9EE-0AF0-49F2-D59C-128CBF7FE4C7}" dt="2019-05-21T17:49:20.210" v="3452"/>
          <ac:spMkLst>
            <pc:docMk/>
            <pc:sldMk cId="1368592351" sldId="286"/>
            <ac:spMk id="3" creationId="{3C706363-2833-42E6-BEC1-B292B2A8A509}"/>
          </ac:spMkLst>
        </pc:spChg>
        <pc:spChg chg="add del mod">
          <ac:chgData name="Hilmy S.B.M. it16005372" userId="S::it16005372@my.sliit.lk::d4191f95-7372-46ca-a5cf-30364b224b47" providerId="AD" clId="Web-{48C4C9EE-0AF0-49F2-D59C-128CBF7FE4C7}" dt="2019-05-21T17:49:33.726" v="3455"/>
          <ac:spMkLst>
            <pc:docMk/>
            <pc:sldMk cId="1368592351" sldId="286"/>
            <ac:spMk id="5" creationId="{685CF80D-E1E3-4FA5-9853-128B7CB11CDF}"/>
          </ac:spMkLst>
        </pc:spChg>
        <pc:spChg chg="add mod">
          <ac:chgData name="Hilmy S.B.M. it16005372" userId="S::it16005372@my.sliit.lk::d4191f95-7372-46ca-a5cf-30364b224b47" providerId="AD" clId="Web-{48C4C9EE-0AF0-49F2-D59C-128CBF7FE4C7}" dt="2019-05-21T18:06:36.213" v="4801" actId="20577"/>
          <ac:spMkLst>
            <pc:docMk/>
            <pc:sldMk cId="1368592351" sldId="286"/>
            <ac:spMk id="7" creationId="{56A4A96C-734C-406F-97F3-6C3A20264D90}"/>
          </ac:spMkLst>
        </pc:spChg>
      </pc:sldChg>
    </pc:docChg>
  </pc:docChgLst>
  <pc:docChgLst>
    <pc:chgData name="Liyanage A.Y.K. it16032798" userId="cff03dd1-bf33-4338-9c5c-1481595d970f" providerId="ADAL" clId="{850215F4-9C7A-CD4E-859C-F110CE7E517F}"/>
    <pc:docChg chg="addSld delSld modSld">
      <pc:chgData name="Liyanage A.Y.K. it16032798" userId="cff03dd1-bf33-4338-9c5c-1481595d970f" providerId="ADAL" clId="{850215F4-9C7A-CD4E-859C-F110CE7E517F}" dt="2019-05-22T01:50:29.537" v="1" actId="2696"/>
      <pc:docMkLst>
        <pc:docMk/>
      </pc:docMkLst>
      <pc:sldChg chg="add">
        <pc:chgData name="Liyanage A.Y.K. it16032798" userId="cff03dd1-bf33-4338-9c5c-1481595d970f" providerId="ADAL" clId="{850215F4-9C7A-CD4E-859C-F110CE7E517F}" dt="2019-05-20T14:11:53.135" v="0"/>
        <pc:sldMkLst>
          <pc:docMk/>
          <pc:sldMk cId="1786687094" sldId="256"/>
        </pc:sldMkLst>
      </pc:sldChg>
      <pc:sldChg chg="del">
        <pc:chgData name="Liyanage A.Y.K. it16032798" userId="cff03dd1-bf33-4338-9c5c-1481595d970f" providerId="ADAL" clId="{850215F4-9C7A-CD4E-859C-F110CE7E517F}" dt="2019-05-22T01:50:29.537" v="1" actId="2696"/>
        <pc:sldMkLst>
          <pc:docMk/>
          <pc:sldMk cId="2468130444" sldId="294"/>
        </pc:sldMkLst>
      </pc:sldChg>
    </pc:docChg>
  </pc:docChgLst>
  <pc:docChgLst>
    <pc:chgData name="Pathirana P.H.P.S.L it16004382" userId="fce35427-5574-45a7-ba8c-4119a594e4ba" providerId="ADAL" clId="{6E8C566B-BDC2-4AE9-9A18-6D546B08B5CA}"/>
    <pc:docChg chg="undo custSel mod addSld delSld modSld sldOrd">
      <pc:chgData name="Pathirana P.H.P.S.L it16004382" userId="fce35427-5574-45a7-ba8c-4119a594e4ba" providerId="ADAL" clId="{6E8C566B-BDC2-4AE9-9A18-6D546B08B5CA}" dt="2019-05-22T03:44:29.967" v="2853" actId="20577"/>
      <pc:docMkLst>
        <pc:docMk/>
      </pc:docMkLst>
      <pc:sldChg chg="addSp delSp delDesignElem">
        <pc:chgData name="Pathirana P.H.P.S.L it16004382" userId="fce35427-5574-45a7-ba8c-4119a594e4ba" providerId="ADAL" clId="{6E8C566B-BDC2-4AE9-9A18-6D546B08B5CA}" dt="2019-05-22T03:43:28.886" v="2845"/>
        <pc:sldMkLst>
          <pc:docMk/>
          <pc:sldMk cId="1786687094" sldId="256"/>
        </pc:sldMkLst>
        <pc:spChg chg="add del">
          <ac:chgData name="Pathirana P.H.P.S.L it16004382" userId="fce35427-5574-45a7-ba8c-4119a594e4ba" providerId="ADAL" clId="{6E8C566B-BDC2-4AE9-9A18-6D546B08B5CA}" dt="2019-05-22T03:43:28.886" v="2845"/>
          <ac:spMkLst>
            <pc:docMk/>
            <pc:sldMk cId="1786687094" sldId="256"/>
            <ac:spMk id="14" creationId="{FBDCECDC-EEE3-4128-AA5E-82A8C08796E8}"/>
          </ac:spMkLst>
        </pc:spChg>
        <pc:spChg chg="add del">
          <ac:chgData name="Pathirana P.H.P.S.L it16004382" userId="fce35427-5574-45a7-ba8c-4119a594e4ba" providerId="ADAL" clId="{6E8C566B-BDC2-4AE9-9A18-6D546B08B5CA}" dt="2019-05-22T03:43:28.886" v="2845"/>
          <ac:spMkLst>
            <pc:docMk/>
            <pc:sldMk cId="1786687094" sldId="256"/>
            <ac:spMk id="15" creationId="{4260EDE0-989C-4E16-AF94-F652294D828E}"/>
          </ac:spMkLst>
        </pc:spChg>
        <pc:spChg chg="add del">
          <ac:chgData name="Pathirana P.H.P.S.L it16004382" userId="fce35427-5574-45a7-ba8c-4119a594e4ba" providerId="ADAL" clId="{6E8C566B-BDC2-4AE9-9A18-6D546B08B5CA}" dt="2019-05-22T03:43:28.886" v="2845"/>
          <ac:spMkLst>
            <pc:docMk/>
            <pc:sldMk cId="1786687094" sldId="256"/>
            <ac:spMk id="16" creationId="{1F3985C0-E548-44D2-B30E-F3E42DADE133}"/>
          </ac:spMkLst>
        </pc:spChg>
      </pc:sldChg>
      <pc:sldChg chg="addSp delSp modSp">
        <pc:chgData name="Pathirana P.H.P.S.L it16004382" userId="fce35427-5574-45a7-ba8c-4119a594e4ba" providerId="ADAL" clId="{6E8C566B-BDC2-4AE9-9A18-6D546B08B5CA}" dt="2019-05-22T03:39:14.871" v="2768" actId="1035"/>
        <pc:sldMkLst>
          <pc:docMk/>
          <pc:sldMk cId="3604212827" sldId="257"/>
        </pc:sldMkLst>
        <pc:spChg chg="add del">
          <ac:chgData name="Pathirana P.H.P.S.L it16004382" userId="fce35427-5574-45a7-ba8c-4119a594e4ba" providerId="ADAL" clId="{6E8C566B-BDC2-4AE9-9A18-6D546B08B5CA}" dt="2019-05-22T03:38:32.088" v="2753"/>
          <ac:spMkLst>
            <pc:docMk/>
            <pc:sldMk cId="3604212827" sldId="257"/>
            <ac:spMk id="3" creationId="{6FF8EB7F-7894-4C9D-ABE0-DBB26B392338}"/>
          </ac:spMkLst>
        </pc:spChg>
        <pc:graphicFrameChg chg="add mod modGraphic">
          <ac:chgData name="Pathirana P.H.P.S.L it16004382" userId="fce35427-5574-45a7-ba8c-4119a594e4ba" providerId="ADAL" clId="{6E8C566B-BDC2-4AE9-9A18-6D546B08B5CA}" dt="2019-05-22T03:39:14.871" v="2768" actId="1035"/>
          <ac:graphicFrameMkLst>
            <pc:docMk/>
            <pc:sldMk cId="3604212827" sldId="257"/>
            <ac:graphicFrameMk id="4" creationId="{FC47AD7B-BFCD-4FBA-80DB-9646EDCA73A3}"/>
          </ac:graphicFrameMkLst>
        </pc:graphicFrameChg>
      </pc:sldChg>
      <pc:sldChg chg="del">
        <pc:chgData name="Pathirana P.H.P.S.L it16004382" userId="fce35427-5574-45a7-ba8c-4119a594e4ba" providerId="ADAL" clId="{6E8C566B-BDC2-4AE9-9A18-6D546B08B5CA}" dt="2019-05-22T03:39:26.376" v="2771" actId="2696"/>
        <pc:sldMkLst>
          <pc:docMk/>
          <pc:sldMk cId="206108991" sldId="265"/>
        </pc:sldMkLst>
      </pc:sldChg>
      <pc:sldChg chg="del">
        <pc:chgData name="Pathirana P.H.P.S.L it16004382" userId="fce35427-5574-45a7-ba8c-4119a594e4ba" providerId="ADAL" clId="{6E8C566B-BDC2-4AE9-9A18-6D546B08B5CA}" dt="2019-05-22T03:39:27.492" v="2772" actId="2696"/>
        <pc:sldMkLst>
          <pc:docMk/>
          <pc:sldMk cId="1387385084" sldId="266"/>
        </pc:sldMkLst>
      </pc:sldChg>
      <pc:sldChg chg="del">
        <pc:chgData name="Pathirana P.H.P.S.L it16004382" userId="fce35427-5574-45a7-ba8c-4119a594e4ba" providerId="ADAL" clId="{6E8C566B-BDC2-4AE9-9A18-6D546B08B5CA}" dt="2019-05-22T03:39:28.604" v="2773" actId="2696"/>
        <pc:sldMkLst>
          <pc:docMk/>
          <pc:sldMk cId="2232666658" sldId="267"/>
        </pc:sldMkLst>
      </pc:sldChg>
      <pc:sldChg chg="del">
        <pc:chgData name="Pathirana P.H.P.S.L it16004382" userId="fce35427-5574-45a7-ba8c-4119a594e4ba" providerId="ADAL" clId="{6E8C566B-BDC2-4AE9-9A18-6D546B08B5CA}" dt="2019-05-22T03:39:29.604" v="2774" actId="2696"/>
        <pc:sldMkLst>
          <pc:docMk/>
          <pc:sldMk cId="472692214" sldId="268"/>
        </pc:sldMkLst>
      </pc:sldChg>
      <pc:sldChg chg="modSp">
        <pc:chgData name="Pathirana P.H.P.S.L it16004382" userId="fce35427-5574-45a7-ba8c-4119a594e4ba" providerId="ADAL" clId="{6E8C566B-BDC2-4AE9-9A18-6D546B08B5CA}" dt="2019-05-22T03:39:56.382" v="2799" actId="20577"/>
        <pc:sldMkLst>
          <pc:docMk/>
          <pc:sldMk cId="4276073968" sldId="270"/>
        </pc:sldMkLst>
        <pc:spChg chg="mod">
          <ac:chgData name="Pathirana P.H.P.S.L it16004382" userId="fce35427-5574-45a7-ba8c-4119a594e4ba" providerId="ADAL" clId="{6E8C566B-BDC2-4AE9-9A18-6D546B08B5CA}" dt="2019-05-22T03:39:56.382" v="2799" actId="20577"/>
          <ac:spMkLst>
            <pc:docMk/>
            <pc:sldMk cId="4276073968" sldId="270"/>
            <ac:spMk id="2" creationId="{00000000-0000-0000-0000-000000000000}"/>
          </ac:spMkLst>
        </pc:spChg>
      </pc:sldChg>
      <pc:sldChg chg="modSp">
        <pc:chgData name="Pathirana P.H.P.S.L it16004382" userId="fce35427-5574-45a7-ba8c-4119a594e4ba" providerId="ADAL" clId="{6E8C566B-BDC2-4AE9-9A18-6D546B08B5CA}" dt="2019-05-21T14:55:42.661" v="359" actId="20577"/>
        <pc:sldMkLst>
          <pc:docMk/>
          <pc:sldMk cId="3690231652" sldId="275"/>
        </pc:sldMkLst>
        <pc:spChg chg="mod">
          <ac:chgData name="Pathirana P.H.P.S.L it16004382" userId="fce35427-5574-45a7-ba8c-4119a594e4ba" providerId="ADAL" clId="{6E8C566B-BDC2-4AE9-9A18-6D546B08B5CA}" dt="2019-05-21T14:55:42.661" v="359" actId="20577"/>
          <ac:spMkLst>
            <pc:docMk/>
            <pc:sldMk cId="3690231652" sldId="275"/>
            <ac:spMk id="3" creationId="{D70BF702-0B77-4F5A-9ED0-58BCF4C5F3D4}"/>
          </ac:spMkLst>
        </pc:spChg>
      </pc:sldChg>
      <pc:sldChg chg="modSp add ord">
        <pc:chgData name="Pathirana P.H.P.S.L it16004382" userId="fce35427-5574-45a7-ba8c-4119a594e4ba" providerId="ADAL" clId="{6E8C566B-BDC2-4AE9-9A18-6D546B08B5CA}" dt="2019-05-22T03:40:49.077" v="2800"/>
        <pc:sldMkLst>
          <pc:docMk/>
          <pc:sldMk cId="1770846973" sldId="276"/>
        </pc:sldMkLst>
        <pc:spChg chg="mod">
          <ac:chgData name="Pathirana P.H.P.S.L it16004382" userId="fce35427-5574-45a7-ba8c-4119a594e4ba" providerId="ADAL" clId="{6E8C566B-BDC2-4AE9-9A18-6D546B08B5CA}" dt="2019-05-21T15:43:18.510" v="421" actId="20577"/>
          <ac:spMkLst>
            <pc:docMk/>
            <pc:sldMk cId="1770846973" sldId="276"/>
            <ac:spMk id="3" creationId="{83F77139-85C7-8E4E-B8FA-0AA814AFD6A4}"/>
          </ac:spMkLst>
        </pc:spChg>
        <pc:spChg chg="mod">
          <ac:chgData name="Pathirana P.H.P.S.L it16004382" userId="fce35427-5574-45a7-ba8c-4119a594e4ba" providerId="ADAL" clId="{6E8C566B-BDC2-4AE9-9A18-6D546B08B5CA}" dt="2019-05-21T14:53:09.802" v="84" actId="20577"/>
          <ac:spMkLst>
            <pc:docMk/>
            <pc:sldMk cId="1770846973" sldId="276"/>
            <ac:spMk id="4" creationId="{97922ED7-5E83-F44B-B940-FC2D8A4FA03F}"/>
          </ac:spMkLst>
        </pc:spChg>
      </pc:sldChg>
      <pc:sldChg chg="addSp delSp delDesignElem">
        <pc:chgData name="Pathirana P.H.P.S.L it16004382" userId="fce35427-5574-45a7-ba8c-4119a594e4ba" providerId="ADAL" clId="{6E8C566B-BDC2-4AE9-9A18-6D546B08B5CA}" dt="2019-05-22T03:43:28.886" v="2845"/>
        <pc:sldMkLst>
          <pc:docMk/>
          <pc:sldMk cId="2649564782" sldId="277"/>
        </pc:sldMkLst>
        <pc:spChg chg="add del">
          <ac:chgData name="Pathirana P.H.P.S.L it16004382" userId="fce35427-5574-45a7-ba8c-4119a594e4ba" providerId="ADAL" clId="{6E8C566B-BDC2-4AE9-9A18-6D546B08B5CA}" dt="2019-05-22T03:43:28.886" v="2845"/>
          <ac:spMkLst>
            <pc:docMk/>
            <pc:sldMk cId="2649564782" sldId="277"/>
            <ac:spMk id="23" creationId="{4E4490D0-3672-446A-AC12-B4830333BDDD}"/>
          </ac:spMkLst>
        </pc:spChg>
        <pc:spChg chg="add del">
          <ac:chgData name="Pathirana P.H.P.S.L it16004382" userId="fce35427-5574-45a7-ba8c-4119a594e4ba" providerId="ADAL" clId="{6E8C566B-BDC2-4AE9-9A18-6D546B08B5CA}" dt="2019-05-22T03:43:28.886" v="2845"/>
          <ac:spMkLst>
            <pc:docMk/>
            <pc:sldMk cId="2649564782" sldId="277"/>
            <ac:spMk id="24" creationId="{39CB82C2-DF65-4EC1-8280-F201D50F570B}"/>
          </ac:spMkLst>
        </pc:spChg>
        <pc:spChg chg="add del">
          <ac:chgData name="Pathirana P.H.P.S.L it16004382" userId="fce35427-5574-45a7-ba8c-4119a594e4ba" providerId="ADAL" clId="{6E8C566B-BDC2-4AE9-9A18-6D546B08B5CA}" dt="2019-05-22T03:43:28.886" v="2845"/>
          <ac:spMkLst>
            <pc:docMk/>
            <pc:sldMk cId="2649564782" sldId="277"/>
            <ac:spMk id="26" creationId="{FA4CD5CB-D209-4D70-8CA4-629731C59219}"/>
          </ac:spMkLst>
        </pc:spChg>
        <pc:spChg chg="add del">
          <ac:chgData name="Pathirana P.H.P.S.L it16004382" userId="fce35427-5574-45a7-ba8c-4119a594e4ba" providerId="ADAL" clId="{6E8C566B-BDC2-4AE9-9A18-6D546B08B5CA}" dt="2019-05-22T03:43:28.886" v="2845"/>
          <ac:spMkLst>
            <pc:docMk/>
            <pc:sldMk cId="2649564782" sldId="277"/>
            <ac:spMk id="28" creationId="{B4C27B90-DF2B-4D00-BA07-18ED774CD2F1}"/>
          </ac:spMkLst>
        </pc:spChg>
        <pc:spChg chg="add del">
          <ac:chgData name="Pathirana P.H.P.S.L it16004382" userId="fce35427-5574-45a7-ba8c-4119a594e4ba" providerId="ADAL" clId="{6E8C566B-BDC2-4AE9-9A18-6D546B08B5CA}" dt="2019-05-22T03:43:28.886" v="2845"/>
          <ac:spMkLst>
            <pc:docMk/>
            <pc:sldMk cId="2649564782" sldId="277"/>
            <ac:spMk id="29" creationId="{593ACC25-C262-417A-8AA9-0641C772BDB6}"/>
          </ac:spMkLst>
        </pc:spChg>
        <pc:cxnChg chg="add del">
          <ac:chgData name="Pathirana P.H.P.S.L it16004382" userId="fce35427-5574-45a7-ba8c-4119a594e4ba" providerId="ADAL" clId="{6E8C566B-BDC2-4AE9-9A18-6D546B08B5CA}" dt="2019-05-22T03:43:28.886" v="2845"/>
          <ac:cxnSpMkLst>
            <pc:docMk/>
            <pc:sldMk cId="2649564782" sldId="277"/>
            <ac:cxnSpMk id="25" creationId="{7E1D4427-852B-4B37-8E76-0E9F1810BA2A}"/>
          </ac:cxnSpMkLst>
        </pc:cxnChg>
        <pc:cxnChg chg="add del">
          <ac:chgData name="Pathirana P.H.P.S.L it16004382" userId="fce35427-5574-45a7-ba8c-4119a594e4ba" providerId="ADAL" clId="{6E8C566B-BDC2-4AE9-9A18-6D546B08B5CA}" dt="2019-05-22T03:43:28.886" v="2845"/>
          <ac:cxnSpMkLst>
            <pc:docMk/>
            <pc:sldMk cId="2649564782" sldId="277"/>
            <ac:cxnSpMk id="27" creationId="{5C6A2BAE-B461-4B55-8E1F-0722ABDD1393}"/>
          </ac:cxnSpMkLst>
        </pc:cxnChg>
      </pc:sldChg>
      <pc:sldChg chg="del">
        <pc:chgData name="Pathirana P.H.P.S.L it16004382" userId="fce35427-5574-45a7-ba8c-4119a594e4ba" providerId="ADAL" clId="{6E8C566B-BDC2-4AE9-9A18-6D546B08B5CA}" dt="2019-05-22T03:39:22.272" v="2769" actId="2696"/>
        <pc:sldMkLst>
          <pc:docMk/>
          <pc:sldMk cId="2171797396" sldId="278"/>
        </pc:sldMkLst>
      </pc:sldChg>
      <pc:sldChg chg="del">
        <pc:chgData name="Pathirana P.H.P.S.L it16004382" userId="fce35427-5574-45a7-ba8c-4119a594e4ba" providerId="ADAL" clId="{6E8C566B-BDC2-4AE9-9A18-6D546B08B5CA}" dt="2019-05-22T03:39:25.140" v="2770" actId="2696"/>
        <pc:sldMkLst>
          <pc:docMk/>
          <pc:sldMk cId="2242678444" sldId="279"/>
        </pc:sldMkLst>
      </pc:sldChg>
      <pc:sldChg chg="modSp ord">
        <pc:chgData name="Pathirana P.H.P.S.L it16004382" userId="fce35427-5574-45a7-ba8c-4119a594e4ba" providerId="ADAL" clId="{6E8C566B-BDC2-4AE9-9A18-6D546B08B5CA}" dt="2019-05-22T03:40:49.077" v="2800"/>
        <pc:sldMkLst>
          <pc:docMk/>
          <pc:sldMk cId="2196189198" sldId="280"/>
        </pc:sldMkLst>
        <pc:spChg chg="mod">
          <ac:chgData name="Pathirana P.H.P.S.L it16004382" userId="fce35427-5574-45a7-ba8c-4119a594e4ba" providerId="ADAL" clId="{6E8C566B-BDC2-4AE9-9A18-6D546B08B5CA}" dt="2019-05-21T15:44:07.116" v="434" actId="20577"/>
          <ac:spMkLst>
            <pc:docMk/>
            <pc:sldMk cId="2196189198" sldId="280"/>
            <ac:spMk id="2" creationId="{89555DB7-069F-4246-90E5-C975BBCEE3B6}"/>
          </ac:spMkLst>
        </pc:spChg>
        <pc:spChg chg="mod">
          <ac:chgData name="Pathirana P.H.P.S.L it16004382" userId="fce35427-5574-45a7-ba8c-4119a594e4ba" providerId="ADAL" clId="{6E8C566B-BDC2-4AE9-9A18-6D546B08B5CA}" dt="2019-05-22T01:05:05.857" v="970" actId="20577"/>
          <ac:spMkLst>
            <pc:docMk/>
            <pc:sldMk cId="2196189198" sldId="280"/>
            <ac:spMk id="3" creationId="{315CAC4A-8377-4CC1-AB08-588678AEF5FF}"/>
          </ac:spMkLst>
        </pc:spChg>
      </pc:sldChg>
      <pc:sldChg chg="del">
        <pc:chgData name="Pathirana P.H.P.S.L it16004382" userId="fce35427-5574-45a7-ba8c-4119a594e4ba" providerId="ADAL" clId="{6E8C566B-BDC2-4AE9-9A18-6D546B08B5CA}" dt="2019-05-22T03:42:12.144" v="2809" actId="2696"/>
        <pc:sldMkLst>
          <pc:docMk/>
          <pc:sldMk cId="327226971" sldId="284"/>
        </pc:sldMkLst>
      </pc:sldChg>
      <pc:sldChg chg="addSp delSp modSp add mod setBg">
        <pc:chgData name="Pathirana P.H.P.S.L it16004382" userId="fce35427-5574-45a7-ba8c-4119a594e4ba" providerId="ADAL" clId="{6E8C566B-BDC2-4AE9-9A18-6D546B08B5CA}" dt="2019-05-22T01:08:16.469" v="996" actId="14100"/>
        <pc:sldMkLst>
          <pc:docMk/>
          <pc:sldMk cId="1594692956" sldId="287"/>
        </pc:sldMkLst>
        <pc:spChg chg="mod">
          <ac:chgData name="Pathirana P.H.P.S.L it16004382" userId="fce35427-5574-45a7-ba8c-4119a594e4ba" providerId="ADAL" clId="{6E8C566B-BDC2-4AE9-9A18-6D546B08B5CA}" dt="2019-05-22T01:08:04.810" v="994" actId="1038"/>
          <ac:spMkLst>
            <pc:docMk/>
            <pc:sldMk cId="1594692956" sldId="287"/>
            <ac:spMk id="2" creationId="{89555DB7-069F-4246-90E5-C975BBCEE3B6}"/>
          </ac:spMkLst>
        </pc:spChg>
        <pc:spChg chg="del mod">
          <ac:chgData name="Pathirana P.H.P.S.L it16004382" userId="fce35427-5574-45a7-ba8c-4119a594e4ba" providerId="ADAL" clId="{6E8C566B-BDC2-4AE9-9A18-6D546B08B5CA}" dt="2019-05-22T01:06:51.408" v="973" actId="478"/>
          <ac:spMkLst>
            <pc:docMk/>
            <pc:sldMk cId="1594692956" sldId="287"/>
            <ac:spMk id="3" creationId="{315CAC4A-8377-4CC1-AB08-588678AEF5FF}"/>
          </ac:spMkLst>
        </pc:spChg>
        <pc:spChg chg="add">
          <ac:chgData name="Pathirana P.H.P.S.L it16004382" userId="fce35427-5574-45a7-ba8c-4119a594e4ba" providerId="ADAL" clId="{6E8C566B-BDC2-4AE9-9A18-6D546B08B5CA}" dt="2019-05-22T01:07:14.084" v="975" actId="26606"/>
          <ac:spMkLst>
            <pc:docMk/>
            <pc:sldMk cId="1594692956" sldId="287"/>
            <ac:spMk id="10" creationId="{4E4490D0-3672-446A-AC12-B4830333BDDD}"/>
          </ac:spMkLst>
        </pc:spChg>
        <pc:spChg chg="add">
          <ac:chgData name="Pathirana P.H.P.S.L it16004382" userId="fce35427-5574-45a7-ba8c-4119a594e4ba" providerId="ADAL" clId="{6E8C566B-BDC2-4AE9-9A18-6D546B08B5CA}" dt="2019-05-22T01:07:14.084" v="975" actId="26606"/>
          <ac:spMkLst>
            <pc:docMk/>
            <pc:sldMk cId="1594692956" sldId="287"/>
            <ac:spMk id="12" creationId="{39CB82C2-DF65-4EC1-8280-F201D50F570B}"/>
          </ac:spMkLst>
        </pc:spChg>
        <pc:spChg chg="add">
          <ac:chgData name="Pathirana P.H.P.S.L it16004382" userId="fce35427-5574-45a7-ba8c-4119a594e4ba" providerId="ADAL" clId="{6E8C566B-BDC2-4AE9-9A18-6D546B08B5CA}" dt="2019-05-22T01:07:14.084" v="975" actId="26606"/>
          <ac:spMkLst>
            <pc:docMk/>
            <pc:sldMk cId="1594692956" sldId="287"/>
            <ac:spMk id="16" creationId="{FA4CD5CB-D209-4D70-8CA4-629731C59219}"/>
          </ac:spMkLst>
        </pc:spChg>
        <pc:spChg chg="add">
          <ac:chgData name="Pathirana P.H.P.S.L it16004382" userId="fce35427-5574-45a7-ba8c-4119a594e4ba" providerId="ADAL" clId="{6E8C566B-BDC2-4AE9-9A18-6D546B08B5CA}" dt="2019-05-22T01:07:14.084" v="975" actId="26606"/>
          <ac:spMkLst>
            <pc:docMk/>
            <pc:sldMk cId="1594692956" sldId="287"/>
            <ac:spMk id="20" creationId="{B4C27B90-DF2B-4D00-BA07-18ED774CD2F1}"/>
          </ac:spMkLst>
        </pc:spChg>
        <pc:spChg chg="add">
          <ac:chgData name="Pathirana P.H.P.S.L it16004382" userId="fce35427-5574-45a7-ba8c-4119a594e4ba" providerId="ADAL" clId="{6E8C566B-BDC2-4AE9-9A18-6D546B08B5CA}" dt="2019-05-22T01:07:14.084" v="975" actId="26606"/>
          <ac:spMkLst>
            <pc:docMk/>
            <pc:sldMk cId="1594692956" sldId="287"/>
            <ac:spMk id="22" creationId="{593ACC25-C262-417A-8AA9-0641C772BDB6}"/>
          </ac:spMkLst>
        </pc:spChg>
        <pc:picChg chg="add mod">
          <ac:chgData name="Pathirana P.H.P.S.L it16004382" userId="fce35427-5574-45a7-ba8c-4119a594e4ba" providerId="ADAL" clId="{6E8C566B-BDC2-4AE9-9A18-6D546B08B5CA}" dt="2019-05-22T01:08:16.469" v="996" actId="14100"/>
          <ac:picMkLst>
            <pc:docMk/>
            <pc:sldMk cId="1594692956" sldId="287"/>
            <ac:picMk id="5" creationId="{7737112D-7806-43FC-BB3B-EA2112B6E231}"/>
          </ac:picMkLst>
        </pc:picChg>
        <pc:cxnChg chg="add">
          <ac:chgData name="Pathirana P.H.P.S.L it16004382" userId="fce35427-5574-45a7-ba8c-4119a594e4ba" providerId="ADAL" clId="{6E8C566B-BDC2-4AE9-9A18-6D546B08B5CA}" dt="2019-05-22T01:07:14.084" v="975" actId="26606"/>
          <ac:cxnSpMkLst>
            <pc:docMk/>
            <pc:sldMk cId="1594692956" sldId="287"/>
            <ac:cxnSpMk id="14" creationId="{7E1D4427-852B-4B37-8E76-0E9F1810BA2A}"/>
          </ac:cxnSpMkLst>
        </pc:cxnChg>
        <pc:cxnChg chg="add">
          <ac:chgData name="Pathirana P.H.P.S.L it16004382" userId="fce35427-5574-45a7-ba8c-4119a594e4ba" providerId="ADAL" clId="{6E8C566B-BDC2-4AE9-9A18-6D546B08B5CA}" dt="2019-05-22T01:07:14.084" v="975" actId="26606"/>
          <ac:cxnSpMkLst>
            <pc:docMk/>
            <pc:sldMk cId="1594692956" sldId="287"/>
            <ac:cxnSpMk id="18" creationId="{5C6A2BAE-B461-4B55-8E1F-0722ABDD1393}"/>
          </ac:cxnSpMkLst>
        </pc:cxnChg>
      </pc:sldChg>
      <pc:sldChg chg="modSp add ord">
        <pc:chgData name="Pathirana P.H.P.S.L it16004382" userId="fce35427-5574-45a7-ba8c-4119a594e4ba" providerId="ADAL" clId="{6E8C566B-BDC2-4AE9-9A18-6D546B08B5CA}" dt="2019-05-22T01:30:09.501" v="1195" actId="20577"/>
        <pc:sldMkLst>
          <pc:docMk/>
          <pc:sldMk cId="1781611554" sldId="288"/>
        </pc:sldMkLst>
        <pc:spChg chg="mod">
          <ac:chgData name="Pathirana P.H.P.S.L it16004382" userId="fce35427-5574-45a7-ba8c-4119a594e4ba" providerId="ADAL" clId="{6E8C566B-BDC2-4AE9-9A18-6D546B08B5CA}" dt="2019-05-22T01:14:50.970" v="1021" actId="20577"/>
          <ac:spMkLst>
            <pc:docMk/>
            <pc:sldMk cId="1781611554" sldId="288"/>
            <ac:spMk id="2" creationId="{89555DB7-069F-4246-90E5-C975BBCEE3B6}"/>
          </ac:spMkLst>
        </pc:spChg>
        <pc:spChg chg="mod">
          <ac:chgData name="Pathirana P.H.P.S.L it16004382" userId="fce35427-5574-45a7-ba8c-4119a594e4ba" providerId="ADAL" clId="{6E8C566B-BDC2-4AE9-9A18-6D546B08B5CA}" dt="2019-05-22T01:30:09.501" v="1195" actId="20577"/>
          <ac:spMkLst>
            <pc:docMk/>
            <pc:sldMk cId="1781611554" sldId="288"/>
            <ac:spMk id="3" creationId="{315CAC4A-8377-4CC1-AB08-588678AEF5FF}"/>
          </ac:spMkLst>
        </pc:spChg>
      </pc:sldChg>
      <pc:sldChg chg="modSp add">
        <pc:chgData name="Pathirana P.H.P.S.L it16004382" userId="fce35427-5574-45a7-ba8c-4119a594e4ba" providerId="ADAL" clId="{6E8C566B-BDC2-4AE9-9A18-6D546B08B5CA}" dt="2019-05-22T01:50:25.908" v="1277" actId="5793"/>
        <pc:sldMkLst>
          <pc:docMk/>
          <pc:sldMk cId="339963208" sldId="289"/>
        </pc:sldMkLst>
        <pc:spChg chg="mod">
          <ac:chgData name="Pathirana P.H.P.S.L it16004382" userId="fce35427-5574-45a7-ba8c-4119a594e4ba" providerId="ADAL" clId="{6E8C566B-BDC2-4AE9-9A18-6D546B08B5CA}" dt="2019-05-22T01:15:19.671" v="1027" actId="20577"/>
          <ac:spMkLst>
            <pc:docMk/>
            <pc:sldMk cId="339963208" sldId="289"/>
            <ac:spMk id="2" creationId="{89555DB7-069F-4246-90E5-C975BBCEE3B6}"/>
          </ac:spMkLst>
        </pc:spChg>
        <pc:spChg chg="mod">
          <ac:chgData name="Pathirana P.H.P.S.L it16004382" userId="fce35427-5574-45a7-ba8c-4119a594e4ba" providerId="ADAL" clId="{6E8C566B-BDC2-4AE9-9A18-6D546B08B5CA}" dt="2019-05-22T01:50:25.908" v="1277" actId="5793"/>
          <ac:spMkLst>
            <pc:docMk/>
            <pc:sldMk cId="339963208" sldId="289"/>
            <ac:spMk id="3" creationId="{315CAC4A-8377-4CC1-AB08-588678AEF5FF}"/>
          </ac:spMkLst>
        </pc:spChg>
      </pc:sldChg>
      <pc:sldChg chg="modSp add">
        <pc:chgData name="Pathirana P.H.P.S.L it16004382" userId="fce35427-5574-45a7-ba8c-4119a594e4ba" providerId="ADAL" clId="{6E8C566B-BDC2-4AE9-9A18-6D546B08B5CA}" dt="2019-05-22T01:41:38.987" v="1215" actId="20577"/>
        <pc:sldMkLst>
          <pc:docMk/>
          <pc:sldMk cId="1763637791" sldId="290"/>
        </pc:sldMkLst>
        <pc:spChg chg="mod">
          <ac:chgData name="Pathirana P.H.P.S.L it16004382" userId="fce35427-5574-45a7-ba8c-4119a594e4ba" providerId="ADAL" clId="{6E8C566B-BDC2-4AE9-9A18-6D546B08B5CA}" dt="2019-05-22T01:41:38.987" v="1215" actId="20577"/>
          <ac:spMkLst>
            <pc:docMk/>
            <pc:sldMk cId="1763637791" sldId="290"/>
            <ac:spMk id="2" creationId="{89555DB7-069F-4246-90E5-C975BBCEE3B6}"/>
          </ac:spMkLst>
        </pc:spChg>
      </pc:sldChg>
      <pc:sldChg chg="modSp add">
        <pc:chgData name="Pathirana P.H.P.S.L it16004382" userId="fce35427-5574-45a7-ba8c-4119a594e4ba" providerId="ADAL" clId="{6E8C566B-BDC2-4AE9-9A18-6D546B08B5CA}" dt="2019-05-22T01:41:55.657" v="1227" actId="20577"/>
        <pc:sldMkLst>
          <pc:docMk/>
          <pc:sldMk cId="1676105385" sldId="291"/>
        </pc:sldMkLst>
        <pc:spChg chg="mod">
          <ac:chgData name="Pathirana P.H.P.S.L it16004382" userId="fce35427-5574-45a7-ba8c-4119a594e4ba" providerId="ADAL" clId="{6E8C566B-BDC2-4AE9-9A18-6D546B08B5CA}" dt="2019-05-22T01:41:55.657" v="1227" actId="20577"/>
          <ac:spMkLst>
            <pc:docMk/>
            <pc:sldMk cId="1676105385" sldId="291"/>
            <ac:spMk id="2" creationId="{89555DB7-069F-4246-90E5-C975BBCEE3B6}"/>
          </ac:spMkLst>
        </pc:spChg>
      </pc:sldChg>
      <pc:sldChg chg="del ord">
        <pc:chgData name="Pathirana P.H.P.S.L it16004382" userId="fce35427-5574-45a7-ba8c-4119a594e4ba" providerId="ADAL" clId="{6E8C566B-BDC2-4AE9-9A18-6D546B08B5CA}" dt="2019-05-22T03:42:19.366" v="2810" actId="2696"/>
        <pc:sldMkLst>
          <pc:docMk/>
          <pc:sldMk cId="2770000887" sldId="292"/>
        </pc:sldMkLst>
      </pc:sldChg>
      <pc:sldChg chg="add del ord setBg">
        <pc:chgData name="Pathirana P.H.P.S.L it16004382" userId="fce35427-5574-45a7-ba8c-4119a594e4ba" providerId="ADAL" clId="{6E8C566B-BDC2-4AE9-9A18-6D546B08B5CA}" dt="2019-05-22T03:42:34.949" v="2814" actId="2696"/>
        <pc:sldMkLst>
          <pc:docMk/>
          <pc:sldMk cId="3285986871" sldId="292"/>
        </pc:sldMkLst>
      </pc:sldChg>
      <pc:sldChg chg="ord">
        <pc:chgData name="Pathirana P.H.P.S.L it16004382" userId="fce35427-5574-45a7-ba8c-4119a594e4ba" providerId="ADAL" clId="{6E8C566B-BDC2-4AE9-9A18-6D546B08B5CA}" dt="2019-05-22T03:34:55.289" v="2751"/>
        <pc:sldMkLst>
          <pc:docMk/>
          <pc:sldMk cId="3475667602" sldId="293"/>
        </pc:sldMkLst>
      </pc:sldChg>
      <pc:sldChg chg="ord">
        <pc:chgData name="Pathirana P.H.P.S.L it16004382" userId="fce35427-5574-45a7-ba8c-4119a594e4ba" providerId="ADAL" clId="{6E8C566B-BDC2-4AE9-9A18-6D546B08B5CA}" dt="2019-05-22T03:34:55.289" v="2751"/>
        <pc:sldMkLst>
          <pc:docMk/>
          <pc:sldMk cId="3066489417" sldId="295"/>
        </pc:sldMkLst>
      </pc:sldChg>
      <pc:sldChg chg="ord">
        <pc:chgData name="Pathirana P.H.P.S.L it16004382" userId="fce35427-5574-45a7-ba8c-4119a594e4ba" providerId="ADAL" clId="{6E8C566B-BDC2-4AE9-9A18-6D546B08B5CA}" dt="2019-05-22T03:34:55.289" v="2751"/>
        <pc:sldMkLst>
          <pc:docMk/>
          <pc:sldMk cId="887538323" sldId="296"/>
        </pc:sldMkLst>
      </pc:sldChg>
      <pc:sldChg chg="modSp ord">
        <pc:chgData name="Pathirana P.H.P.S.L it16004382" userId="fce35427-5574-45a7-ba8c-4119a594e4ba" providerId="ADAL" clId="{6E8C566B-BDC2-4AE9-9A18-6D546B08B5CA}" dt="2019-05-22T03:41:32.734" v="2807" actId="20577"/>
        <pc:sldMkLst>
          <pc:docMk/>
          <pc:sldMk cId="3443115062" sldId="297"/>
        </pc:sldMkLst>
        <pc:spChg chg="mod">
          <ac:chgData name="Pathirana P.H.P.S.L it16004382" userId="fce35427-5574-45a7-ba8c-4119a594e4ba" providerId="ADAL" clId="{6E8C566B-BDC2-4AE9-9A18-6D546B08B5CA}" dt="2019-05-22T03:41:32.734" v="2807" actId="20577"/>
          <ac:spMkLst>
            <pc:docMk/>
            <pc:sldMk cId="3443115062" sldId="297"/>
            <ac:spMk id="9" creationId="{B24E5DFE-912F-4991-9BD9-EA661B4EF770}"/>
          </ac:spMkLst>
        </pc:spChg>
      </pc:sldChg>
      <pc:sldChg chg="del">
        <pc:chgData name="Pathirana P.H.P.S.L it16004382" userId="fce35427-5574-45a7-ba8c-4119a594e4ba" providerId="ADAL" clId="{6E8C566B-BDC2-4AE9-9A18-6D546B08B5CA}" dt="2019-05-22T02:19:38.433" v="2349" actId="2696"/>
        <pc:sldMkLst>
          <pc:docMk/>
          <pc:sldMk cId="339963208" sldId="298"/>
        </pc:sldMkLst>
      </pc:sldChg>
      <pc:sldChg chg="ord">
        <pc:chgData name="Pathirana P.H.P.S.L it16004382" userId="fce35427-5574-45a7-ba8c-4119a594e4ba" providerId="ADAL" clId="{6E8C566B-BDC2-4AE9-9A18-6D546B08B5CA}" dt="2019-05-22T03:34:55.289" v="2751"/>
        <pc:sldMkLst>
          <pc:docMk/>
          <pc:sldMk cId="2540897832" sldId="299"/>
        </pc:sldMkLst>
      </pc:sldChg>
      <pc:sldChg chg="addSp delSp ord delDesignElem">
        <pc:chgData name="Pathirana P.H.P.S.L it16004382" userId="fce35427-5574-45a7-ba8c-4119a594e4ba" providerId="ADAL" clId="{6E8C566B-BDC2-4AE9-9A18-6D546B08B5CA}" dt="2019-05-22T03:43:28.886" v="2845"/>
        <pc:sldMkLst>
          <pc:docMk/>
          <pc:sldMk cId="2539840188" sldId="300"/>
        </pc:sldMkLst>
        <pc:spChg chg="add del">
          <ac:chgData name="Pathirana P.H.P.S.L it16004382" userId="fce35427-5574-45a7-ba8c-4119a594e4ba" providerId="ADAL" clId="{6E8C566B-BDC2-4AE9-9A18-6D546B08B5CA}" dt="2019-05-22T03:43:28.886" v="2845"/>
          <ac:spMkLst>
            <pc:docMk/>
            <pc:sldMk cId="2539840188" sldId="300"/>
            <ac:spMk id="10" creationId="{FB5993E2-C02B-4335-ABA5-D8EC465551E3}"/>
          </ac:spMkLst>
        </pc:spChg>
        <pc:spChg chg="add del">
          <ac:chgData name="Pathirana P.H.P.S.L it16004382" userId="fce35427-5574-45a7-ba8c-4119a594e4ba" providerId="ADAL" clId="{6E8C566B-BDC2-4AE9-9A18-6D546B08B5CA}" dt="2019-05-22T03:43:28.886" v="2845"/>
          <ac:spMkLst>
            <pc:docMk/>
            <pc:sldMk cId="2539840188" sldId="300"/>
            <ac:spMk id="12" creationId="{C0B801A2-5622-4BE8-9AD2-C337A2CD0022}"/>
          </ac:spMkLst>
        </pc:spChg>
        <pc:spChg chg="add del">
          <ac:chgData name="Pathirana P.H.P.S.L it16004382" userId="fce35427-5574-45a7-ba8c-4119a594e4ba" providerId="ADAL" clId="{6E8C566B-BDC2-4AE9-9A18-6D546B08B5CA}" dt="2019-05-22T03:43:28.886" v="2845"/>
          <ac:spMkLst>
            <pc:docMk/>
            <pc:sldMk cId="2539840188" sldId="300"/>
            <ac:spMk id="14" creationId="{B7AF614F-5BC3-4086-99F5-B87C5847A071}"/>
          </ac:spMkLst>
        </pc:spChg>
      </pc:sldChg>
      <pc:sldChg chg="modSp add ord">
        <pc:chgData name="Pathirana P.H.P.S.L it16004382" userId="fce35427-5574-45a7-ba8c-4119a594e4ba" providerId="ADAL" clId="{6E8C566B-BDC2-4AE9-9A18-6D546B08B5CA}" dt="2019-05-22T03:40:49.077" v="2800"/>
        <pc:sldMkLst>
          <pc:docMk/>
          <pc:sldMk cId="3913376391" sldId="301"/>
        </pc:sldMkLst>
        <pc:spChg chg="mod">
          <ac:chgData name="Pathirana P.H.P.S.L it16004382" userId="fce35427-5574-45a7-ba8c-4119a594e4ba" providerId="ADAL" clId="{6E8C566B-BDC2-4AE9-9A18-6D546B08B5CA}" dt="2019-05-22T01:56:10.907" v="1301" actId="20577"/>
          <ac:spMkLst>
            <pc:docMk/>
            <pc:sldMk cId="3913376391" sldId="301"/>
            <ac:spMk id="2" creationId="{89555DB7-069F-4246-90E5-C975BBCEE3B6}"/>
          </ac:spMkLst>
        </pc:spChg>
        <pc:spChg chg="mod">
          <ac:chgData name="Pathirana P.H.P.S.L it16004382" userId="fce35427-5574-45a7-ba8c-4119a594e4ba" providerId="ADAL" clId="{6E8C566B-BDC2-4AE9-9A18-6D546B08B5CA}" dt="2019-05-22T02:25:28.243" v="2623" actId="313"/>
          <ac:spMkLst>
            <pc:docMk/>
            <pc:sldMk cId="3913376391" sldId="301"/>
            <ac:spMk id="3" creationId="{315CAC4A-8377-4CC1-AB08-588678AEF5FF}"/>
          </ac:spMkLst>
        </pc:spChg>
      </pc:sldChg>
      <pc:sldChg chg="modSp add del ord">
        <pc:chgData name="Pathirana P.H.P.S.L it16004382" userId="fce35427-5574-45a7-ba8c-4119a594e4ba" providerId="ADAL" clId="{6E8C566B-BDC2-4AE9-9A18-6D546B08B5CA}" dt="2019-05-22T03:42:08.511" v="2808" actId="2696"/>
        <pc:sldMkLst>
          <pc:docMk/>
          <pc:sldMk cId="2749502411" sldId="302"/>
        </pc:sldMkLst>
        <pc:spChg chg="mod">
          <ac:chgData name="Pathirana P.H.P.S.L it16004382" userId="fce35427-5574-45a7-ba8c-4119a594e4ba" providerId="ADAL" clId="{6E8C566B-BDC2-4AE9-9A18-6D546B08B5CA}" dt="2019-05-22T01:58:53.655" v="1531" actId="20577"/>
          <ac:spMkLst>
            <pc:docMk/>
            <pc:sldMk cId="2749502411" sldId="302"/>
            <ac:spMk id="2" creationId="{89555DB7-069F-4246-90E5-C975BBCEE3B6}"/>
          </ac:spMkLst>
        </pc:spChg>
        <pc:spChg chg="mod">
          <ac:chgData name="Pathirana P.H.P.S.L it16004382" userId="fce35427-5574-45a7-ba8c-4119a594e4ba" providerId="ADAL" clId="{6E8C566B-BDC2-4AE9-9A18-6D546B08B5CA}" dt="2019-05-22T02:23:01.033" v="2479" actId="20577"/>
          <ac:spMkLst>
            <pc:docMk/>
            <pc:sldMk cId="2749502411" sldId="302"/>
            <ac:spMk id="3" creationId="{315CAC4A-8377-4CC1-AB08-588678AEF5FF}"/>
          </ac:spMkLst>
        </pc:spChg>
      </pc:sldChg>
      <pc:sldChg chg="modSp add ord">
        <pc:chgData name="Pathirana P.H.P.S.L it16004382" userId="fce35427-5574-45a7-ba8c-4119a594e4ba" providerId="ADAL" clId="{6E8C566B-BDC2-4AE9-9A18-6D546B08B5CA}" dt="2019-05-22T03:44:29.967" v="2853" actId="20577"/>
        <pc:sldMkLst>
          <pc:docMk/>
          <pc:sldMk cId="3444881986" sldId="303"/>
        </pc:sldMkLst>
        <pc:spChg chg="mod">
          <ac:chgData name="Pathirana P.H.P.S.L it16004382" userId="fce35427-5574-45a7-ba8c-4119a594e4ba" providerId="ADAL" clId="{6E8C566B-BDC2-4AE9-9A18-6D546B08B5CA}" dt="2019-05-22T02:00:48.046" v="1645" actId="20577"/>
          <ac:spMkLst>
            <pc:docMk/>
            <pc:sldMk cId="3444881986" sldId="303"/>
            <ac:spMk id="2" creationId="{89555DB7-069F-4246-90E5-C975BBCEE3B6}"/>
          </ac:spMkLst>
        </pc:spChg>
        <pc:spChg chg="mod">
          <ac:chgData name="Pathirana P.H.P.S.L it16004382" userId="fce35427-5574-45a7-ba8c-4119a594e4ba" providerId="ADAL" clId="{6E8C566B-BDC2-4AE9-9A18-6D546B08B5CA}" dt="2019-05-22T03:44:29.967" v="2853" actId="20577"/>
          <ac:spMkLst>
            <pc:docMk/>
            <pc:sldMk cId="3444881986" sldId="303"/>
            <ac:spMk id="3" creationId="{315CAC4A-8377-4CC1-AB08-588678AEF5FF}"/>
          </ac:spMkLst>
        </pc:spChg>
      </pc:sldChg>
      <pc:sldChg chg="modSp add ord">
        <pc:chgData name="Pathirana P.H.P.S.L it16004382" userId="fce35427-5574-45a7-ba8c-4119a594e4ba" providerId="ADAL" clId="{6E8C566B-BDC2-4AE9-9A18-6D546B08B5CA}" dt="2019-05-22T03:40:49.077" v="2800"/>
        <pc:sldMkLst>
          <pc:docMk/>
          <pc:sldMk cId="2251705088" sldId="304"/>
        </pc:sldMkLst>
        <pc:spChg chg="mod">
          <ac:chgData name="Pathirana P.H.P.S.L it16004382" userId="fce35427-5574-45a7-ba8c-4119a594e4ba" providerId="ADAL" clId="{6E8C566B-BDC2-4AE9-9A18-6D546B08B5CA}" dt="2019-05-22T02:01:04.315" v="1659" actId="20577"/>
          <ac:spMkLst>
            <pc:docMk/>
            <pc:sldMk cId="2251705088" sldId="304"/>
            <ac:spMk id="2" creationId="{89555DB7-069F-4246-90E5-C975BBCEE3B6}"/>
          </ac:spMkLst>
        </pc:spChg>
        <pc:spChg chg="mod">
          <ac:chgData name="Pathirana P.H.P.S.L it16004382" userId="fce35427-5574-45a7-ba8c-4119a594e4ba" providerId="ADAL" clId="{6E8C566B-BDC2-4AE9-9A18-6D546B08B5CA}" dt="2019-05-22T02:29:06.786" v="2750" actId="20577"/>
          <ac:spMkLst>
            <pc:docMk/>
            <pc:sldMk cId="2251705088" sldId="304"/>
            <ac:spMk id="3" creationId="{315CAC4A-8377-4CC1-AB08-588678AEF5FF}"/>
          </ac:spMkLst>
        </pc:spChg>
      </pc:sldChg>
      <pc:sldChg chg="addSp delSp modSp add mod setBg setClrOvrMap">
        <pc:chgData name="Pathirana P.H.P.S.L it16004382" userId="fce35427-5574-45a7-ba8c-4119a594e4ba" providerId="ADAL" clId="{6E8C566B-BDC2-4AE9-9A18-6D546B08B5CA}" dt="2019-05-22T03:43:40.115" v="2849" actId="26606"/>
        <pc:sldMkLst>
          <pc:docMk/>
          <pc:sldMk cId="756581092" sldId="305"/>
        </pc:sldMkLst>
        <pc:spChg chg="mod">
          <ac:chgData name="Pathirana P.H.P.S.L it16004382" userId="fce35427-5574-45a7-ba8c-4119a594e4ba" providerId="ADAL" clId="{6E8C566B-BDC2-4AE9-9A18-6D546B08B5CA}" dt="2019-05-22T03:43:40.115" v="2849" actId="26606"/>
          <ac:spMkLst>
            <pc:docMk/>
            <pc:sldMk cId="756581092" sldId="305"/>
            <ac:spMk id="2" creationId="{3DCB189E-3070-4044-8A7F-556D79ACA497}"/>
          </ac:spMkLst>
        </pc:spChg>
        <pc:spChg chg="add del mod">
          <ac:chgData name="Pathirana P.H.P.S.L it16004382" userId="fce35427-5574-45a7-ba8c-4119a594e4ba" providerId="ADAL" clId="{6E8C566B-BDC2-4AE9-9A18-6D546B08B5CA}" dt="2019-05-22T03:43:29.929" v="2847"/>
          <ac:spMkLst>
            <pc:docMk/>
            <pc:sldMk cId="756581092" sldId="305"/>
            <ac:spMk id="3" creationId="{41F93CDD-28D6-4AA0-B174-CF34917B2CBD}"/>
          </ac:spMkLst>
        </pc:spChg>
        <pc:spChg chg="add">
          <ac:chgData name="Pathirana P.H.P.S.L it16004382" userId="fce35427-5574-45a7-ba8c-4119a594e4ba" providerId="ADAL" clId="{6E8C566B-BDC2-4AE9-9A18-6D546B08B5CA}" dt="2019-05-22T03:43:40.115" v="2849" actId="26606"/>
          <ac:spMkLst>
            <pc:docMk/>
            <pc:sldMk cId="756581092" sldId="305"/>
            <ac:spMk id="7" creationId="{4E4490D0-3672-446A-AC12-B4830333BDDD}"/>
          </ac:spMkLst>
        </pc:spChg>
        <pc:spChg chg="add">
          <ac:chgData name="Pathirana P.H.P.S.L it16004382" userId="fce35427-5574-45a7-ba8c-4119a594e4ba" providerId="ADAL" clId="{6E8C566B-BDC2-4AE9-9A18-6D546B08B5CA}" dt="2019-05-22T03:43:40.115" v="2849" actId="26606"/>
          <ac:spMkLst>
            <pc:docMk/>
            <pc:sldMk cId="756581092" sldId="305"/>
            <ac:spMk id="8" creationId="{39CB82C2-DF65-4EC1-8280-F201D50F570B}"/>
          </ac:spMkLst>
        </pc:spChg>
        <pc:spChg chg="add del">
          <ac:chgData name="Pathirana P.H.P.S.L it16004382" userId="fce35427-5574-45a7-ba8c-4119a594e4ba" providerId="ADAL" clId="{6E8C566B-BDC2-4AE9-9A18-6D546B08B5CA}" dt="2019-05-22T03:43:06.884" v="2828" actId="26606"/>
          <ac:spMkLst>
            <pc:docMk/>
            <pc:sldMk cId="756581092" sldId="305"/>
            <ac:spMk id="10" creationId="{AE1AF813-2D2F-4B78-9216-388AF161EDAA}"/>
          </ac:spMkLst>
        </pc:spChg>
        <pc:spChg chg="add">
          <ac:chgData name="Pathirana P.H.P.S.L it16004382" userId="fce35427-5574-45a7-ba8c-4119a594e4ba" providerId="ADAL" clId="{6E8C566B-BDC2-4AE9-9A18-6D546B08B5CA}" dt="2019-05-22T03:43:40.115" v="2849" actId="26606"/>
          <ac:spMkLst>
            <pc:docMk/>
            <pc:sldMk cId="756581092" sldId="305"/>
            <ac:spMk id="11" creationId="{AE220058-3FCE-496E-ADF2-D8A6961F39F6}"/>
          </ac:spMkLst>
        </pc:spChg>
        <pc:spChg chg="add del">
          <ac:chgData name="Pathirana P.H.P.S.L it16004382" userId="fce35427-5574-45a7-ba8c-4119a594e4ba" providerId="ADAL" clId="{6E8C566B-BDC2-4AE9-9A18-6D546B08B5CA}" dt="2019-05-22T03:43:06.884" v="2828" actId="26606"/>
          <ac:spMkLst>
            <pc:docMk/>
            <pc:sldMk cId="756581092" sldId="305"/>
            <ac:spMk id="12" creationId="{C47181D2-95D5-4439-9BDF-14D4FDC7BD80}"/>
          </ac:spMkLst>
        </pc:spChg>
        <pc:spChg chg="add del">
          <ac:chgData name="Pathirana P.H.P.S.L it16004382" userId="fce35427-5574-45a7-ba8c-4119a594e4ba" providerId="ADAL" clId="{6E8C566B-BDC2-4AE9-9A18-6D546B08B5CA}" dt="2019-05-22T03:43:08.153" v="2830" actId="26606"/>
          <ac:spMkLst>
            <pc:docMk/>
            <pc:sldMk cId="756581092" sldId="305"/>
            <ac:spMk id="14" creationId="{7737E529-E43B-4948-B3C4-7F6B806FCCFD}"/>
          </ac:spMkLst>
        </pc:spChg>
        <pc:spChg chg="add del">
          <ac:chgData name="Pathirana P.H.P.S.L it16004382" userId="fce35427-5574-45a7-ba8c-4119a594e4ba" providerId="ADAL" clId="{6E8C566B-BDC2-4AE9-9A18-6D546B08B5CA}" dt="2019-05-22T03:43:08.153" v="2830" actId="26606"/>
          <ac:spMkLst>
            <pc:docMk/>
            <pc:sldMk cId="756581092" sldId="305"/>
            <ac:spMk id="16" creationId="{C609E9FA-BDDE-45C4-8F5E-974D4208D2EA}"/>
          </ac:spMkLst>
        </pc:spChg>
        <pc:spChg chg="add">
          <ac:chgData name="Pathirana P.H.P.S.L it16004382" userId="fce35427-5574-45a7-ba8c-4119a594e4ba" providerId="ADAL" clId="{6E8C566B-BDC2-4AE9-9A18-6D546B08B5CA}" dt="2019-05-22T03:43:40.115" v="2849" actId="26606"/>
          <ac:spMkLst>
            <pc:docMk/>
            <pc:sldMk cId="756581092" sldId="305"/>
            <ac:spMk id="17" creationId="{3E9C5090-7D25-41E3-A6D3-CCAEE505E785}"/>
          </ac:spMkLst>
        </pc:spChg>
        <pc:spChg chg="add del">
          <ac:chgData name="Pathirana P.H.P.S.L it16004382" userId="fce35427-5574-45a7-ba8c-4119a594e4ba" providerId="ADAL" clId="{6E8C566B-BDC2-4AE9-9A18-6D546B08B5CA}" dt="2019-05-22T03:43:09.293" v="2832" actId="26606"/>
          <ac:spMkLst>
            <pc:docMk/>
            <pc:sldMk cId="756581092" sldId="305"/>
            <ac:spMk id="19" creationId="{154480E5-678B-478F-9170-46502C5FB3E3}"/>
          </ac:spMkLst>
        </pc:spChg>
        <pc:spChg chg="add del">
          <ac:chgData name="Pathirana P.H.P.S.L it16004382" userId="fce35427-5574-45a7-ba8c-4119a594e4ba" providerId="ADAL" clId="{6E8C566B-BDC2-4AE9-9A18-6D546B08B5CA}" dt="2019-05-22T03:43:09.293" v="2832" actId="26606"/>
          <ac:spMkLst>
            <pc:docMk/>
            <pc:sldMk cId="756581092" sldId="305"/>
            <ac:spMk id="20" creationId="{B598D875-841B-47A7-B4C8-237DBCE2FBC7}"/>
          </ac:spMkLst>
        </pc:spChg>
        <pc:spChg chg="add">
          <ac:chgData name="Pathirana P.H.P.S.L it16004382" userId="fce35427-5574-45a7-ba8c-4119a594e4ba" providerId="ADAL" clId="{6E8C566B-BDC2-4AE9-9A18-6D546B08B5CA}" dt="2019-05-22T03:43:40.115" v="2849" actId="26606"/>
          <ac:spMkLst>
            <pc:docMk/>
            <pc:sldMk cId="756581092" sldId="305"/>
            <ac:spMk id="21" creationId="{11BF8809-0DAC-41E5-A212-ACB4A01BE95B}"/>
          </ac:spMkLst>
        </pc:spChg>
        <pc:spChg chg="add del">
          <ac:chgData name="Pathirana P.H.P.S.L it16004382" userId="fce35427-5574-45a7-ba8c-4119a594e4ba" providerId="ADAL" clId="{6E8C566B-BDC2-4AE9-9A18-6D546B08B5CA}" dt="2019-05-22T03:43:10.021" v="2834" actId="26606"/>
          <ac:spMkLst>
            <pc:docMk/>
            <pc:sldMk cId="756581092" sldId="305"/>
            <ac:spMk id="23" creationId="{C672EAF5-5470-4BA7-B932-B6C0D09E7F97}"/>
          </ac:spMkLst>
        </pc:spChg>
        <pc:spChg chg="add del">
          <ac:chgData name="Pathirana P.H.P.S.L it16004382" userId="fce35427-5574-45a7-ba8c-4119a594e4ba" providerId="ADAL" clId="{6E8C566B-BDC2-4AE9-9A18-6D546B08B5CA}" dt="2019-05-22T03:43:10.021" v="2834" actId="26606"/>
          <ac:spMkLst>
            <pc:docMk/>
            <pc:sldMk cId="756581092" sldId="305"/>
            <ac:spMk id="24" creationId="{94620B5C-0452-4C14-93BC-D29D4DD2039E}"/>
          </ac:spMkLst>
        </pc:spChg>
        <pc:graphicFrameChg chg="mod modGraphic">
          <ac:chgData name="Pathirana P.H.P.S.L it16004382" userId="fce35427-5574-45a7-ba8c-4119a594e4ba" providerId="ADAL" clId="{6E8C566B-BDC2-4AE9-9A18-6D546B08B5CA}" dt="2019-05-22T03:43:13.016" v="2837" actId="26606"/>
          <ac:graphicFrameMkLst>
            <pc:docMk/>
            <pc:sldMk cId="756581092" sldId="305"/>
            <ac:graphicFrameMk id="5" creationId="{CD691613-8897-4497-906F-DB966616DE8F}"/>
          </ac:graphicFrameMkLst>
        </pc:graphicFrameChg>
        <pc:cxnChg chg="add">
          <ac:chgData name="Pathirana P.H.P.S.L it16004382" userId="fce35427-5574-45a7-ba8c-4119a594e4ba" providerId="ADAL" clId="{6E8C566B-BDC2-4AE9-9A18-6D546B08B5CA}" dt="2019-05-22T03:43:40.115" v="2849" actId="26606"/>
          <ac:cxnSpMkLst>
            <pc:docMk/>
            <pc:sldMk cId="756581092" sldId="305"/>
            <ac:cxnSpMk id="9" creationId="{7E1D4427-852B-4B37-8E76-0E9F1810BA2A}"/>
          </ac:cxnSpMkLst>
        </pc:cxnChg>
        <pc:cxnChg chg="add">
          <ac:chgData name="Pathirana P.H.P.S.L it16004382" userId="fce35427-5574-45a7-ba8c-4119a594e4ba" providerId="ADAL" clId="{6E8C566B-BDC2-4AE9-9A18-6D546B08B5CA}" dt="2019-05-22T03:43:40.115" v="2849" actId="26606"/>
          <ac:cxnSpMkLst>
            <pc:docMk/>
            <pc:sldMk cId="756581092" sldId="305"/>
            <ac:cxnSpMk id="13" creationId="{E193F809-7E50-4AAD-8E26-878207931CB5}"/>
          </ac:cxnSpMkLst>
        </pc:cxnChg>
        <pc:cxnChg chg="add del">
          <ac:chgData name="Pathirana P.H.P.S.L it16004382" userId="fce35427-5574-45a7-ba8c-4119a594e4ba" providerId="ADAL" clId="{6E8C566B-BDC2-4AE9-9A18-6D546B08B5CA}" dt="2019-05-22T03:43:08.153" v="2830" actId="26606"/>
          <ac:cxnSpMkLst>
            <pc:docMk/>
            <pc:sldMk cId="756581092" sldId="305"/>
            <ac:cxnSpMk id="15" creationId="{45549E29-E797-4A00-B030-3AB01640CFDC}"/>
          </ac:cxnSpMkLst>
        </pc:cxnChg>
        <pc:cxnChg chg="add del">
          <ac:chgData name="Pathirana P.H.P.S.L it16004382" userId="fce35427-5574-45a7-ba8c-4119a594e4ba" providerId="ADAL" clId="{6E8C566B-BDC2-4AE9-9A18-6D546B08B5CA}" dt="2019-05-22T03:43:09.293" v="2832" actId="26606"/>
          <ac:cxnSpMkLst>
            <pc:docMk/>
            <pc:sldMk cId="756581092" sldId="305"/>
            <ac:cxnSpMk id="18" creationId="{E9F7CBA9-9D9B-479F-AAB5-BF785971CD85}"/>
          </ac:cxnSpMkLst>
        </pc:cxnChg>
        <pc:cxnChg chg="add del">
          <ac:chgData name="Pathirana P.H.P.S.L it16004382" userId="fce35427-5574-45a7-ba8c-4119a594e4ba" providerId="ADAL" clId="{6E8C566B-BDC2-4AE9-9A18-6D546B08B5CA}" dt="2019-05-22T03:43:10.021" v="2834" actId="26606"/>
          <ac:cxnSpMkLst>
            <pc:docMk/>
            <pc:sldMk cId="756581092" sldId="305"/>
            <ac:cxnSpMk id="22" creationId="{327CAB8F-A0BA-4128-8B2F-EC1879A1677D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AACA8-804C-461B-BB4D-1F8F4608F7D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7068CD-4331-4196-BD04-037B721849AE}">
      <dgm:prSet/>
      <dgm:spPr/>
      <dgm:t>
        <a:bodyPr/>
        <a:lstStyle/>
        <a:p>
          <a:r>
            <a:rPr lang="en-US"/>
            <a:t>Mark</a:t>
          </a:r>
        </a:p>
      </dgm:t>
    </dgm:pt>
    <dgm:pt modelId="{E95DFD32-518C-427B-955F-47CBFE8409CD}" type="parTrans" cxnId="{D22218BD-4A30-4A80-9D2C-FD832FE036F7}">
      <dgm:prSet/>
      <dgm:spPr/>
      <dgm:t>
        <a:bodyPr/>
        <a:lstStyle/>
        <a:p>
          <a:endParaRPr lang="en-US"/>
        </a:p>
      </dgm:t>
    </dgm:pt>
    <dgm:pt modelId="{44EE0529-309A-495D-A264-46C41A948507}" type="sibTrans" cxnId="{D22218BD-4A30-4A80-9D2C-FD832FE036F7}">
      <dgm:prSet/>
      <dgm:spPr/>
      <dgm:t>
        <a:bodyPr/>
        <a:lstStyle/>
        <a:p>
          <a:endParaRPr lang="en-US"/>
        </a:p>
      </dgm:t>
    </dgm:pt>
    <dgm:pt modelId="{AA35B885-72A4-473D-AAD3-15022B2EB37A}">
      <dgm:prSet/>
      <dgm:spPr/>
      <dgm:t>
        <a:bodyPr/>
        <a:lstStyle/>
        <a:p>
          <a:r>
            <a:rPr lang="en-US"/>
            <a:t>Mark logical video chunks of each video file.</a:t>
          </a:r>
        </a:p>
      </dgm:t>
    </dgm:pt>
    <dgm:pt modelId="{A1F6AB1A-B9D1-4CB0-94B1-4706EF57B6CB}" type="parTrans" cxnId="{FC936E43-2A75-4E55-AB6D-60BA5441890B}">
      <dgm:prSet/>
      <dgm:spPr/>
      <dgm:t>
        <a:bodyPr/>
        <a:lstStyle/>
        <a:p>
          <a:endParaRPr lang="en-US"/>
        </a:p>
      </dgm:t>
    </dgm:pt>
    <dgm:pt modelId="{A1A07728-525C-4445-9CCA-674274254596}" type="sibTrans" cxnId="{FC936E43-2A75-4E55-AB6D-60BA5441890B}">
      <dgm:prSet/>
      <dgm:spPr/>
      <dgm:t>
        <a:bodyPr/>
        <a:lstStyle/>
        <a:p>
          <a:endParaRPr lang="en-US"/>
        </a:p>
      </dgm:t>
    </dgm:pt>
    <dgm:pt modelId="{0D1C2B3F-96E7-45AD-BA71-260F2D15E3C6}">
      <dgm:prSet/>
      <dgm:spPr/>
      <dgm:t>
        <a:bodyPr/>
        <a:lstStyle/>
        <a:p>
          <a:r>
            <a:rPr lang="en-US"/>
            <a:t>Classify</a:t>
          </a:r>
        </a:p>
      </dgm:t>
    </dgm:pt>
    <dgm:pt modelId="{59B1A033-F00E-4C74-870A-F3447676AEAA}" type="parTrans" cxnId="{71A11A2E-7C2A-455A-928C-C094E0D21B28}">
      <dgm:prSet/>
      <dgm:spPr/>
      <dgm:t>
        <a:bodyPr/>
        <a:lstStyle/>
        <a:p>
          <a:endParaRPr lang="en-US"/>
        </a:p>
      </dgm:t>
    </dgm:pt>
    <dgm:pt modelId="{ED8A0A13-69DD-454A-9A8D-6747B7366BF6}" type="sibTrans" cxnId="{71A11A2E-7C2A-455A-928C-C094E0D21B28}">
      <dgm:prSet/>
      <dgm:spPr/>
      <dgm:t>
        <a:bodyPr/>
        <a:lstStyle/>
        <a:p>
          <a:endParaRPr lang="en-US"/>
        </a:p>
      </dgm:t>
    </dgm:pt>
    <dgm:pt modelId="{9B979716-304E-4322-A231-F77A8308A97A}">
      <dgm:prSet/>
      <dgm:spPr/>
      <dgm:t>
        <a:bodyPr/>
        <a:lstStyle/>
        <a:p>
          <a:r>
            <a:rPr lang="en-US"/>
            <a:t>Classify logical video chunks using a provided classifier.</a:t>
          </a:r>
        </a:p>
      </dgm:t>
    </dgm:pt>
    <dgm:pt modelId="{B118B2F1-B26C-436B-946C-E16F01BC1C77}" type="parTrans" cxnId="{38656EFC-5738-48B6-9D5B-16F184564E28}">
      <dgm:prSet/>
      <dgm:spPr/>
      <dgm:t>
        <a:bodyPr/>
        <a:lstStyle/>
        <a:p>
          <a:endParaRPr lang="en-US"/>
        </a:p>
      </dgm:t>
    </dgm:pt>
    <dgm:pt modelId="{776B3E8C-C2B7-4444-8A6D-492AB1B0276C}" type="sibTrans" cxnId="{38656EFC-5738-48B6-9D5B-16F184564E28}">
      <dgm:prSet/>
      <dgm:spPr/>
      <dgm:t>
        <a:bodyPr/>
        <a:lstStyle/>
        <a:p>
          <a:endParaRPr lang="en-US"/>
        </a:p>
      </dgm:t>
    </dgm:pt>
    <dgm:pt modelId="{28999CD2-F4C7-4310-B557-DDBEE27BD10B}">
      <dgm:prSet/>
      <dgm:spPr/>
      <dgm:t>
        <a:bodyPr/>
        <a:lstStyle/>
        <a:p>
          <a:r>
            <a:rPr lang="en-US"/>
            <a:t>Analyze</a:t>
          </a:r>
        </a:p>
      </dgm:t>
    </dgm:pt>
    <dgm:pt modelId="{FFA34CB2-5DDB-430D-B7B4-1F257B44E381}" type="parTrans" cxnId="{C4227AFB-1928-4C35-AA5C-08401A6EDCCD}">
      <dgm:prSet/>
      <dgm:spPr/>
      <dgm:t>
        <a:bodyPr/>
        <a:lstStyle/>
        <a:p>
          <a:endParaRPr lang="en-US"/>
        </a:p>
      </dgm:t>
    </dgm:pt>
    <dgm:pt modelId="{DAB86D70-2DB3-4D06-86D9-85CF68D4B93A}" type="sibTrans" cxnId="{C4227AFB-1928-4C35-AA5C-08401A6EDCCD}">
      <dgm:prSet/>
      <dgm:spPr/>
      <dgm:t>
        <a:bodyPr/>
        <a:lstStyle/>
        <a:p>
          <a:endParaRPr lang="en-US"/>
        </a:p>
      </dgm:t>
    </dgm:pt>
    <dgm:pt modelId="{224606D3-10D1-41D0-A082-E655C87E440D}">
      <dgm:prSet/>
      <dgm:spPr/>
      <dgm:t>
        <a:bodyPr/>
        <a:lstStyle/>
        <a:p>
          <a:r>
            <a:rPr lang="en-US"/>
            <a:t>Analyze the output given by service workers after classification.</a:t>
          </a:r>
        </a:p>
      </dgm:t>
    </dgm:pt>
    <dgm:pt modelId="{28BFF699-E2B9-40BE-BFAB-9DEE73663E72}" type="parTrans" cxnId="{AE1D7698-A6F0-4333-A98C-5EB69E5F29B9}">
      <dgm:prSet/>
      <dgm:spPr/>
      <dgm:t>
        <a:bodyPr/>
        <a:lstStyle/>
        <a:p>
          <a:endParaRPr lang="en-US"/>
        </a:p>
      </dgm:t>
    </dgm:pt>
    <dgm:pt modelId="{DE78785A-BD1B-4CBC-9601-8A7C9C2482A5}" type="sibTrans" cxnId="{AE1D7698-A6F0-4333-A98C-5EB69E5F29B9}">
      <dgm:prSet/>
      <dgm:spPr/>
      <dgm:t>
        <a:bodyPr/>
        <a:lstStyle/>
        <a:p>
          <a:endParaRPr lang="en-US"/>
        </a:p>
      </dgm:t>
    </dgm:pt>
    <dgm:pt modelId="{3D60BDF2-C534-4698-BB31-901AC1CE1112}">
      <dgm:prSet/>
      <dgm:spPr/>
      <dgm:t>
        <a:bodyPr/>
        <a:lstStyle/>
        <a:p>
          <a:r>
            <a:rPr lang="en-US"/>
            <a:t>Derive</a:t>
          </a:r>
        </a:p>
      </dgm:t>
    </dgm:pt>
    <dgm:pt modelId="{0ACF387A-8DDB-4942-85A0-0990FD2E77D8}" type="parTrans" cxnId="{B7A62B2D-0BBB-40D4-BEBD-B4EB0E9D0B9C}">
      <dgm:prSet/>
      <dgm:spPr/>
      <dgm:t>
        <a:bodyPr/>
        <a:lstStyle/>
        <a:p>
          <a:endParaRPr lang="en-US"/>
        </a:p>
      </dgm:t>
    </dgm:pt>
    <dgm:pt modelId="{FB401E1E-A6C9-4846-BC0D-EA838712EBED}" type="sibTrans" cxnId="{B7A62B2D-0BBB-40D4-BEBD-B4EB0E9D0B9C}">
      <dgm:prSet/>
      <dgm:spPr/>
      <dgm:t>
        <a:bodyPr/>
        <a:lstStyle/>
        <a:p>
          <a:endParaRPr lang="en-US"/>
        </a:p>
      </dgm:t>
    </dgm:pt>
    <dgm:pt modelId="{304BEA10-7273-4C29-A51E-9AC4C4C67BCE}">
      <dgm:prSet/>
      <dgm:spPr/>
      <dgm:t>
        <a:bodyPr/>
        <a:lstStyle/>
        <a:p>
          <a:r>
            <a:rPr lang="en-US"/>
            <a:t>Derive at a single conclusion for each video file.</a:t>
          </a:r>
        </a:p>
      </dgm:t>
    </dgm:pt>
    <dgm:pt modelId="{9CE5C264-AA9F-4151-8093-8A997EFEE7FC}" type="parTrans" cxnId="{8787602C-A887-4E4B-AA4B-2C1CDF91FD23}">
      <dgm:prSet/>
      <dgm:spPr/>
      <dgm:t>
        <a:bodyPr/>
        <a:lstStyle/>
        <a:p>
          <a:endParaRPr lang="en-US"/>
        </a:p>
      </dgm:t>
    </dgm:pt>
    <dgm:pt modelId="{B91B074C-929A-478E-A399-AB3EF427946F}" type="sibTrans" cxnId="{8787602C-A887-4E4B-AA4B-2C1CDF91FD23}">
      <dgm:prSet/>
      <dgm:spPr/>
      <dgm:t>
        <a:bodyPr/>
        <a:lstStyle/>
        <a:p>
          <a:endParaRPr lang="en-US"/>
        </a:p>
      </dgm:t>
    </dgm:pt>
    <dgm:pt modelId="{FA502418-C49B-2740-B578-C9A42F3EEB65}" type="pres">
      <dgm:prSet presAssocID="{FD8AACA8-804C-461B-BB4D-1F8F4608F7DC}" presName="Name0" presStyleCnt="0">
        <dgm:presLayoutVars>
          <dgm:dir/>
          <dgm:animLvl val="lvl"/>
          <dgm:resizeHandles val="exact"/>
        </dgm:presLayoutVars>
      </dgm:prSet>
      <dgm:spPr/>
    </dgm:pt>
    <dgm:pt modelId="{C8448217-9EDF-DE4D-969F-7F098BF88723}" type="pres">
      <dgm:prSet presAssocID="{3D60BDF2-C534-4698-BB31-901AC1CE1112}" presName="boxAndChildren" presStyleCnt="0"/>
      <dgm:spPr/>
    </dgm:pt>
    <dgm:pt modelId="{E373895C-5B91-C940-9C75-29F7855E91E5}" type="pres">
      <dgm:prSet presAssocID="{3D60BDF2-C534-4698-BB31-901AC1CE1112}" presName="parentTextBox" presStyleLbl="alignNode1" presStyleIdx="0" presStyleCnt="4"/>
      <dgm:spPr/>
    </dgm:pt>
    <dgm:pt modelId="{F147A6DC-EC9D-F545-9202-CAB81E8D85DF}" type="pres">
      <dgm:prSet presAssocID="{3D60BDF2-C534-4698-BB31-901AC1CE1112}" presName="descendantBox" presStyleLbl="bgAccFollowNode1" presStyleIdx="0" presStyleCnt="4"/>
      <dgm:spPr/>
    </dgm:pt>
    <dgm:pt modelId="{79C52374-527C-0B41-9C95-DB53FCE675BD}" type="pres">
      <dgm:prSet presAssocID="{DAB86D70-2DB3-4D06-86D9-85CF68D4B93A}" presName="sp" presStyleCnt="0"/>
      <dgm:spPr/>
    </dgm:pt>
    <dgm:pt modelId="{5338B108-5403-8742-8642-0018EBCDDC87}" type="pres">
      <dgm:prSet presAssocID="{28999CD2-F4C7-4310-B557-DDBEE27BD10B}" presName="arrowAndChildren" presStyleCnt="0"/>
      <dgm:spPr/>
    </dgm:pt>
    <dgm:pt modelId="{25E5DEB5-ABFC-C94E-859B-9CAAD25FA7EC}" type="pres">
      <dgm:prSet presAssocID="{28999CD2-F4C7-4310-B557-DDBEE27BD10B}" presName="parentTextArrow" presStyleLbl="node1" presStyleIdx="0" presStyleCnt="0"/>
      <dgm:spPr/>
    </dgm:pt>
    <dgm:pt modelId="{9905A874-136E-484F-A85F-36C067861452}" type="pres">
      <dgm:prSet presAssocID="{28999CD2-F4C7-4310-B557-DDBEE27BD10B}" presName="arrow" presStyleLbl="alignNode1" presStyleIdx="1" presStyleCnt="4"/>
      <dgm:spPr/>
    </dgm:pt>
    <dgm:pt modelId="{04E8C414-000A-2547-B236-D28E4E20CD67}" type="pres">
      <dgm:prSet presAssocID="{28999CD2-F4C7-4310-B557-DDBEE27BD10B}" presName="descendantArrow" presStyleLbl="bgAccFollowNode1" presStyleIdx="1" presStyleCnt="4"/>
      <dgm:spPr/>
    </dgm:pt>
    <dgm:pt modelId="{0F407650-8CDD-D947-8482-CB140C17FB25}" type="pres">
      <dgm:prSet presAssocID="{ED8A0A13-69DD-454A-9A8D-6747B7366BF6}" presName="sp" presStyleCnt="0"/>
      <dgm:spPr/>
    </dgm:pt>
    <dgm:pt modelId="{7AAF1CBE-7598-F34E-98C5-35E29669A12D}" type="pres">
      <dgm:prSet presAssocID="{0D1C2B3F-96E7-45AD-BA71-260F2D15E3C6}" presName="arrowAndChildren" presStyleCnt="0"/>
      <dgm:spPr/>
    </dgm:pt>
    <dgm:pt modelId="{9DFD1991-20C9-3048-8B4B-E16F6872CCBF}" type="pres">
      <dgm:prSet presAssocID="{0D1C2B3F-96E7-45AD-BA71-260F2D15E3C6}" presName="parentTextArrow" presStyleLbl="node1" presStyleIdx="0" presStyleCnt="0"/>
      <dgm:spPr/>
    </dgm:pt>
    <dgm:pt modelId="{29AC6EAA-C3A0-9640-8A63-05A815E8B2BB}" type="pres">
      <dgm:prSet presAssocID="{0D1C2B3F-96E7-45AD-BA71-260F2D15E3C6}" presName="arrow" presStyleLbl="alignNode1" presStyleIdx="2" presStyleCnt="4"/>
      <dgm:spPr/>
    </dgm:pt>
    <dgm:pt modelId="{06EF0333-E389-4745-9706-A76B6E82FC70}" type="pres">
      <dgm:prSet presAssocID="{0D1C2B3F-96E7-45AD-BA71-260F2D15E3C6}" presName="descendantArrow" presStyleLbl="bgAccFollowNode1" presStyleIdx="2" presStyleCnt="4"/>
      <dgm:spPr/>
    </dgm:pt>
    <dgm:pt modelId="{DC240A62-CD19-D54C-AD91-71EE6B9043D1}" type="pres">
      <dgm:prSet presAssocID="{44EE0529-309A-495D-A264-46C41A948507}" presName="sp" presStyleCnt="0"/>
      <dgm:spPr/>
    </dgm:pt>
    <dgm:pt modelId="{814A7D68-C9EA-E748-B21F-3D6007E2E403}" type="pres">
      <dgm:prSet presAssocID="{907068CD-4331-4196-BD04-037B721849AE}" presName="arrowAndChildren" presStyleCnt="0"/>
      <dgm:spPr/>
    </dgm:pt>
    <dgm:pt modelId="{77211B46-EE66-2B46-A775-272893BC0A6E}" type="pres">
      <dgm:prSet presAssocID="{907068CD-4331-4196-BD04-037B721849AE}" presName="parentTextArrow" presStyleLbl="node1" presStyleIdx="0" presStyleCnt="0"/>
      <dgm:spPr/>
    </dgm:pt>
    <dgm:pt modelId="{EC2638F8-C12D-344F-8851-FD2499EC37EA}" type="pres">
      <dgm:prSet presAssocID="{907068CD-4331-4196-BD04-037B721849AE}" presName="arrow" presStyleLbl="alignNode1" presStyleIdx="3" presStyleCnt="4"/>
      <dgm:spPr/>
    </dgm:pt>
    <dgm:pt modelId="{0BB66822-88DC-6B4C-8208-AB1910395813}" type="pres">
      <dgm:prSet presAssocID="{907068CD-4331-4196-BD04-037B721849AE}" presName="descendantArrow" presStyleLbl="bgAccFollowNode1" presStyleIdx="3" presStyleCnt="4"/>
      <dgm:spPr/>
    </dgm:pt>
  </dgm:ptLst>
  <dgm:cxnLst>
    <dgm:cxn modelId="{8787602C-A887-4E4B-AA4B-2C1CDF91FD23}" srcId="{3D60BDF2-C534-4698-BB31-901AC1CE1112}" destId="{304BEA10-7273-4C29-A51E-9AC4C4C67BCE}" srcOrd="0" destOrd="0" parTransId="{9CE5C264-AA9F-4151-8093-8A997EFEE7FC}" sibTransId="{B91B074C-929A-478E-A399-AB3EF427946F}"/>
    <dgm:cxn modelId="{B7A62B2D-0BBB-40D4-BEBD-B4EB0E9D0B9C}" srcId="{FD8AACA8-804C-461B-BB4D-1F8F4608F7DC}" destId="{3D60BDF2-C534-4698-BB31-901AC1CE1112}" srcOrd="3" destOrd="0" parTransId="{0ACF387A-8DDB-4942-85A0-0990FD2E77D8}" sibTransId="{FB401E1E-A6C9-4846-BC0D-EA838712EBED}"/>
    <dgm:cxn modelId="{71A11A2E-7C2A-455A-928C-C094E0D21B28}" srcId="{FD8AACA8-804C-461B-BB4D-1F8F4608F7DC}" destId="{0D1C2B3F-96E7-45AD-BA71-260F2D15E3C6}" srcOrd="1" destOrd="0" parTransId="{59B1A033-F00E-4C74-870A-F3447676AEAA}" sibTransId="{ED8A0A13-69DD-454A-9A8D-6747B7366BF6}"/>
    <dgm:cxn modelId="{C18FDF33-C43F-A74A-9220-D4795F423F97}" type="presOf" srcId="{3D60BDF2-C534-4698-BB31-901AC1CE1112}" destId="{E373895C-5B91-C940-9C75-29F7855E91E5}" srcOrd="0" destOrd="0" presId="urn:microsoft.com/office/officeart/2016/7/layout/VerticalDownArrowProcess"/>
    <dgm:cxn modelId="{97F50C62-5856-2647-99DC-5F34F1D2AC7B}" type="presOf" srcId="{0D1C2B3F-96E7-45AD-BA71-260F2D15E3C6}" destId="{29AC6EAA-C3A0-9640-8A63-05A815E8B2BB}" srcOrd="1" destOrd="0" presId="urn:microsoft.com/office/officeart/2016/7/layout/VerticalDownArrowProcess"/>
    <dgm:cxn modelId="{FC936E43-2A75-4E55-AB6D-60BA5441890B}" srcId="{907068CD-4331-4196-BD04-037B721849AE}" destId="{AA35B885-72A4-473D-AAD3-15022B2EB37A}" srcOrd="0" destOrd="0" parTransId="{A1F6AB1A-B9D1-4CB0-94B1-4706EF57B6CB}" sibTransId="{A1A07728-525C-4445-9CCA-674274254596}"/>
    <dgm:cxn modelId="{248BEB53-D777-464D-A172-7184A1AD69DF}" type="presOf" srcId="{28999CD2-F4C7-4310-B557-DDBEE27BD10B}" destId="{25E5DEB5-ABFC-C94E-859B-9CAAD25FA7EC}" srcOrd="0" destOrd="0" presId="urn:microsoft.com/office/officeart/2016/7/layout/VerticalDownArrowProcess"/>
    <dgm:cxn modelId="{49E8E878-6F4C-F243-AC98-AC5DA51314BB}" type="presOf" srcId="{907068CD-4331-4196-BD04-037B721849AE}" destId="{77211B46-EE66-2B46-A775-272893BC0A6E}" srcOrd="0" destOrd="0" presId="urn:microsoft.com/office/officeart/2016/7/layout/VerticalDownArrowProcess"/>
    <dgm:cxn modelId="{0E3E4E7A-BC75-2646-A1E6-C471F2D1981D}" type="presOf" srcId="{28999CD2-F4C7-4310-B557-DDBEE27BD10B}" destId="{9905A874-136E-484F-A85F-36C067861452}" srcOrd="1" destOrd="0" presId="urn:microsoft.com/office/officeart/2016/7/layout/VerticalDownArrowProcess"/>
    <dgm:cxn modelId="{A95A8B87-25F2-4F47-B02B-024DE365619E}" type="presOf" srcId="{304BEA10-7273-4C29-A51E-9AC4C4C67BCE}" destId="{F147A6DC-EC9D-F545-9202-CAB81E8D85DF}" srcOrd="0" destOrd="0" presId="urn:microsoft.com/office/officeart/2016/7/layout/VerticalDownArrowProcess"/>
    <dgm:cxn modelId="{AE1D7698-A6F0-4333-A98C-5EB69E5F29B9}" srcId="{28999CD2-F4C7-4310-B557-DDBEE27BD10B}" destId="{224606D3-10D1-41D0-A082-E655C87E440D}" srcOrd="0" destOrd="0" parTransId="{28BFF699-E2B9-40BE-BFAB-9DEE73663E72}" sibTransId="{DE78785A-BD1B-4CBC-9601-8A7C9C2482A5}"/>
    <dgm:cxn modelId="{128EC8AA-6E8C-0749-8AAD-B5BF7A4FCDE5}" type="presOf" srcId="{907068CD-4331-4196-BD04-037B721849AE}" destId="{EC2638F8-C12D-344F-8851-FD2499EC37EA}" srcOrd="1" destOrd="0" presId="urn:microsoft.com/office/officeart/2016/7/layout/VerticalDownArrowProcess"/>
    <dgm:cxn modelId="{DBBCE4B2-E304-1940-B0C4-BEAFB47EDFBB}" type="presOf" srcId="{224606D3-10D1-41D0-A082-E655C87E440D}" destId="{04E8C414-000A-2547-B236-D28E4E20CD67}" srcOrd="0" destOrd="0" presId="urn:microsoft.com/office/officeart/2016/7/layout/VerticalDownArrowProcess"/>
    <dgm:cxn modelId="{D22218BD-4A30-4A80-9D2C-FD832FE036F7}" srcId="{FD8AACA8-804C-461B-BB4D-1F8F4608F7DC}" destId="{907068CD-4331-4196-BD04-037B721849AE}" srcOrd="0" destOrd="0" parTransId="{E95DFD32-518C-427B-955F-47CBFE8409CD}" sibTransId="{44EE0529-309A-495D-A264-46C41A948507}"/>
    <dgm:cxn modelId="{2940F2BD-2D7F-554C-9A80-8D94F4370442}" type="presOf" srcId="{9B979716-304E-4322-A231-F77A8308A97A}" destId="{06EF0333-E389-4745-9706-A76B6E82FC70}" srcOrd="0" destOrd="0" presId="urn:microsoft.com/office/officeart/2016/7/layout/VerticalDownArrowProcess"/>
    <dgm:cxn modelId="{F6FCA1DD-C5DB-304F-8147-12BE38B77CE4}" type="presOf" srcId="{AA35B885-72A4-473D-AAD3-15022B2EB37A}" destId="{0BB66822-88DC-6B4C-8208-AB1910395813}" srcOrd="0" destOrd="0" presId="urn:microsoft.com/office/officeart/2016/7/layout/VerticalDownArrowProcess"/>
    <dgm:cxn modelId="{3746E7E5-96F8-B345-B05C-49DB0A58020F}" type="presOf" srcId="{FD8AACA8-804C-461B-BB4D-1F8F4608F7DC}" destId="{FA502418-C49B-2740-B578-C9A42F3EEB65}" srcOrd="0" destOrd="0" presId="urn:microsoft.com/office/officeart/2016/7/layout/VerticalDownArrowProcess"/>
    <dgm:cxn modelId="{CC0A13EA-B29E-9348-A049-0675A588EBED}" type="presOf" srcId="{0D1C2B3F-96E7-45AD-BA71-260F2D15E3C6}" destId="{9DFD1991-20C9-3048-8B4B-E16F6872CCBF}" srcOrd="0" destOrd="0" presId="urn:microsoft.com/office/officeart/2016/7/layout/VerticalDownArrowProcess"/>
    <dgm:cxn modelId="{C4227AFB-1928-4C35-AA5C-08401A6EDCCD}" srcId="{FD8AACA8-804C-461B-BB4D-1F8F4608F7DC}" destId="{28999CD2-F4C7-4310-B557-DDBEE27BD10B}" srcOrd="2" destOrd="0" parTransId="{FFA34CB2-5DDB-430D-B7B4-1F257B44E381}" sibTransId="{DAB86D70-2DB3-4D06-86D9-85CF68D4B93A}"/>
    <dgm:cxn modelId="{38656EFC-5738-48B6-9D5B-16F184564E28}" srcId="{0D1C2B3F-96E7-45AD-BA71-260F2D15E3C6}" destId="{9B979716-304E-4322-A231-F77A8308A97A}" srcOrd="0" destOrd="0" parTransId="{B118B2F1-B26C-436B-946C-E16F01BC1C77}" sibTransId="{776B3E8C-C2B7-4444-8A6D-492AB1B0276C}"/>
    <dgm:cxn modelId="{05152281-1079-DD40-86C3-F5D8A366C17D}" type="presParOf" srcId="{FA502418-C49B-2740-B578-C9A42F3EEB65}" destId="{C8448217-9EDF-DE4D-969F-7F098BF88723}" srcOrd="0" destOrd="0" presId="urn:microsoft.com/office/officeart/2016/7/layout/VerticalDownArrowProcess"/>
    <dgm:cxn modelId="{A7D22AE0-BB54-2249-A089-5AD0C81175A0}" type="presParOf" srcId="{C8448217-9EDF-DE4D-969F-7F098BF88723}" destId="{E373895C-5B91-C940-9C75-29F7855E91E5}" srcOrd="0" destOrd="0" presId="urn:microsoft.com/office/officeart/2016/7/layout/VerticalDownArrowProcess"/>
    <dgm:cxn modelId="{968BA92A-A617-6843-AF92-8A4EF941847B}" type="presParOf" srcId="{C8448217-9EDF-DE4D-969F-7F098BF88723}" destId="{F147A6DC-EC9D-F545-9202-CAB81E8D85DF}" srcOrd="1" destOrd="0" presId="urn:microsoft.com/office/officeart/2016/7/layout/VerticalDownArrowProcess"/>
    <dgm:cxn modelId="{7FCFD3B5-EAD0-2C49-A02D-CA8881B478ED}" type="presParOf" srcId="{FA502418-C49B-2740-B578-C9A42F3EEB65}" destId="{79C52374-527C-0B41-9C95-DB53FCE675BD}" srcOrd="1" destOrd="0" presId="urn:microsoft.com/office/officeart/2016/7/layout/VerticalDownArrowProcess"/>
    <dgm:cxn modelId="{F30DC3FE-2598-9B47-B17F-F2076E540CC2}" type="presParOf" srcId="{FA502418-C49B-2740-B578-C9A42F3EEB65}" destId="{5338B108-5403-8742-8642-0018EBCDDC87}" srcOrd="2" destOrd="0" presId="urn:microsoft.com/office/officeart/2016/7/layout/VerticalDownArrowProcess"/>
    <dgm:cxn modelId="{A2F902E6-923C-844C-A60A-2AEC496C3EE4}" type="presParOf" srcId="{5338B108-5403-8742-8642-0018EBCDDC87}" destId="{25E5DEB5-ABFC-C94E-859B-9CAAD25FA7EC}" srcOrd="0" destOrd="0" presId="urn:microsoft.com/office/officeart/2016/7/layout/VerticalDownArrowProcess"/>
    <dgm:cxn modelId="{DC0B2417-4BEF-6C46-B629-1B6B48442584}" type="presParOf" srcId="{5338B108-5403-8742-8642-0018EBCDDC87}" destId="{9905A874-136E-484F-A85F-36C067861452}" srcOrd="1" destOrd="0" presId="urn:microsoft.com/office/officeart/2016/7/layout/VerticalDownArrowProcess"/>
    <dgm:cxn modelId="{4EAD0409-3342-574E-9237-CF485EAD83B4}" type="presParOf" srcId="{5338B108-5403-8742-8642-0018EBCDDC87}" destId="{04E8C414-000A-2547-B236-D28E4E20CD67}" srcOrd="2" destOrd="0" presId="urn:microsoft.com/office/officeart/2016/7/layout/VerticalDownArrowProcess"/>
    <dgm:cxn modelId="{E21C1E48-9757-644F-AC59-0290AAB04F34}" type="presParOf" srcId="{FA502418-C49B-2740-B578-C9A42F3EEB65}" destId="{0F407650-8CDD-D947-8482-CB140C17FB25}" srcOrd="3" destOrd="0" presId="urn:microsoft.com/office/officeart/2016/7/layout/VerticalDownArrowProcess"/>
    <dgm:cxn modelId="{33132B59-ACE4-8147-935B-B19F7845A235}" type="presParOf" srcId="{FA502418-C49B-2740-B578-C9A42F3EEB65}" destId="{7AAF1CBE-7598-F34E-98C5-35E29669A12D}" srcOrd="4" destOrd="0" presId="urn:microsoft.com/office/officeart/2016/7/layout/VerticalDownArrowProcess"/>
    <dgm:cxn modelId="{C681A2E7-0F32-244A-8381-30C40578CCE4}" type="presParOf" srcId="{7AAF1CBE-7598-F34E-98C5-35E29669A12D}" destId="{9DFD1991-20C9-3048-8B4B-E16F6872CCBF}" srcOrd="0" destOrd="0" presId="urn:microsoft.com/office/officeart/2016/7/layout/VerticalDownArrowProcess"/>
    <dgm:cxn modelId="{DDA43695-354C-824B-BA52-86CDB865530E}" type="presParOf" srcId="{7AAF1CBE-7598-F34E-98C5-35E29669A12D}" destId="{29AC6EAA-C3A0-9640-8A63-05A815E8B2BB}" srcOrd="1" destOrd="0" presId="urn:microsoft.com/office/officeart/2016/7/layout/VerticalDownArrowProcess"/>
    <dgm:cxn modelId="{4EEE431B-9611-A641-B6F9-4504725E177B}" type="presParOf" srcId="{7AAF1CBE-7598-F34E-98C5-35E29669A12D}" destId="{06EF0333-E389-4745-9706-A76B6E82FC70}" srcOrd="2" destOrd="0" presId="urn:microsoft.com/office/officeart/2016/7/layout/VerticalDownArrowProcess"/>
    <dgm:cxn modelId="{58FF740B-F656-FA47-9072-75D6AB000A19}" type="presParOf" srcId="{FA502418-C49B-2740-B578-C9A42F3EEB65}" destId="{DC240A62-CD19-D54C-AD91-71EE6B9043D1}" srcOrd="5" destOrd="0" presId="urn:microsoft.com/office/officeart/2016/7/layout/VerticalDownArrowProcess"/>
    <dgm:cxn modelId="{3D703C32-CCC4-164F-A975-DA5868B64C6D}" type="presParOf" srcId="{FA502418-C49B-2740-B578-C9A42F3EEB65}" destId="{814A7D68-C9EA-E748-B21F-3D6007E2E403}" srcOrd="6" destOrd="0" presId="urn:microsoft.com/office/officeart/2016/7/layout/VerticalDownArrowProcess"/>
    <dgm:cxn modelId="{A6C1FCD8-398F-C14D-B935-B1F715E00CBE}" type="presParOf" srcId="{814A7D68-C9EA-E748-B21F-3D6007E2E403}" destId="{77211B46-EE66-2B46-A775-272893BC0A6E}" srcOrd="0" destOrd="0" presId="urn:microsoft.com/office/officeart/2016/7/layout/VerticalDownArrowProcess"/>
    <dgm:cxn modelId="{0688EDAB-EBD7-0B4C-B95E-EFB55BA18167}" type="presParOf" srcId="{814A7D68-C9EA-E748-B21F-3D6007E2E403}" destId="{EC2638F8-C12D-344F-8851-FD2499EC37EA}" srcOrd="1" destOrd="0" presId="urn:microsoft.com/office/officeart/2016/7/layout/VerticalDownArrowProcess"/>
    <dgm:cxn modelId="{9AF37C72-40C0-E748-871C-CD5900C165B8}" type="presParOf" srcId="{814A7D68-C9EA-E748-B21F-3D6007E2E403}" destId="{0BB66822-88DC-6B4C-8208-AB191039581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B9ABC-A901-4080-850A-00F5915B2E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E321FBC-5C69-4CE8-80F9-A603AA046637}">
      <dgm:prSet/>
      <dgm:spPr/>
      <dgm:t>
        <a:bodyPr/>
        <a:lstStyle/>
        <a:p>
          <a:pPr>
            <a:defRPr cap="all"/>
          </a:pPr>
          <a:r>
            <a:rPr lang="en-US"/>
            <a:t>Reliability </a:t>
          </a:r>
        </a:p>
      </dgm:t>
    </dgm:pt>
    <dgm:pt modelId="{D384029F-5EC1-4845-A779-9B83BE878979}" type="parTrans" cxnId="{E321130F-4D3E-4E8A-9541-86A8E206650C}">
      <dgm:prSet/>
      <dgm:spPr/>
      <dgm:t>
        <a:bodyPr/>
        <a:lstStyle/>
        <a:p>
          <a:endParaRPr lang="en-US"/>
        </a:p>
      </dgm:t>
    </dgm:pt>
    <dgm:pt modelId="{BC40D83D-AED3-4248-8E06-D563E39D4DEE}" type="sibTrans" cxnId="{E321130F-4D3E-4E8A-9541-86A8E206650C}">
      <dgm:prSet/>
      <dgm:spPr/>
      <dgm:t>
        <a:bodyPr/>
        <a:lstStyle/>
        <a:p>
          <a:endParaRPr lang="en-US"/>
        </a:p>
      </dgm:t>
    </dgm:pt>
    <dgm:pt modelId="{2B5D2FB6-E385-40BE-8AE7-D19AAF207E78}">
      <dgm:prSet/>
      <dgm:spPr/>
      <dgm:t>
        <a:bodyPr/>
        <a:lstStyle/>
        <a:p>
          <a:pPr>
            <a:defRPr cap="all"/>
          </a:pPr>
          <a:r>
            <a:rPr lang="en-US"/>
            <a:t>Maintainability </a:t>
          </a:r>
        </a:p>
      </dgm:t>
    </dgm:pt>
    <dgm:pt modelId="{03628F94-69CD-4637-999D-54591C8BF5C2}" type="parTrans" cxnId="{753A5CFC-4389-4349-AB7A-A52E3A0CA587}">
      <dgm:prSet/>
      <dgm:spPr/>
      <dgm:t>
        <a:bodyPr/>
        <a:lstStyle/>
        <a:p>
          <a:endParaRPr lang="en-US"/>
        </a:p>
      </dgm:t>
    </dgm:pt>
    <dgm:pt modelId="{7C84EE7F-B7AE-492E-98B3-C7BD5B895C71}" type="sibTrans" cxnId="{753A5CFC-4389-4349-AB7A-A52E3A0CA587}">
      <dgm:prSet/>
      <dgm:spPr/>
      <dgm:t>
        <a:bodyPr/>
        <a:lstStyle/>
        <a:p>
          <a:endParaRPr lang="en-US"/>
        </a:p>
      </dgm:t>
    </dgm:pt>
    <dgm:pt modelId="{43D31206-B65A-44DE-B6FA-0181967A4D91}">
      <dgm:prSet/>
      <dgm:spPr/>
      <dgm:t>
        <a:bodyPr/>
        <a:lstStyle/>
        <a:p>
          <a:pPr>
            <a:defRPr cap="all"/>
          </a:pPr>
          <a:r>
            <a:rPr lang="en-US"/>
            <a:t>Scalability </a:t>
          </a:r>
        </a:p>
      </dgm:t>
    </dgm:pt>
    <dgm:pt modelId="{64A4849D-1C80-4E95-80EE-C2C619F2AD0C}" type="parTrans" cxnId="{4B4DA701-17AD-4683-A8D8-92BDD89635CD}">
      <dgm:prSet/>
      <dgm:spPr/>
      <dgm:t>
        <a:bodyPr/>
        <a:lstStyle/>
        <a:p>
          <a:endParaRPr lang="en-US"/>
        </a:p>
      </dgm:t>
    </dgm:pt>
    <dgm:pt modelId="{8D16DB26-84B0-4891-A173-9B9DC5067FDB}" type="sibTrans" cxnId="{4B4DA701-17AD-4683-A8D8-92BDD89635CD}">
      <dgm:prSet/>
      <dgm:spPr/>
      <dgm:t>
        <a:bodyPr/>
        <a:lstStyle/>
        <a:p>
          <a:endParaRPr lang="en-US"/>
        </a:p>
      </dgm:t>
    </dgm:pt>
    <dgm:pt modelId="{F6F158DD-6277-40F1-A039-0B22ACA46ACB}">
      <dgm:prSet/>
      <dgm:spPr/>
      <dgm:t>
        <a:bodyPr/>
        <a:lstStyle/>
        <a:p>
          <a:pPr>
            <a:defRPr cap="all"/>
          </a:pPr>
          <a:r>
            <a:rPr lang="en-US"/>
            <a:t>Availability </a:t>
          </a:r>
        </a:p>
      </dgm:t>
    </dgm:pt>
    <dgm:pt modelId="{54E3CF5F-94CC-4B60-9BD4-713AFB91D427}" type="parTrans" cxnId="{BAE74478-612C-46F4-9DD6-C0DC9B63D08A}">
      <dgm:prSet/>
      <dgm:spPr/>
      <dgm:t>
        <a:bodyPr/>
        <a:lstStyle/>
        <a:p>
          <a:endParaRPr lang="en-US"/>
        </a:p>
      </dgm:t>
    </dgm:pt>
    <dgm:pt modelId="{C8E7E34D-A734-4986-A9BC-6FBA6CCE83CF}" type="sibTrans" cxnId="{BAE74478-612C-46F4-9DD6-C0DC9B63D08A}">
      <dgm:prSet/>
      <dgm:spPr/>
      <dgm:t>
        <a:bodyPr/>
        <a:lstStyle/>
        <a:p>
          <a:endParaRPr lang="en-US"/>
        </a:p>
      </dgm:t>
    </dgm:pt>
    <dgm:pt modelId="{4B8554C6-2B03-4D78-8C7C-995540DE5BFE}" type="pres">
      <dgm:prSet presAssocID="{91FB9ABC-A901-4080-850A-00F5915B2E93}" presName="root" presStyleCnt="0">
        <dgm:presLayoutVars>
          <dgm:dir/>
          <dgm:resizeHandles val="exact"/>
        </dgm:presLayoutVars>
      </dgm:prSet>
      <dgm:spPr/>
    </dgm:pt>
    <dgm:pt modelId="{67B87B17-C626-48F3-9BA6-BB7E78F3E0FA}" type="pres">
      <dgm:prSet presAssocID="{9E321FBC-5C69-4CE8-80F9-A603AA046637}" presName="compNode" presStyleCnt="0"/>
      <dgm:spPr/>
    </dgm:pt>
    <dgm:pt modelId="{E1EA26A7-C51E-495A-860F-A45B52E49A5D}" type="pres">
      <dgm:prSet presAssocID="{9E321FBC-5C69-4CE8-80F9-A603AA046637}" presName="iconBgRect" presStyleLbl="bgShp" presStyleIdx="0" presStyleCnt="4"/>
      <dgm:spPr/>
    </dgm:pt>
    <dgm:pt modelId="{D5BAB6D8-A774-41B1-B016-E33EB3C9A687}" type="pres">
      <dgm:prSet presAssocID="{9E321FBC-5C69-4CE8-80F9-A603AA0466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D5DA879-3FBA-4F71-94F3-131EF6544416}" type="pres">
      <dgm:prSet presAssocID="{9E321FBC-5C69-4CE8-80F9-A603AA046637}" presName="spaceRect" presStyleCnt="0"/>
      <dgm:spPr/>
    </dgm:pt>
    <dgm:pt modelId="{70A212E5-EE72-403E-B91A-641E668EE7D2}" type="pres">
      <dgm:prSet presAssocID="{9E321FBC-5C69-4CE8-80F9-A603AA046637}" presName="textRect" presStyleLbl="revTx" presStyleIdx="0" presStyleCnt="4">
        <dgm:presLayoutVars>
          <dgm:chMax val="1"/>
          <dgm:chPref val="1"/>
        </dgm:presLayoutVars>
      </dgm:prSet>
      <dgm:spPr/>
    </dgm:pt>
    <dgm:pt modelId="{9212034C-0FB5-49D1-8778-D840346CF332}" type="pres">
      <dgm:prSet presAssocID="{BC40D83D-AED3-4248-8E06-D563E39D4DEE}" presName="sibTrans" presStyleCnt="0"/>
      <dgm:spPr/>
    </dgm:pt>
    <dgm:pt modelId="{FB8CD893-E95D-4F0C-BEDC-382C3D6D8EA0}" type="pres">
      <dgm:prSet presAssocID="{2B5D2FB6-E385-40BE-8AE7-D19AAF207E78}" presName="compNode" presStyleCnt="0"/>
      <dgm:spPr/>
    </dgm:pt>
    <dgm:pt modelId="{A0201D68-8646-4C7C-94DE-C85A8034A2AE}" type="pres">
      <dgm:prSet presAssocID="{2B5D2FB6-E385-40BE-8AE7-D19AAF207E78}" presName="iconBgRect" presStyleLbl="bgShp" presStyleIdx="1" presStyleCnt="4"/>
      <dgm:spPr/>
    </dgm:pt>
    <dgm:pt modelId="{7B8AD085-76DF-4C19-9CB2-CC16D6293377}" type="pres">
      <dgm:prSet presAssocID="{2B5D2FB6-E385-40BE-8AE7-D19AAF207E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2B82942-87F1-4E87-80E1-DD4F3A06F945}" type="pres">
      <dgm:prSet presAssocID="{2B5D2FB6-E385-40BE-8AE7-D19AAF207E78}" presName="spaceRect" presStyleCnt="0"/>
      <dgm:spPr/>
    </dgm:pt>
    <dgm:pt modelId="{7A7D4BF2-0FB6-4B83-A9AF-054C8CD800E9}" type="pres">
      <dgm:prSet presAssocID="{2B5D2FB6-E385-40BE-8AE7-D19AAF207E78}" presName="textRect" presStyleLbl="revTx" presStyleIdx="1" presStyleCnt="4">
        <dgm:presLayoutVars>
          <dgm:chMax val="1"/>
          <dgm:chPref val="1"/>
        </dgm:presLayoutVars>
      </dgm:prSet>
      <dgm:spPr/>
    </dgm:pt>
    <dgm:pt modelId="{D79A704D-9508-4F91-B94B-43F3FE417848}" type="pres">
      <dgm:prSet presAssocID="{7C84EE7F-B7AE-492E-98B3-C7BD5B895C71}" presName="sibTrans" presStyleCnt="0"/>
      <dgm:spPr/>
    </dgm:pt>
    <dgm:pt modelId="{3155DE60-43BE-4EB0-AD61-1ACDAA74D7F0}" type="pres">
      <dgm:prSet presAssocID="{43D31206-B65A-44DE-B6FA-0181967A4D91}" presName="compNode" presStyleCnt="0"/>
      <dgm:spPr/>
    </dgm:pt>
    <dgm:pt modelId="{7DF6C0E6-9D33-4191-9CBC-6D2EA252BB4A}" type="pres">
      <dgm:prSet presAssocID="{43D31206-B65A-44DE-B6FA-0181967A4D91}" presName="iconBgRect" presStyleLbl="bgShp" presStyleIdx="2" presStyleCnt="4"/>
      <dgm:spPr/>
    </dgm:pt>
    <dgm:pt modelId="{3CE2E5B1-4BBD-4367-9725-F917CBC294C0}" type="pres">
      <dgm:prSet presAssocID="{43D31206-B65A-44DE-B6FA-0181967A4D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CDB2DEE-B956-4B61-8395-C2789EDB7843}" type="pres">
      <dgm:prSet presAssocID="{43D31206-B65A-44DE-B6FA-0181967A4D91}" presName="spaceRect" presStyleCnt="0"/>
      <dgm:spPr/>
    </dgm:pt>
    <dgm:pt modelId="{D1259584-CA39-4AD3-BAAB-1740686756A8}" type="pres">
      <dgm:prSet presAssocID="{43D31206-B65A-44DE-B6FA-0181967A4D91}" presName="textRect" presStyleLbl="revTx" presStyleIdx="2" presStyleCnt="4">
        <dgm:presLayoutVars>
          <dgm:chMax val="1"/>
          <dgm:chPref val="1"/>
        </dgm:presLayoutVars>
      </dgm:prSet>
      <dgm:spPr/>
    </dgm:pt>
    <dgm:pt modelId="{48CE91B2-31C7-4F2C-9F62-1CC14F26D3B1}" type="pres">
      <dgm:prSet presAssocID="{8D16DB26-84B0-4891-A173-9B9DC5067FDB}" presName="sibTrans" presStyleCnt="0"/>
      <dgm:spPr/>
    </dgm:pt>
    <dgm:pt modelId="{19520C00-EC93-4098-8431-2539EAB8AF12}" type="pres">
      <dgm:prSet presAssocID="{F6F158DD-6277-40F1-A039-0B22ACA46ACB}" presName="compNode" presStyleCnt="0"/>
      <dgm:spPr/>
    </dgm:pt>
    <dgm:pt modelId="{CB0BFD89-5F15-43DF-AC6F-ECB046338C6C}" type="pres">
      <dgm:prSet presAssocID="{F6F158DD-6277-40F1-A039-0B22ACA46ACB}" presName="iconBgRect" presStyleLbl="bgShp" presStyleIdx="3" presStyleCnt="4"/>
      <dgm:spPr/>
    </dgm:pt>
    <dgm:pt modelId="{589840D6-AA9D-4DD7-AC0D-D996F9968357}" type="pres">
      <dgm:prSet presAssocID="{F6F158DD-6277-40F1-A039-0B22ACA46A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CB8FE0-1A0F-4DE2-9998-45317FC7FB64}" type="pres">
      <dgm:prSet presAssocID="{F6F158DD-6277-40F1-A039-0B22ACA46ACB}" presName="spaceRect" presStyleCnt="0"/>
      <dgm:spPr/>
    </dgm:pt>
    <dgm:pt modelId="{E9163E06-9624-4351-B78D-A158D77B639B}" type="pres">
      <dgm:prSet presAssocID="{F6F158DD-6277-40F1-A039-0B22ACA46A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B4DA701-17AD-4683-A8D8-92BDD89635CD}" srcId="{91FB9ABC-A901-4080-850A-00F5915B2E93}" destId="{43D31206-B65A-44DE-B6FA-0181967A4D91}" srcOrd="2" destOrd="0" parTransId="{64A4849D-1C80-4E95-80EE-C2C619F2AD0C}" sibTransId="{8D16DB26-84B0-4891-A173-9B9DC5067FDB}"/>
    <dgm:cxn modelId="{E321130F-4D3E-4E8A-9541-86A8E206650C}" srcId="{91FB9ABC-A901-4080-850A-00F5915B2E93}" destId="{9E321FBC-5C69-4CE8-80F9-A603AA046637}" srcOrd="0" destOrd="0" parTransId="{D384029F-5EC1-4845-A779-9B83BE878979}" sibTransId="{BC40D83D-AED3-4248-8E06-D563E39D4DEE}"/>
    <dgm:cxn modelId="{0D26803D-F9E4-40FF-9B72-4AA3F49ED9E3}" type="presOf" srcId="{9E321FBC-5C69-4CE8-80F9-A603AA046637}" destId="{70A212E5-EE72-403E-B91A-641E668EE7D2}" srcOrd="0" destOrd="0" presId="urn:microsoft.com/office/officeart/2018/5/layout/IconCircleLabelList"/>
    <dgm:cxn modelId="{95589773-5413-49CC-BAA0-40C864C67AE4}" type="presOf" srcId="{91FB9ABC-A901-4080-850A-00F5915B2E93}" destId="{4B8554C6-2B03-4D78-8C7C-995540DE5BFE}" srcOrd="0" destOrd="0" presId="urn:microsoft.com/office/officeart/2018/5/layout/IconCircleLabelList"/>
    <dgm:cxn modelId="{BAE74478-612C-46F4-9DD6-C0DC9B63D08A}" srcId="{91FB9ABC-A901-4080-850A-00F5915B2E93}" destId="{F6F158DD-6277-40F1-A039-0B22ACA46ACB}" srcOrd="3" destOrd="0" parTransId="{54E3CF5F-94CC-4B60-9BD4-713AFB91D427}" sibTransId="{C8E7E34D-A734-4986-A9BC-6FBA6CCE83CF}"/>
    <dgm:cxn modelId="{22538EA5-9B3C-4EC3-9708-9E36A70D15A7}" type="presOf" srcId="{2B5D2FB6-E385-40BE-8AE7-D19AAF207E78}" destId="{7A7D4BF2-0FB6-4B83-A9AF-054C8CD800E9}" srcOrd="0" destOrd="0" presId="urn:microsoft.com/office/officeart/2018/5/layout/IconCircleLabelList"/>
    <dgm:cxn modelId="{A05CB5B1-3C25-4BC2-B6E9-3B02C5DAB124}" type="presOf" srcId="{43D31206-B65A-44DE-B6FA-0181967A4D91}" destId="{D1259584-CA39-4AD3-BAAB-1740686756A8}" srcOrd="0" destOrd="0" presId="urn:microsoft.com/office/officeart/2018/5/layout/IconCircleLabelList"/>
    <dgm:cxn modelId="{1BB5B6E8-6A62-49E9-96B2-7C337FA6FA0C}" type="presOf" srcId="{F6F158DD-6277-40F1-A039-0B22ACA46ACB}" destId="{E9163E06-9624-4351-B78D-A158D77B639B}" srcOrd="0" destOrd="0" presId="urn:microsoft.com/office/officeart/2018/5/layout/IconCircleLabelList"/>
    <dgm:cxn modelId="{753A5CFC-4389-4349-AB7A-A52E3A0CA587}" srcId="{91FB9ABC-A901-4080-850A-00F5915B2E93}" destId="{2B5D2FB6-E385-40BE-8AE7-D19AAF207E78}" srcOrd="1" destOrd="0" parTransId="{03628F94-69CD-4637-999D-54591C8BF5C2}" sibTransId="{7C84EE7F-B7AE-492E-98B3-C7BD5B895C71}"/>
    <dgm:cxn modelId="{18540C15-A6B1-4C59-AE62-D3DF4BCCDB75}" type="presParOf" srcId="{4B8554C6-2B03-4D78-8C7C-995540DE5BFE}" destId="{67B87B17-C626-48F3-9BA6-BB7E78F3E0FA}" srcOrd="0" destOrd="0" presId="urn:microsoft.com/office/officeart/2018/5/layout/IconCircleLabelList"/>
    <dgm:cxn modelId="{7DD430D6-1D46-4AB6-A04F-8BFED1E9E6D2}" type="presParOf" srcId="{67B87B17-C626-48F3-9BA6-BB7E78F3E0FA}" destId="{E1EA26A7-C51E-495A-860F-A45B52E49A5D}" srcOrd="0" destOrd="0" presId="urn:microsoft.com/office/officeart/2018/5/layout/IconCircleLabelList"/>
    <dgm:cxn modelId="{E936CCA6-A77A-4453-A5EB-365F4F72A0CB}" type="presParOf" srcId="{67B87B17-C626-48F3-9BA6-BB7E78F3E0FA}" destId="{D5BAB6D8-A774-41B1-B016-E33EB3C9A687}" srcOrd="1" destOrd="0" presId="urn:microsoft.com/office/officeart/2018/5/layout/IconCircleLabelList"/>
    <dgm:cxn modelId="{AC2D70C9-F1FE-4FD0-9DA4-A39A75354A31}" type="presParOf" srcId="{67B87B17-C626-48F3-9BA6-BB7E78F3E0FA}" destId="{1D5DA879-3FBA-4F71-94F3-131EF6544416}" srcOrd="2" destOrd="0" presId="urn:microsoft.com/office/officeart/2018/5/layout/IconCircleLabelList"/>
    <dgm:cxn modelId="{D1201E40-27A9-4556-8E94-4DC9B4B75B9A}" type="presParOf" srcId="{67B87B17-C626-48F3-9BA6-BB7E78F3E0FA}" destId="{70A212E5-EE72-403E-B91A-641E668EE7D2}" srcOrd="3" destOrd="0" presId="urn:microsoft.com/office/officeart/2018/5/layout/IconCircleLabelList"/>
    <dgm:cxn modelId="{4F4F7041-55FF-45BE-A112-DB840B469079}" type="presParOf" srcId="{4B8554C6-2B03-4D78-8C7C-995540DE5BFE}" destId="{9212034C-0FB5-49D1-8778-D840346CF332}" srcOrd="1" destOrd="0" presId="urn:microsoft.com/office/officeart/2018/5/layout/IconCircleLabelList"/>
    <dgm:cxn modelId="{1C4FDE7B-4EDC-4554-B39E-88A8F440A071}" type="presParOf" srcId="{4B8554C6-2B03-4D78-8C7C-995540DE5BFE}" destId="{FB8CD893-E95D-4F0C-BEDC-382C3D6D8EA0}" srcOrd="2" destOrd="0" presId="urn:microsoft.com/office/officeart/2018/5/layout/IconCircleLabelList"/>
    <dgm:cxn modelId="{51E783DA-D6D7-4909-9948-CCD0842A85CD}" type="presParOf" srcId="{FB8CD893-E95D-4F0C-BEDC-382C3D6D8EA0}" destId="{A0201D68-8646-4C7C-94DE-C85A8034A2AE}" srcOrd="0" destOrd="0" presId="urn:microsoft.com/office/officeart/2018/5/layout/IconCircleLabelList"/>
    <dgm:cxn modelId="{1B9488AC-4352-4A3B-A4FF-236566366E82}" type="presParOf" srcId="{FB8CD893-E95D-4F0C-BEDC-382C3D6D8EA0}" destId="{7B8AD085-76DF-4C19-9CB2-CC16D6293377}" srcOrd="1" destOrd="0" presId="urn:microsoft.com/office/officeart/2018/5/layout/IconCircleLabelList"/>
    <dgm:cxn modelId="{F702BA16-9B32-4B5A-ABF6-BB078C8E4368}" type="presParOf" srcId="{FB8CD893-E95D-4F0C-BEDC-382C3D6D8EA0}" destId="{52B82942-87F1-4E87-80E1-DD4F3A06F945}" srcOrd="2" destOrd="0" presId="urn:microsoft.com/office/officeart/2018/5/layout/IconCircleLabelList"/>
    <dgm:cxn modelId="{D8E9058D-4B42-4B0A-81CC-296B0D98F5FB}" type="presParOf" srcId="{FB8CD893-E95D-4F0C-BEDC-382C3D6D8EA0}" destId="{7A7D4BF2-0FB6-4B83-A9AF-054C8CD800E9}" srcOrd="3" destOrd="0" presId="urn:microsoft.com/office/officeart/2018/5/layout/IconCircleLabelList"/>
    <dgm:cxn modelId="{DD201AD3-8D4A-44F3-8CD5-1674D403C4B1}" type="presParOf" srcId="{4B8554C6-2B03-4D78-8C7C-995540DE5BFE}" destId="{D79A704D-9508-4F91-B94B-43F3FE417848}" srcOrd="3" destOrd="0" presId="urn:microsoft.com/office/officeart/2018/5/layout/IconCircleLabelList"/>
    <dgm:cxn modelId="{56BEC0EF-71DF-487F-9207-5AD8B24E86DB}" type="presParOf" srcId="{4B8554C6-2B03-4D78-8C7C-995540DE5BFE}" destId="{3155DE60-43BE-4EB0-AD61-1ACDAA74D7F0}" srcOrd="4" destOrd="0" presId="urn:microsoft.com/office/officeart/2018/5/layout/IconCircleLabelList"/>
    <dgm:cxn modelId="{2FD92401-DC7A-4868-8893-9CD36CDD006B}" type="presParOf" srcId="{3155DE60-43BE-4EB0-AD61-1ACDAA74D7F0}" destId="{7DF6C0E6-9D33-4191-9CBC-6D2EA252BB4A}" srcOrd="0" destOrd="0" presId="urn:microsoft.com/office/officeart/2018/5/layout/IconCircleLabelList"/>
    <dgm:cxn modelId="{C9FA8196-7EF9-4152-B978-D38ABD0E3C2B}" type="presParOf" srcId="{3155DE60-43BE-4EB0-AD61-1ACDAA74D7F0}" destId="{3CE2E5B1-4BBD-4367-9725-F917CBC294C0}" srcOrd="1" destOrd="0" presId="urn:microsoft.com/office/officeart/2018/5/layout/IconCircleLabelList"/>
    <dgm:cxn modelId="{7D7A940A-5581-4422-8859-B315E9BD3243}" type="presParOf" srcId="{3155DE60-43BE-4EB0-AD61-1ACDAA74D7F0}" destId="{ACDB2DEE-B956-4B61-8395-C2789EDB7843}" srcOrd="2" destOrd="0" presId="urn:microsoft.com/office/officeart/2018/5/layout/IconCircleLabelList"/>
    <dgm:cxn modelId="{DADDF148-D012-4C35-895A-78F3BB249B73}" type="presParOf" srcId="{3155DE60-43BE-4EB0-AD61-1ACDAA74D7F0}" destId="{D1259584-CA39-4AD3-BAAB-1740686756A8}" srcOrd="3" destOrd="0" presId="urn:microsoft.com/office/officeart/2018/5/layout/IconCircleLabelList"/>
    <dgm:cxn modelId="{FCFB41A5-07EB-4173-9043-7FF8DD0FDEF5}" type="presParOf" srcId="{4B8554C6-2B03-4D78-8C7C-995540DE5BFE}" destId="{48CE91B2-31C7-4F2C-9F62-1CC14F26D3B1}" srcOrd="5" destOrd="0" presId="urn:microsoft.com/office/officeart/2018/5/layout/IconCircleLabelList"/>
    <dgm:cxn modelId="{BEC94144-1A2C-4E7F-BCDF-DB9CD9FEBB6D}" type="presParOf" srcId="{4B8554C6-2B03-4D78-8C7C-995540DE5BFE}" destId="{19520C00-EC93-4098-8431-2539EAB8AF12}" srcOrd="6" destOrd="0" presId="urn:microsoft.com/office/officeart/2018/5/layout/IconCircleLabelList"/>
    <dgm:cxn modelId="{2926FE4E-B31D-4FC4-A4A6-76777425FF84}" type="presParOf" srcId="{19520C00-EC93-4098-8431-2539EAB8AF12}" destId="{CB0BFD89-5F15-43DF-AC6F-ECB046338C6C}" srcOrd="0" destOrd="0" presId="urn:microsoft.com/office/officeart/2018/5/layout/IconCircleLabelList"/>
    <dgm:cxn modelId="{1B29A680-B390-43C6-9A88-895E17E97C81}" type="presParOf" srcId="{19520C00-EC93-4098-8431-2539EAB8AF12}" destId="{589840D6-AA9D-4DD7-AC0D-D996F9968357}" srcOrd="1" destOrd="0" presId="urn:microsoft.com/office/officeart/2018/5/layout/IconCircleLabelList"/>
    <dgm:cxn modelId="{721F3265-EF15-46A2-8DCB-28D076E86BA4}" type="presParOf" srcId="{19520C00-EC93-4098-8431-2539EAB8AF12}" destId="{21CB8FE0-1A0F-4DE2-9998-45317FC7FB64}" srcOrd="2" destOrd="0" presId="urn:microsoft.com/office/officeart/2018/5/layout/IconCircleLabelList"/>
    <dgm:cxn modelId="{422FF936-A427-4B99-870F-371692BAED62}" type="presParOf" srcId="{19520C00-EC93-4098-8431-2539EAB8AF12}" destId="{E9163E06-9624-4351-B78D-A158D77B639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FB9ABC-A901-4080-850A-00F5915B2E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B8554C6-2B03-4D78-8C7C-995540DE5BFE}" type="pres">
      <dgm:prSet presAssocID="{91FB9ABC-A901-4080-850A-00F5915B2E93}" presName="root" presStyleCnt="0">
        <dgm:presLayoutVars>
          <dgm:dir/>
          <dgm:resizeHandles val="exact"/>
        </dgm:presLayoutVars>
      </dgm:prSet>
      <dgm:spPr/>
    </dgm:pt>
  </dgm:ptLst>
  <dgm:cxnLst>
    <dgm:cxn modelId="{95589773-5413-49CC-BAA0-40C864C67AE4}" type="presOf" srcId="{91FB9ABC-A901-4080-850A-00F5915B2E93}" destId="{4B8554C6-2B03-4D78-8C7C-995540DE5BFE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3895C-5B91-C940-9C75-29F7855E91E5}">
      <dsp:nvSpPr>
        <dsp:cNvPr id="0" name=""/>
        <dsp:cNvSpPr/>
      </dsp:nvSpPr>
      <dsp:spPr>
        <a:xfrm>
          <a:off x="0" y="4634152"/>
          <a:ext cx="1699418" cy="1013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Derive</a:t>
          </a:r>
        </a:p>
      </dsp:txBody>
      <dsp:txXfrm>
        <a:off x="0" y="4634152"/>
        <a:ext cx="1699418" cy="1013839"/>
      </dsp:txXfrm>
    </dsp:sp>
    <dsp:sp modelId="{F147A6DC-EC9D-F545-9202-CAB81E8D85DF}">
      <dsp:nvSpPr>
        <dsp:cNvPr id="0" name=""/>
        <dsp:cNvSpPr/>
      </dsp:nvSpPr>
      <dsp:spPr>
        <a:xfrm>
          <a:off x="1699418" y="4634152"/>
          <a:ext cx="5098256" cy="10138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41300" rIns="10341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Derive at a single conclusion for each video file.</a:t>
          </a:r>
        </a:p>
      </dsp:txBody>
      <dsp:txXfrm>
        <a:off x="1699418" y="4634152"/>
        <a:ext cx="5098256" cy="1013839"/>
      </dsp:txXfrm>
    </dsp:sp>
    <dsp:sp modelId="{9905A874-136E-484F-A85F-36C067861452}">
      <dsp:nvSpPr>
        <dsp:cNvPr id="0" name=""/>
        <dsp:cNvSpPr/>
      </dsp:nvSpPr>
      <dsp:spPr>
        <a:xfrm rot="10800000">
          <a:off x="0" y="3090074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Analyze</a:t>
          </a:r>
        </a:p>
      </dsp:txBody>
      <dsp:txXfrm rot="-10800000">
        <a:off x="0" y="3090074"/>
        <a:ext cx="1699418" cy="1013535"/>
      </dsp:txXfrm>
    </dsp:sp>
    <dsp:sp modelId="{04E8C414-000A-2547-B236-D28E4E20CD67}">
      <dsp:nvSpPr>
        <dsp:cNvPr id="0" name=""/>
        <dsp:cNvSpPr/>
      </dsp:nvSpPr>
      <dsp:spPr>
        <a:xfrm>
          <a:off x="1699418" y="3090074"/>
          <a:ext cx="5098256" cy="10135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41300" rIns="10341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the output given by service workers after classification.</a:t>
          </a:r>
        </a:p>
      </dsp:txBody>
      <dsp:txXfrm>
        <a:off x="1699418" y="3090074"/>
        <a:ext cx="5098256" cy="1013535"/>
      </dsp:txXfrm>
    </dsp:sp>
    <dsp:sp modelId="{29AC6EAA-C3A0-9640-8A63-05A815E8B2BB}">
      <dsp:nvSpPr>
        <dsp:cNvPr id="0" name=""/>
        <dsp:cNvSpPr/>
      </dsp:nvSpPr>
      <dsp:spPr>
        <a:xfrm rot="10800000">
          <a:off x="0" y="1545997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Classify</a:t>
          </a:r>
        </a:p>
      </dsp:txBody>
      <dsp:txXfrm rot="-10800000">
        <a:off x="0" y="1545997"/>
        <a:ext cx="1699418" cy="1013535"/>
      </dsp:txXfrm>
    </dsp:sp>
    <dsp:sp modelId="{06EF0333-E389-4745-9706-A76B6E82FC70}">
      <dsp:nvSpPr>
        <dsp:cNvPr id="0" name=""/>
        <dsp:cNvSpPr/>
      </dsp:nvSpPr>
      <dsp:spPr>
        <a:xfrm>
          <a:off x="1699418" y="1545997"/>
          <a:ext cx="5098256" cy="101353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41300" rIns="10341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Classify logical video chunks using a provided classifier.</a:t>
          </a:r>
        </a:p>
      </dsp:txBody>
      <dsp:txXfrm>
        <a:off x="1699418" y="1545997"/>
        <a:ext cx="5098256" cy="1013535"/>
      </dsp:txXfrm>
    </dsp:sp>
    <dsp:sp modelId="{EC2638F8-C12D-344F-8851-FD2499EC37EA}">
      <dsp:nvSpPr>
        <dsp:cNvPr id="0" name=""/>
        <dsp:cNvSpPr/>
      </dsp:nvSpPr>
      <dsp:spPr>
        <a:xfrm rot="10800000">
          <a:off x="0" y="1920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Mark</a:t>
          </a:r>
        </a:p>
      </dsp:txBody>
      <dsp:txXfrm rot="-10800000">
        <a:off x="0" y="1920"/>
        <a:ext cx="1699418" cy="1013535"/>
      </dsp:txXfrm>
    </dsp:sp>
    <dsp:sp modelId="{0BB66822-88DC-6B4C-8208-AB1910395813}">
      <dsp:nvSpPr>
        <dsp:cNvPr id="0" name=""/>
        <dsp:cNvSpPr/>
      </dsp:nvSpPr>
      <dsp:spPr>
        <a:xfrm>
          <a:off x="1699418" y="1920"/>
          <a:ext cx="5098256" cy="10135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41300" rIns="10341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Mark logical video chunks of each video file.</a:t>
          </a:r>
        </a:p>
      </dsp:txBody>
      <dsp:txXfrm>
        <a:off x="1699418" y="1920"/>
        <a:ext cx="5098256" cy="1013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26A7-C51E-495A-860F-A45B52E49A5D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AB6D8-A774-41B1-B016-E33EB3C9A687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212E5-EE72-403E-B91A-641E668EE7D2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Reliability </a:t>
          </a:r>
        </a:p>
      </dsp:txBody>
      <dsp:txXfrm>
        <a:off x="372805" y="2356270"/>
        <a:ext cx="2058075" cy="720000"/>
      </dsp:txXfrm>
    </dsp:sp>
    <dsp:sp modelId="{A0201D68-8646-4C7C-94DE-C85A8034A2AE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AD085-76DF-4C19-9CB2-CC16D6293377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D4BF2-0FB6-4B83-A9AF-054C8CD800E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Maintainability </a:t>
          </a:r>
        </a:p>
      </dsp:txBody>
      <dsp:txXfrm>
        <a:off x="2791043" y="2356270"/>
        <a:ext cx="2058075" cy="720000"/>
      </dsp:txXfrm>
    </dsp:sp>
    <dsp:sp modelId="{7DF6C0E6-9D33-4191-9CBC-6D2EA252BB4A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2E5B1-4BBD-4367-9725-F917CBC294C0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59584-CA39-4AD3-BAAB-1740686756A8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Scalability </a:t>
          </a:r>
        </a:p>
      </dsp:txBody>
      <dsp:txXfrm>
        <a:off x="5209281" y="2356270"/>
        <a:ext cx="2058075" cy="720000"/>
      </dsp:txXfrm>
    </dsp:sp>
    <dsp:sp modelId="{CB0BFD89-5F15-43DF-AC6F-ECB046338C6C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40D6-AA9D-4DD7-AC0D-D996F9968357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63E06-9624-4351-B78D-A158D77B639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Availability </a:t>
          </a:r>
        </a:p>
      </dsp:txBody>
      <dsp:txXfrm>
        <a:off x="7627519" y="2356270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70926-9BA1-9C45-A513-92E49DC9EEB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7E33E-9968-C54A-9817-0A9D6D2A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7E33E-9968-C54A-9817-0A9D6D2A93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important than performance because forum related data is not very volatile and is not required to be refreshed at high frequency.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7E33E-9968-C54A-9817-0A9D6D2A93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9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important than performance because forum related data is not very volatile and is not required to be refreshed at high frequency.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7E33E-9968-C54A-9817-0A9D6D2A93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9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1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7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31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6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364443-638F-EA4E-B3DA-EBBF6AF641F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21DB3B-E423-6648-92CC-1AA88544B7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5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0EC9A-225A-3A43-9EED-66A7B9EAF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MOOC Rec v2</a:t>
            </a:r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77139-85C7-8E4E-B8FA-0AA814AFD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System Requirement Specification Presentation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668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450C-77DC-4BB0-B211-2C23AA34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1A95-5342-4812-9DC3-55A630C73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6991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   Research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MOOCs recommenders like Class central, My MOOC does not identify 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/>
              <a:t> users’ preferred learning style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/>
              <a:t> learning material types that suit each learning 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err="1"/>
              <a:t>MOOCRec</a:t>
            </a:r>
            <a:r>
              <a:rPr lang="en-US"/>
              <a:t> V1 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/>
              <a:t> ILS questionnaire consists of 44 questions, hence lengthy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/>
              <a:t> Do not have a proven learning material type to learning style mapping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Interactive introductory session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Introducing learning material type to learning style mapping : Proven using HCI evaluation techniques.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78018-AD76-CD4F-8711-068B5C209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9" y="2036190"/>
            <a:ext cx="10603446" cy="39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3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2911"/>
            <a:ext cx="10058400" cy="1450757"/>
          </a:xfrm>
        </p:spPr>
        <p:txBody>
          <a:bodyPr/>
          <a:lstStyle/>
          <a:p>
            <a:r>
              <a:rPr lang="en-US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3300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z="2200"/>
              <a:t>Record user activity and interactions. </a:t>
            </a:r>
          </a:p>
          <a:p>
            <a:pPr marL="0" indent="0">
              <a:buNone/>
            </a:pPr>
            <a:r>
              <a:rPr lang="en-US" sz="1800"/>
              <a:t>	Active user interactions:</a:t>
            </a:r>
          </a:p>
          <a:p>
            <a:pPr marL="1551460" lvl="6" indent="-342900">
              <a:buFont typeface="Courier New" panose="02070309020205020404" pitchFamily="49" charset="0"/>
              <a:buChar char="o"/>
            </a:pPr>
            <a:r>
              <a:rPr lang="en-US" sz="1800"/>
              <a:t>Skip each segment</a:t>
            </a:r>
          </a:p>
          <a:p>
            <a:pPr marL="1551460" lvl="6" indent="-342900">
              <a:buFont typeface="Courier New" panose="02070309020205020404" pitchFamily="49" charset="0"/>
              <a:buChar char="o"/>
            </a:pPr>
            <a:r>
              <a:rPr lang="en-US" sz="1800"/>
              <a:t>Rate each segment</a:t>
            </a:r>
          </a:p>
          <a:p>
            <a:pPr marL="1551460" lvl="6" indent="-342900">
              <a:buFont typeface="Courier New" panose="02070309020205020404" pitchFamily="49" charset="0"/>
              <a:buChar char="o"/>
            </a:pPr>
            <a:r>
              <a:rPr lang="en-US" sz="1800"/>
              <a:t>View/Hide transcript of each segment</a:t>
            </a:r>
          </a:p>
          <a:p>
            <a:pPr marL="1551460" lvl="6" indent="-342900">
              <a:buFont typeface="Courier New" panose="02070309020205020404" pitchFamily="49" charset="0"/>
              <a:buChar char="o"/>
            </a:pPr>
            <a:r>
              <a:rPr lang="en-US" sz="1800"/>
              <a:t>View/Hide video of each segment</a:t>
            </a:r>
          </a:p>
          <a:p>
            <a:pPr marL="1551460" lvl="6" indent="-342900">
              <a:buFont typeface="Courier New" panose="02070309020205020404" pitchFamily="49" charset="0"/>
              <a:buChar char="o"/>
            </a:pPr>
            <a:r>
              <a:rPr lang="en-US" sz="1800"/>
              <a:t>Mute/Unmute sound of each video segment</a:t>
            </a:r>
          </a:p>
          <a:p>
            <a:pPr marL="1551460" lvl="6" indent="-342900">
              <a:buFont typeface="Courier New" panose="02070309020205020404" pitchFamily="49" charset="0"/>
              <a:buChar char="o"/>
            </a:pPr>
            <a:r>
              <a:rPr lang="en-US" sz="1800"/>
              <a:t>Answer/Skip a small questioner about each segment</a:t>
            </a:r>
          </a:p>
          <a:p>
            <a:pPr marL="1551460" lvl="6" indent="-342900">
              <a:buFont typeface="Courier New" panose="02070309020205020404" pitchFamily="49" charset="0"/>
              <a:buChar char="o"/>
            </a:pPr>
            <a:endParaRPr lang="en-US" sz="1800"/>
          </a:p>
          <a:p>
            <a:pPr marL="841248" lvl="4" indent="0">
              <a:buNone/>
            </a:pPr>
            <a:r>
              <a:rPr lang="en-US" sz="1800"/>
              <a:t> Passive user interactions:</a:t>
            </a:r>
          </a:p>
          <a:p>
            <a:pPr marL="1551460" lvl="6" indent="-342900">
              <a:buFont typeface="Courier New" panose="02070309020205020404" pitchFamily="49" charset="0"/>
              <a:buChar char="o"/>
            </a:pPr>
            <a:r>
              <a:rPr lang="en-US" sz="1800"/>
              <a:t>Mouse scroll movements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Analyze user engagement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Map learner style and make MOOC 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262" y="1966515"/>
            <a:ext cx="9215329" cy="337990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/>
              <a:t> User Interfaces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/>
          </a:p>
          <a:p>
            <a:pPr marL="749808" lvl="4" indent="0">
              <a:buNone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111141"/>
            <a:ext cx="10058400" cy="1450757"/>
          </a:xfrm>
        </p:spPr>
        <p:txBody>
          <a:bodyPr/>
          <a:lstStyle/>
          <a:p>
            <a:r>
              <a:rPr lang="en-US"/>
              <a:t>External Interfaces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EFC06-2000-DE49-8DE3-BD8E8D58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2" y="3180674"/>
            <a:ext cx="3591556" cy="2945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80953D-D0AA-B34F-99F6-8738ACD4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42" y="3180674"/>
            <a:ext cx="3511842" cy="28800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D46F4E-2523-2645-9D6B-41C03F6EC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82" y="3176599"/>
            <a:ext cx="3591558" cy="2945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3F97D7-DCBF-804F-B38D-827A9E98800E}"/>
              </a:ext>
            </a:extLst>
          </p:cNvPr>
          <p:cNvSpPr txBox="1"/>
          <p:nvPr/>
        </p:nvSpPr>
        <p:spPr>
          <a:xfrm>
            <a:off x="1496610" y="2814558"/>
            <a:ext cx="130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Affordance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0B12F-04B6-1240-BFF9-68C7671F35AA}"/>
              </a:ext>
            </a:extLst>
          </p:cNvPr>
          <p:cNvSpPr txBox="1"/>
          <p:nvPr/>
        </p:nvSpPr>
        <p:spPr>
          <a:xfrm>
            <a:off x="8743986" y="2771608"/>
            <a:ext cx="340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Attention and Workload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4BF00-C689-EA4E-8F00-8BFBB8E4ABEE}"/>
              </a:ext>
            </a:extLst>
          </p:cNvPr>
          <p:cNvSpPr txBox="1"/>
          <p:nvPr/>
        </p:nvSpPr>
        <p:spPr>
          <a:xfrm>
            <a:off x="5364629" y="2814558"/>
            <a:ext cx="130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Constraints</a:t>
            </a:r>
          </a:p>
          <a:p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B3CE3-8DE3-0E45-9FBF-E8D05E79A862}"/>
              </a:ext>
            </a:extLst>
          </p:cNvPr>
          <p:cNvSpPr txBox="1"/>
          <p:nvPr/>
        </p:nvSpPr>
        <p:spPr>
          <a:xfrm>
            <a:off x="2897317" y="2491393"/>
            <a:ext cx="2622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Anthropomorphic Approach</a:t>
            </a:r>
          </a:p>
          <a:p>
            <a:endParaRPr 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F3F1D-2584-EC40-ADE0-E8EC1DFDC9DF}"/>
              </a:ext>
            </a:extLst>
          </p:cNvPr>
          <p:cNvSpPr txBox="1"/>
          <p:nvPr/>
        </p:nvSpPr>
        <p:spPr>
          <a:xfrm>
            <a:off x="9085761" y="2479221"/>
            <a:ext cx="2124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Cognitive Approach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8939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6190"/>
            <a:ext cx="10058400" cy="409918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 </a:t>
            </a:r>
            <a:r>
              <a:rPr lang="en-US" sz="2200"/>
              <a:t>Hardware interfaces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/>
              <a:t>100Mbit Network Interface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/>
              <a:t> EC2 instance with below specifications. </a:t>
            </a:r>
          </a:p>
          <a:p>
            <a:pPr lvl="4">
              <a:buFont typeface="Wingdings" pitchFamily="2" charset="2"/>
              <a:buChar char="§"/>
            </a:pPr>
            <a:r>
              <a:rPr lang="en-US" sz="1800"/>
              <a:t> </a:t>
            </a:r>
            <a:r>
              <a:rPr lang="en-US" sz="1700"/>
              <a:t>8GB RAM</a:t>
            </a:r>
          </a:p>
          <a:p>
            <a:pPr lvl="4">
              <a:buFont typeface="Wingdings" pitchFamily="2" charset="2"/>
              <a:buChar char="§"/>
            </a:pPr>
            <a:r>
              <a:rPr lang="en-US" sz="1700"/>
              <a:t> 8GB internal storage for the operating system </a:t>
            </a:r>
          </a:p>
          <a:p>
            <a:pPr lvl="4">
              <a:buFont typeface="Wingdings" pitchFamily="2" charset="2"/>
              <a:buChar char="§"/>
            </a:pPr>
            <a:r>
              <a:rPr lang="en-US" sz="1700"/>
              <a:t> 4 or more vCPUs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 </a:t>
            </a:r>
            <a:r>
              <a:rPr lang="en-US" sz="2200"/>
              <a:t>Software interfaces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/>
              <a:t>Frontend </a:t>
            </a:r>
          </a:p>
          <a:p>
            <a:pPr lvl="4">
              <a:buFont typeface="Wingdings" pitchFamily="2" charset="2"/>
              <a:buChar char="§"/>
            </a:pPr>
            <a:r>
              <a:rPr lang="en-US" sz="1700"/>
              <a:t>Google chrome, Firefox, Microsoft Edge, Opera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/>
              <a:t>Backend</a:t>
            </a:r>
          </a:p>
          <a:p>
            <a:pPr lvl="4">
              <a:buFont typeface="Wingdings" pitchFamily="2" charset="2"/>
              <a:buChar char="§"/>
            </a:pPr>
            <a:r>
              <a:rPr lang="en-US" sz="1700"/>
              <a:t>Amazon Linux 2 operating system </a:t>
            </a:r>
          </a:p>
          <a:p>
            <a:pPr lvl="4">
              <a:buFont typeface="Wingdings" pitchFamily="2" charset="2"/>
              <a:buChar char="§"/>
            </a:pPr>
            <a:r>
              <a:rPr lang="en-US" sz="1700"/>
              <a:t>Java Runtime Environment (JRE 8) </a:t>
            </a:r>
          </a:p>
          <a:p>
            <a:pPr lvl="4">
              <a:buFont typeface="Wingdings" pitchFamily="2" charset="2"/>
              <a:buChar char="§"/>
            </a:pPr>
            <a:r>
              <a:rPr lang="en-US" sz="1700"/>
              <a:t>MongoDB </a:t>
            </a:r>
          </a:p>
          <a:p>
            <a:pPr lvl="4">
              <a:buFont typeface="Wingdings" pitchFamily="2" charset="2"/>
              <a:buChar char="§"/>
            </a:pPr>
            <a:r>
              <a:rPr lang="en-US" sz="1700"/>
              <a:t>Node.js API of </a:t>
            </a:r>
            <a:r>
              <a:rPr lang="en-US" sz="1700" err="1"/>
              <a:t>MoocRec</a:t>
            </a:r>
            <a:r>
              <a:rPr lang="en-US" sz="1700"/>
              <a:t> V2 </a:t>
            </a:r>
          </a:p>
          <a:p>
            <a:pPr lvl="4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9421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6210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Memory constraints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/>
              <a:t>Server-side RAM should be 8 GB or higher 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/>
              <a:t>Client-side RAM should be 4 GB or higher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Performance constraints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/>
              <a:t>Browser should not be tasked with heavy performance activities during system usage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/>
              <a:t>Browser activity must be recorded with a minimum hit on browser performance.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Design constraints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/>
              <a:t>Intro session only consists of video styles which are recognized by </a:t>
            </a:r>
            <a:r>
              <a:rPr lang="en-US" sz="1800" err="1"/>
              <a:t>MOOCRec</a:t>
            </a:r>
            <a:r>
              <a:rPr lang="en-US" sz="1800"/>
              <a:t> 2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91984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048E-E2B8-854D-ABF2-AF1533AE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proposed approach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BB4091-A240-2142-A46E-8DF714085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9043"/>
              </p:ext>
            </p:extLst>
          </p:nvPr>
        </p:nvGraphicFramePr>
        <p:xfrm>
          <a:off x="1141348" y="2243579"/>
          <a:ext cx="10014332" cy="301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813">
                  <a:extLst>
                    <a:ext uri="{9D8B030D-6E8A-4147-A177-3AD203B41FA5}">
                      <a16:colId xmlns:a16="http://schemas.microsoft.com/office/drawing/2014/main" val="718782479"/>
                    </a:ext>
                  </a:extLst>
                </a:gridCol>
                <a:gridCol w="2539937">
                  <a:extLst>
                    <a:ext uri="{9D8B030D-6E8A-4147-A177-3AD203B41FA5}">
                      <a16:colId xmlns:a16="http://schemas.microsoft.com/office/drawing/2014/main" val="1602982516"/>
                    </a:ext>
                  </a:extLst>
                </a:gridCol>
                <a:gridCol w="4656582">
                  <a:extLst>
                    <a:ext uri="{9D8B030D-6E8A-4147-A177-3AD203B41FA5}">
                      <a16:colId xmlns:a16="http://schemas.microsoft.com/office/drawing/2014/main" val="1902575585"/>
                    </a:ext>
                  </a:extLst>
                </a:gridCol>
              </a:tblGrid>
              <a:tr h="452016">
                <a:tc>
                  <a:txBody>
                    <a:bodyPr/>
                    <a:lstStyle/>
                    <a:p>
                      <a:r>
                        <a:rPr lang="en-US"/>
                        <a:t>HCI evaluation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Technique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carried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7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Evaluating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Experimental evaluation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System is tested with real user participation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58716"/>
                  </a:ext>
                </a:extLst>
              </a:tr>
              <a:tr h="252063">
                <a:tc>
                  <a:txBody>
                    <a:bodyPr/>
                    <a:lstStyle/>
                    <a:p>
                      <a:r>
                        <a:rPr lang="en-US"/>
                        <a:t>Query techniques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Questionnaire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Real users fill ILS questionnaire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5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Observational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Think aloud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User is asked to describe what he thinks about his preference of video segments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4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Evaluating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Experimental evaluation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/>
                        <a:t>Test 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if system result = ILS questionnaire result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if users actual preferred video style = video style identified by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1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71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EC9A-225A-3A43-9EED-66A7B9EAF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MOOC Rec v2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77139-85C7-8E4E-B8FA-0AA814AFD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Analyzing and classifying complex </a:t>
            </a:r>
            <a:r>
              <a:rPr lang="en-US" err="1">
                <a:cs typeface="Calibri"/>
              </a:rPr>
              <a:t>mooc</a:t>
            </a:r>
            <a:r>
              <a:rPr lang="en-US">
                <a:cs typeface="Calibri"/>
              </a:rPr>
              <a:t> video production styles  </a:t>
            </a:r>
          </a:p>
        </p:txBody>
      </p:sp>
    </p:spTree>
    <p:extLst>
      <p:ext uri="{BB962C8B-B14F-4D97-AF65-F5344CB8AC3E}">
        <p14:creationId xmlns:p14="http://schemas.microsoft.com/office/powerpoint/2010/main" val="177084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5DB7-069F-4246-90E5-C975BBCE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AC4A-8377-4CC1-AB08-588678AE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Research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There are many types of MOOC video production styles.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People need to find their video of interest by going through many videos.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MOOCREC V1 has classified only 3 types of styles.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Classification of newer and complex video production styles.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Analyze MOOC videos with multiple production styles and get the composition.</a:t>
            </a:r>
          </a:p>
        </p:txBody>
      </p:sp>
    </p:spTree>
    <p:extLst>
      <p:ext uri="{BB962C8B-B14F-4D97-AF65-F5344CB8AC3E}">
        <p14:creationId xmlns:p14="http://schemas.microsoft.com/office/powerpoint/2010/main" val="2196189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5DB7-069F-4246-90E5-C975BBCE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AC4A-8377-4CC1-AB08-588678AE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arenR"/>
            </a:pPr>
            <a:r>
              <a:rPr lang="en-US"/>
              <a:t>Extracting videos from the MOOC sources using web crawler.</a:t>
            </a:r>
          </a:p>
          <a:p>
            <a:pPr marL="749808" lvl="1" indent="-457200">
              <a:buFont typeface="+mj-lt"/>
              <a:buAutoNum type="arabicParenR"/>
            </a:pPr>
            <a:r>
              <a:rPr lang="en-US"/>
              <a:t>Splitting a video into Image Frames.</a:t>
            </a:r>
          </a:p>
          <a:p>
            <a:pPr marL="749808" lvl="1" indent="-457200">
              <a:buFont typeface="+mj-lt"/>
              <a:buAutoNum type="arabicParenR"/>
            </a:pPr>
            <a:r>
              <a:rPr lang="en-US"/>
              <a:t>Classification of fragmented Image into a production style</a:t>
            </a:r>
          </a:p>
          <a:p>
            <a:pPr marL="749808" lvl="1" indent="-457200">
              <a:buFont typeface="+mj-lt"/>
              <a:buAutoNum type="arabicParenR"/>
            </a:pPr>
            <a:r>
              <a:rPr lang="en-US"/>
              <a:t>Determine the composition of a video by calculating the composition of each production style.</a:t>
            </a:r>
          </a:p>
        </p:txBody>
      </p:sp>
    </p:spTree>
    <p:extLst>
      <p:ext uri="{BB962C8B-B14F-4D97-AF65-F5344CB8AC3E}">
        <p14:creationId xmlns:p14="http://schemas.microsoft.com/office/powerpoint/2010/main" val="391337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B7F9-EECD-4BDA-B359-895C5B7E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47AD7B-BFCD-4FBA-80DB-9646EDCA7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51990"/>
              </p:ext>
            </p:extLst>
          </p:nvPr>
        </p:nvGraphicFramePr>
        <p:xfrm>
          <a:off x="1227859" y="1727202"/>
          <a:ext cx="10586770" cy="45856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042025">
                  <a:extLst>
                    <a:ext uri="{9D8B030D-6E8A-4147-A177-3AD203B41FA5}">
                      <a16:colId xmlns:a16="http://schemas.microsoft.com/office/drawing/2014/main" val="2258585079"/>
                    </a:ext>
                  </a:extLst>
                </a:gridCol>
                <a:gridCol w="1180673">
                  <a:extLst>
                    <a:ext uri="{9D8B030D-6E8A-4147-A177-3AD203B41FA5}">
                      <a16:colId xmlns:a16="http://schemas.microsoft.com/office/drawing/2014/main" val="3691452332"/>
                    </a:ext>
                  </a:extLst>
                </a:gridCol>
                <a:gridCol w="1120032">
                  <a:extLst>
                    <a:ext uri="{9D8B030D-6E8A-4147-A177-3AD203B41FA5}">
                      <a16:colId xmlns:a16="http://schemas.microsoft.com/office/drawing/2014/main" val="1224877056"/>
                    </a:ext>
                  </a:extLst>
                </a:gridCol>
                <a:gridCol w="1365253">
                  <a:extLst>
                    <a:ext uri="{9D8B030D-6E8A-4147-A177-3AD203B41FA5}">
                      <a16:colId xmlns:a16="http://schemas.microsoft.com/office/drawing/2014/main" val="3108292466"/>
                    </a:ext>
                  </a:extLst>
                </a:gridCol>
                <a:gridCol w="1878787">
                  <a:extLst>
                    <a:ext uri="{9D8B030D-6E8A-4147-A177-3AD203B41FA5}">
                      <a16:colId xmlns:a16="http://schemas.microsoft.com/office/drawing/2014/main" val="96038714"/>
                    </a:ext>
                  </a:extLst>
                </a:gridCol>
              </a:tblGrid>
              <a:tr h="838115">
                <a:tc>
                  <a:txBody>
                    <a:bodyPr/>
                    <a:lstStyle/>
                    <a:p>
                      <a:r>
                        <a:rPr lang="en-US" sz="1800" kern="1200">
                          <a:effectLst/>
                        </a:rPr>
                        <a:t>Features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576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effectLst/>
                        </a:rPr>
                        <a:t>Class Central 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576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effectLst/>
                        </a:rPr>
                        <a:t>My MOOC 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576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err="1">
                          <a:effectLst/>
                        </a:rPr>
                        <a:t>MOOCRec</a:t>
                      </a:r>
                      <a:r>
                        <a:rPr lang="en-US" sz="1800" kern="1200">
                          <a:effectLst/>
                        </a:rPr>
                        <a:t> 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576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kern="1200">
                          <a:effectLst/>
                        </a:rPr>
                        <a:t> MOOCRec V2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kern="1200"/>
                        <a:t>Proposed Solution</a:t>
                      </a:r>
                    </a:p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57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63997"/>
                  </a:ext>
                </a:extLst>
              </a:tr>
              <a:tr h="475095">
                <a:tc>
                  <a:txBody>
                    <a:bodyPr/>
                    <a:lstStyle/>
                    <a:p>
                      <a:r>
                        <a:rPr lang="en-US"/>
                        <a:t>Direct learning style identification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04354"/>
                  </a:ext>
                </a:extLst>
              </a:tr>
              <a:tr h="475095">
                <a:tc>
                  <a:txBody>
                    <a:bodyPr/>
                    <a:lstStyle/>
                    <a:p>
                      <a:r>
                        <a:rPr lang="en-US" sz="1800" kern="1200">
                          <a:effectLst/>
                        </a:rPr>
                        <a:t>Video Production Styles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678498"/>
                  </a:ext>
                </a:extLst>
              </a:tr>
              <a:tr h="451053">
                <a:tc>
                  <a:txBody>
                    <a:bodyPr/>
                    <a:lstStyle/>
                    <a:p>
                      <a:r>
                        <a:rPr lang="en-US" sz="1800" kern="1200">
                          <a:effectLst/>
                        </a:rPr>
                        <a:t>Complex and mixed video production styles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422549"/>
                  </a:ext>
                </a:extLst>
              </a:tr>
              <a:tr h="466383">
                <a:tc>
                  <a:txBody>
                    <a:bodyPr/>
                    <a:lstStyle/>
                    <a:p>
                      <a:r>
                        <a:rPr lang="en-US" sz="1800" kern="1200">
                          <a:effectLst/>
                        </a:rPr>
                        <a:t>Identify the spoken language of the presenter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40419"/>
                  </a:ext>
                </a:extLst>
              </a:tr>
              <a:tr h="47509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kern="1200">
                          <a:effectLst/>
                        </a:rPr>
                        <a:t>Search filter based on specific keywords / topics </a:t>
                      </a:r>
                      <a:endParaRPr lang="en-US" sz="1800" b="0" i="0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7071"/>
                  </a:ext>
                </a:extLst>
              </a:tr>
              <a:tr h="475095">
                <a:tc>
                  <a:txBody>
                    <a:bodyPr/>
                    <a:lstStyle/>
                    <a:p>
                      <a:r>
                        <a:rPr lang="en-US" sz="1800" kern="1200">
                          <a:effectLst/>
                        </a:rPr>
                        <a:t>User profile and dashboard 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2365"/>
                  </a:ext>
                </a:extLst>
              </a:tr>
              <a:tr h="897980">
                <a:tc>
                  <a:txBody>
                    <a:bodyPr/>
                    <a:lstStyle/>
                    <a:p>
                      <a:r>
                        <a:rPr lang="en-US" sz="1800" kern="1200">
                          <a:effectLst/>
                        </a:rPr>
                        <a:t>Online discussion forums analysis and extraction of sentiments of forum posts for better MOOC recommendations 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5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12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5DB7-069F-4246-90E5-C975BBCE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AC4A-8377-4CC1-AB08-588678AE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18388" lvl="2" indent="-342900">
              <a:buFont typeface="+mj-lt"/>
              <a:buAutoNum type="arabicParenR"/>
            </a:pPr>
            <a:r>
              <a:rPr lang="en-US" sz="2000" b="1"/>
              <a:t>Hardware Interfaces</a:t>
            </a:r>
          </a:p>
          <a:p>
            <a:pPr marL="1001268" lvl="3" indent="-342900">
              <a:buFont typeface="Wingdings" panose="05000000000000000000" pitchFamily="2" charset="2"/>
              <a:buChar char="Ø"/>
            </a:pPr>
            <a:r>
              <a:rPr lang="en-US" sz="2000"/>
              <a:t>6GB of RAM.</a:t>
            </a:r>
          </a:p>
          <a:p>
            <a:pPr marL="1001268" lvl="3" indent="-342900">
              <a:buFont typeface="Wingdings" panose="05000000000000000000" pitchFamily="2" charset="2"/>
              <a:buChar char="Ø"/>
            </a:pPr>
            <a:r>
              <a:rPr lang="en-US" sz="2000"/>
              <a:t>Internet connection with more than 60 Mb/s speed.</a:t>
            </a:r>
          </a:p>
          <a:p>
            <a:pPr marL="1001268" lvl="3" indent="-342900">
              <a:buFont typeface="Wingdings" panose="05000000000000000000" pitchFamily="2" charset="2"/>
              <a:buChar char="Ø"/>
            </a:pPr>
            <a:r>
              <a:rPr lang="en-US" sz="2000"/>
              <a:t>GPU with 2GB memory.</a:t>
            </a:r>
          </a:p>
          <a:p>
            <a:pPr marL="818388" lvl="2" indent="-342900">
              <a:buFont typeface="+mj-lt"/>
              <a:buAutoNum type="arabicParenR"/>
            </a:pPr>
            <a:r>
              <a:rPr lang="en-US" sz="2000" b="1"/>
              <a:t>Software Interfaces</a:t>
            </a:r>
          </a:p>
          <a:p>
            <a:pPr marL="1001268" lvl="3" indent="-342900">
              <a:buFont typeface="Wingdings" panose="05000000000000000000" pitchFamily="2" charset="2"/>
              <a:buChar char="Ø"/>
            </a:pPr>
            <a:r>
              <a:rPr lang="en-US" sz="2000"/>
              <a:t>TensorFlow</a:t>
            </a:r>
          </a:p>
          <a:p>
            <a:pPr marL="1001268" lvl="3" indent="-342900">
              <a:buFont typeface="Wingdings" panose="05000000000000000000" pitchFamily="2" charset="2"/>
              <a:buChar char="Ø"/>
            </a:pPr>
            <a:r>
              <a:rPr lang="en-US" sz="2000"/>
              <a:t>Python 3.7</a:t>
            </a:r>
          </a:p>
          <a:p>
            <a:pPr marL="1001268" lvl="3" indent="-342900">
              <a:buFont typeface="Wingdings" panose="05000000000000000000" pitchFamily="2" charset="2"/>
              <a:buChar char="Ø"/>
            </a:pPr>
            <a:r>
              <a:rPr lang="en-US" sz="2000" err="1"/>
              <a:t>Keras</a:t>
            </a:r>
            <a:endParaRPr lang="en-US" sz="2000"/>
          </a:p>
          <a:p>
            <a:pPr marL="818388" lvl="2" indent="-342900">
              <a:buFont typeface="+mj-lt"/>
              <a:buAutoNum type="arabicParenR"/>
            </a:pPr>
            <a:r>
              <a:rPr lang="en-US" sz="2000" b="1"/>
              <a:t>Communication Interfaces</a:t>
            </a:r>
          </a:p>
          <a:p>
            <a:pPr marL="1001268" lvl="3" indent="-342900">
              <a:buFont typeface="Wingdings" panose="05000000000000000000" pitchFamily="2" charset="2"/>
              <a:buChar char="Ø"/>
            </a:pPr>
            <a:r>
              <a:rPr lang="en-US" sz="2000"/>
              <a:t>A network adaptor which support at least 60 Mb/s network speed.</a:t>
            </a:r>
          </a:p>
        </p:txBody>
      </p:sp>
    </p:spTree>
    <p:extLst>
      <p:ext uri="{BB962C8B-B14F-4D97-AF65-F5344CB8AC3E}">
        <p14:creationId xmlns:p14="http://schemas.microsoft.com/office/powerpoint/2010/main" val="344488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5DB7-069F-4246-90E5-C975BBCE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AC4A-8377-4CC1-AB08-588678AE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18388" lvl="2" indent="-342900">
              <a:buFont typeface="+mj-lt"/>
              <a:buAutoNum type="arabicParenR"/>
            </a:pPr>
            <a:r>
              <a:rPr lang="en-US" sz="2000"/>
              <a:t>6GB of RAM</a:t>
            </a:r>
          </a:p>
          <a:p>
            <a:pPr marL="818388" lvl="2" indent="-342900">
              <a:buFont typeface="+mj-lt"/>
              <a:buAutoNum type="arabicParenR"/>
            </a:pPr>
            <a:r>
              <a:rPr lang="en-US" sz="2000"/>
              <a:t>Internet connection of 60 Mb/s speed.</a:t>
            </a:r>
          </a:p>
          <a:p>
            <a:pPr marL="818388" lvl="2" indent="-342900">
              <a:buFont typeface="+mj-lt"/>
              <a:buAutoNum type="arabicParenR"/>
            </a:pPr>
            <a:r>
              <a:rPr lang="en-US" sz="200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2251705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EC9A-225A-3A43-9EED-66A7B9EAF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MOOC Rec v2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77139-85C7-8E4E-B8FA-0AA814AFD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Analyzing forums to aid in </a:t>
            </a:r>
            <a:r>
              <a:rPr lang="en-US" err="1">
                <a:cs typeface="Calibri"/>
              </a:rPr>
              <a:t>Mooc</a:t>
            </a:r>
            <a:r>
              <a:rPr lang="en-US">
                <a:cs typeface="Calibri"/>
              </a:rPr>
              <a:t>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6434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8AA3-FAEA-45BC-8CC4-4B022827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Knowledge Gap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4E5DFE-912F-4991-9BD9-EA661B4E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>
                <a:cs typeface="Calibri"/>
              </a:rPr>
              <a:t>Problems/Limitations/Potential Improvements – In Mooc Rec v1</a:t>
            </a:r>
          </a:p>
          <a:p>
            <a:r>
              <a:rPr lang="en-US">
                <a:cs typeface="Calibri"/>
              </a:rPr>
              <a:t>Reviews &amp; Ratings are not considered</a:t>
            </a:r>
          </a:p>
          <a:p>
            <a:r>
              <a:rPr lang="en-US">
                <a:cs typeface="Calibri"/>
              </a:rPr>
              <a:t>Learner's need to be able to find MOOCs which have high forum activity if they require</a:t>
            </a:r>
          </a:p>
          <a:p>
            <a:endParaRPr lang="en-US" b="1">
              <a:cs typeface="Calibri"/>
            </a:endParaRPr>
          </a:p>
          <a:p>
            <a:r>
              <a:rPr lang="en-US" b="1">
                <a:cs typeface="Calibri"/>
              </a:rPr>
              <a:t>Solution</a:t>
            </a:r>
            <a:endParaRPr lang="en-US"/>
          </a:p>
          <a:p>
            <a:r>
              <a:rPr lang="en-US">
                <a:cs typeface="Calibri"/>
              </a:rPr>
              <a:t>Both these limitations can be overcome by analyzing forums. </a:t>
            </a:r>
          </a:p>
          <a:p>
            <a:r>
              <a:rPr lang="en-US">
                <a:cs typeface="Calibri"/>
              </a:rPr>
              <a:t>(Contd. on the next slide)</a:t>
            </a:r>
            <a:endParaRPr lang="en-US"/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23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6CE9-7914-4244-8787-753599F6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 </a:t>
            </a:r>
            <a:r>
              <a:rPr lang="en-US" sz="2400">
                <a:cs typeface="Calibri Light"/>
              </a:rPr>
              <a:t>Contd.</a:t>
            </a:r>
            <a:endParaRPr lang="en-US" sz="240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6A4A96C-734C-406F-97F3-6C3A20264D90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There are 2 types of threads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Review Threads (General Threads)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Sentiments can be used to get a rating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Can be used along with normal ratings to get a new rating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Technical Threads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Meta data can be analyzed to get a forum activity score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Forum activity score can be used to recommend MOOCs to users who are interested in participating in forums</a:t>
            </a:r>
          </a:p>
        </p:txBody>
      </p:sp>
    </p:spTree>
    <p:extLst>
      <p:ext uri="{BB962C8B-B14F-4D97-AF65-F5344CB8AC3E}">
        <p14:creationId xmlns:p14="http://schemas.microsoft.com/office/powerpoint/2010/main" val="1368592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480A3-E76A-46AF-BCE4-74B13059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108" y="653475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System Design</a:t>
            </a:r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C0D54A-B54B-434D-92B1-613757D7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0" y="75396"/>
            <a:ext cx="9744555" cy="61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64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3183-63EE-4F10-A152-A8BB6426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6EFD-3911-43EC-B09E-8D7EF32B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cs typeface="Calibri"/>
              </a:rPr>
              <a:t>Gather online forum data from Coursera, FutureLearn and Edx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Additionally external forum sites will also be analyzed to get additional information (Reddit, Quora)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Analyze Sentiments of Review-Type Forums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Finding out how positve/negative a review-post is (Processed on GCP or locally)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Normalize sentiment scores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Use sentiment score along with normal rating to produce a new rating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Use new rating when recommending MOOCs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Analyze Meta-Data of Technical Forums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Based on certain attributes – Date Posted, No. Of unique users, Last active, …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Normalize calculated scores</a:t>
            </a:r>
          </a:p>
          <a:p>
            <a:pPr marL="383540" lvl="1">
              <a:buAutoNum type="arabicPeriod"/>
            </a:pPr>
            <a:r>
              <a:rPr lang="en-US">
                <a:cs typeface="Calibri"/>
              </a:rPr>
              <a:t>Use forum activity score when recommending MOOCs to users who prefer it</a:t>
            </a:r>
          </a:p>
          <a:p>
            <a:pPr marL="383540" lvl="1"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22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AB82-D8B2-4A31-949A-29A6C0E1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External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37F4-1A83-4DBC-9AB2-217B9C14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Hardware Interfaces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 network adapter which supports at least 60Mb/s of data transfer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Software Interfaces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Python 3.7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MongoDB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Google Cloud Platform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Communication Interfaces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An internet connection of at least 60Mb/s for proper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650618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A82C-2BED-4482-906D-34C95BFF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Limitations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1522-368F-4A9E-A5E7-29C0B140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A network adapter which supports at least 60Mb/s of data transfer</a:t>
            </a:r>
            <a:endParaRPr lang="en-US">
              <a:cs typeface="Calibri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At least 250GB of storage – Hard disk or SSD</a:t>
            </a:r>
            <a:endParaRPr lang="en-US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At least 8GB of memory (RAM)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775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189E-3070-4044-8A7F-556D79AC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Non-Functional Requirements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691613-8897-4497-906F-DB966616DE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598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EC9A-225A-3A43-9EED-66A7B9EAF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MOOC Rec v2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77139-85C7-8E4E-B8FA-0AA814AFD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SERVICE ORCHESTRATOR FOR PARALLEL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87538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CB189E-3070-4044-8A7F-556D79AC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691613-8897-4497-906F-DB966616D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439004"/>
              </p:ext>
            </p:extLst>
          </p:nvPr>
        </p:nvGraphicFramePr>
        <p:xfrm>
          <a:off x="4639733" y="184573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658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8AA3-FAEA-45BC-8CC4-4B022827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Knowledge Gap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4E5DFE-912F-4991-9BD9-EA661B4E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b="1">
                <a:cs typeface="Calibri"/>
              </a:rPr>
              <a:t>Problems/Limitations/Potential Improvements – In </a:t>
            </a:r>
            <a:r>
              <a:rPr lang="en-US" b="1" err="1">
                <a:cs typeface="Calibri"/>
              </a:rPr>
              <a:t>Mooc</a:t>
            </a:r>
            <a:r>
              <a:rPr lang="en-US" b="1">
                <a:cs typeface="Calibri"/>
              </a:rPr>
              <a:t> Rec v1</a:t>
            </a:r>
          </a:p>
          <a:p>
            <a:r>
              <a:rPr lang="en-US">
                <a:cs typeface="Calibri"/>
              </a:rPr>
              <a:t>Traditional workloads are single-threaded and does not utilize memory and CPU to the fullest.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Problems/Limitations/Potential Improvements – In General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GPU based classification is expensive.</a:t>
            </a:r>
          </a:p>
          <a:p>
            <a:r>
              <a:rPr lang="en-US">
                <a:cs typeface="Calibri"/>
              </a:rPr>
              <a:t>Process tends not to be persistent.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Solution</a:t>
            </a:r>
            <a:endParaRPr lang="en-US"/>
          </a:p>
          <a:p>
            <a:r>
              <a:rPr lang="en-US">
                <a:cs typeface="Calibri"/>
              </a:rPr>
              <a:t>Run multiple instances of the same classifier in the same server;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feed different data to each instance.</a:t>
            </a:r>
            <a:endParaRPr lang="en-US"/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11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80A3-E76A-46AF-BCE4-74B13059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108" y="653475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System Design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B880A9-1730-734E-ACD8-DDF3DFE5BF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831129"/>
            <a:ext cx="9271574" cy="36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9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03183-63EE-4F10-A152-A8BB6426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Functional Requirements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C4A2EF-EF28-4C9A-979B-E3FE6713C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54016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84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AB82-D8B2-4A31-949A-29A6C0E1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External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37F4-1A83-4DBC-9AB2-217B9C14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04145" cy="4383616"/>
          </a:xfrm>
        </p:spPr>
        <p:txBody>
          <a:bodyPr vert="horz" lIns="0" tIns="45720" rIns="0" bIns="45720" rtlCol="0" anchor="t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/>
              <a:t>Hardware Interfaces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100Mbit network interface.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SSD based EBS volume of 50GB or more.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At least one EC2 instance with below specifications.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/>
              <a:t>8GB RAM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/>
              <a:t>8GB internal storage for the operating system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/>
              <a:t>4 or more vCPUs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Another EC2 instance for running the DB with below specifications.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/>
              <a:t>16GB RAM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/>
              <a:t>25GB SSD based storage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/>
              <a:t>4 or more vCPUs</a:t>
            </a:r>
          </a:p>
        </p:txBody>
      </p:sp>
    </p:spTree>
    <p:extLst>
      <p:ext uri="{BB962C8B-B14F-4D97-AF65-F5344CB8AC3E}">
        <p14:creationId xmlns:p14="http://schemas.microsoft.com/office/powerpoint/2010/main" val="347566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AB82-D8B2-4A31-949A-29A6C0E1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External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37F4-1A83-4DBC-9AB2-217B9C14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Software 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Amazon Linux 2 operating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Python 3.7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RabbitMQ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TensorFlow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MongoDB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Communication 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Network connection with Internet Gateway ( Provisioned and managed by AWS )</a:t>
            </a:r>
          </a:p>
        </p:txBody>
      </p:sp>
    </p:spTree>
    <p:extLst>
      <p:ext uri="{BB962C8B-B14F-4D97-AF65-F5344CB8AC3E}">
        <p14:creationId xmlns:p14="http://schemas.microsoft.com/office/powerpoint/2010/main" val="306648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EC9A-225A-3A43-9EED-66A7B9EAF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MOOC Rec v2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77139-85C7-8E4E-B8FA-0AA814AFD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Identify users’ preferred learning material type</a:t>
            </a:r>
          </a:p>
        </p:txBody>
      </p:sp>
    </p:spTree>
    <p:extLst>
      <p:ext uri="{BB962C8B-B14F-4D97-AF65-F5344CB8AC3E}">
        <p14:creationId xmlns:p14="http://schemas.microsoft.com/office/powerpoint/2010/main" val="3600103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Retrospect</vt:lpstr>
      <vt:lpstr>MOOC Rec v2</vt:lpstr>
      <vt:lpstr>Feature comparison</vt:lpstr>
      <vt:lpstr>MOOC Rec v2</vt:lpstr>
      <vt:lpstr>Knowledge Gap</vt:lpstr>
      <vt:lpstr>System Design</vt:lpstr>
      <vt:lpstr>Functional Requirements</vt:lpstr>
      <vt:lpstr>External Interfaces</vt:lpstr>
      <vt:lpstr>External Interfaces</vt:lpstr>
      <vt:lpstr>MOOC Rec v2</vt:lpstr>
      <vt:lpstr>Knowledge gap</vt:lpstr>
      <vt:lpstr>System design</vt:lpstr>
      <vt:lpstr>Functional Requirements</vt:lpstr>
      <vt:lpstr>External Interfaces</vt:lpstr>
      <vt:lpstr>External Interfaces</vt:lpstr>
      <vt:lpstr>Limitations</vt:lpstr>
      <vt:lpstr>Testing proposed approach</vt:lpstr>
      <vt:lpstr>MOOC Rec v2</vt:lpstr>
      <vt:lpstr>Knowledge Gap</vt:lpstr>
      <vt:lpstr>Functional Requirements</vt:lpstr>
      <vt:lpstr>External Interfaces</vt:lpstr>
      <vt:lpstr>Limitations</vt:lpstr>
      <vt:lpstr>MOOC Rec v2</vt:lpstr>
      <vt:lpstr>Knowledge Gap</vt:lpstr>
      <vt:lpstr>Solution Contd.</vt:lpstr>
      <vt:lpstr>System Design</vt:lpstr>
      <vt:lpstr>Functional Requirements</vt:lpstr>
      <vt:lpstr>External Interfaces</vt:lpstr>
      <vt:lpstr>Limitations</vt:lpstr>
      <vt:lpstr>Non-Functional Requirements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 Rec v2</dc:title>
  <dc:creator>Pathirana P.H.P.S.L it16004382</dc:creator>
  <cp:revision>1</cp:revision>
  <dcterms:created xsi:type="dcterms:W3CDTF">2019-05-22T03:43:40Z</dcterms:created>
  <dcterms:modified xsi:type="dcterms:W3CDTF">2019-05-22T03:44:46Z</dcterms:modified>
</cp:coreProperties>
</file>