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65" r:id="rId14"/>
    <p:sldId id="287" r:id="rId15"/>
    <p:sldId id="288" r:id="rId16"/>
    <p:sldId id="290" r:id="rId17"/>
    <p:sldId id="289" r:id="rId18"/>
    <p:sldId id="291" r:id="rId19"/>
    <p:sldId id="266" r:id="rId20"/>
    <p:sldId id="267" r:id="rId21"/>
    <p:sldId id="259" r:id="rId22"/>
    <p:sldId id="292" r:id="rId23"/>
    <p:sldId id="293" r:id="rId24"/>
    <p:sldId id="294" r:id="rId25"/>
    <p:sldId id="295" r:id="rId26"/>
    <p:sldId id="268" r:id="rId27"/>
    <p:sldId id="296" r:id="rId28"/>
    <p:sldId id="297" r:id="rId29"/>
    <p:sldId id="25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3091" autoAdjust="0"/>
  </p:normalViewPr>
  <p:slideViewPr>
    <p:cSldViewPr snapToGrid="0">
      <p:cViewPr varScale="1">
        <p:scale>
          <a:sx n="85" d="100"/>
          <a:sy n="85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FA06-94AC-44F5-AF7C-1ABB3E3EB99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7218-F7E7-4CFE-8E4A-09A0B11B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8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53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7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49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64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58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63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경로 길이</a:t>
            </a:r>
            <a:r>
              <a:rPr lang="en-US" altLang="ko-KR"/>
              <a:t>, </a:t>
            </a:r>
            <a:r>
              <a:rPr lang="ko-KR" altLang="en-US"/>
              <a:t>단순경로</a:t>
            </a:r>
            <a:r>
              <a:rPr lang="en-US" altLang="ko-KR"/>
              <a:t>, </a:t>
            </a:r>
            <a:r>
              <a:rPr lang="ko-KR" altLang="en-US"/>
              <a:t>단순 방향 경로</a:t>
            </a:r>
            <a:r>
              <a:rPr lang="en-US" altLang="ko-KR"/>
              <a:t>, </a:t>
            </a:r>
            <a:r>
              <a:rPr lang="ko-KR" altLang="en-US"/>
              <a:t>사이클</a:t>
            </a:r>
            <a:r>
              <a:rPr lang="en-US" altLang="ko-KR"/>
              <a:t>(</a:t>
            </a:r>
            <a:r>
              <a:rPr lang="ko-KR" altLang="en-US"/>
              <a:t>순환</a:t>
            </a:r>
            <a:r>
              <a:rPr lang="en-US" altLang="ko-KR"/>
              <a:t>) </a:t>
            </a:r>
            <a:r>
              <a:rPr lang="ko-KR" altLang="en-US"/>
              <a:t>연결되었다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34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경로 길이</a:t>
            </a:r>
            <a:r>
              <a:rPr lang="en-US" altLang="ko-KR"/>
              <a:t>, </a:t>
            </a:r>
            <a:r>
              <a:rPr lang="ko-KR" altLang="en-US"/>
              <a:t>단순경로</a:t>
            </a:r>
            <a:r>
              <a:rPr lang="en-US" altLang="ko-KR"/>
              <a:t>, </a:t>
            </a:r>
            <a:r>
              <a:rPr lang="ko-KR" altLang="en-US"/>
              <a:t>단순 방향 경로</a:t>
            </a:r>
            <a:r>
              <a:rPr lang="en-US" altLang="ko-KR"/>
              <a:t>, </a:t>
            </a:r>
            <a:r>
              <a:rPr lang="ko-KR" altLang="en-US"/>
              <a:t>사이클</a:t>
            </a:r>
            <a:r>
              <a:rPr lang="en-US" altLang="ko-KR"/>
              <a:t>(</a:t>
            </a:r>
            <a:r>
              <a:rPr lang="ko-KR" altLang="en-US"/>
              <a:t>순환</a:t>
            </a:r>
            <a:r>
              <a:rPr lang="en-US" altLang="ko-KR"/>
              <a:t>) </a:t>
            </a:r>
            <a:r>
              <a:rPr lang="ko-KR" altLang="en-US"/>
              <a:t>연결되었다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57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경로 길이</a:t>
            </a:r>
            <a:r>
              <a:rPr lang="en-US" altLang="ko-KR"/>
              <a:t>, </a:t>
            </a:r>
            <a:r>
              <a:rPr lang="ko-KR" altLang="en-US"/>
              <a:t>단순경로</a:t>
            </a:r>
            <a:r>
              <a:rPr lang="en-US" altLang="ko-KR"/>
              <a:t>, </a:t>
            </a:r>
            <a:r>
              <a:rPr lang="ko-KR" altLang="en-US"/>
              <a:t>단순 방향 경로</a:t>
            </a:r>
            <a:r>
              <a:rPr lang="en-US" altLang="ko-KR"/>
              <a:t>, </a:t>
            </a:r>
            <a:r>
              <a:rPr lang="ko-KR" altLang="en-US"/>
              <a:t>사이클</a:t>
            </a:r>
            <a:r>
              <a:rPr lang="en-US" altLang="ko-KR"/>
              <a:t>(</a:t>
            </a:r>
            <a:r>
              <a:rPr lang="ko-KR" altLang="en-US"/>
              <a:t>순환</a:t>
            </a:r>
            <a:r>
              <a:rPr lang="en-US" altLang="ko-KR"/>
              <a:t>) </a:t>
            </a:r>
            <a:r>
              <a:rPr lang="ko-KR" altLang="en-US"/>
              <a:t>연결되었다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08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08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4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99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>
                <a:effectLst/>
              </a:rPr>
              <a:t>프록시서버는 서버의 위치별로 크게 두가지로 나눌수 있다</a:t>
            </a:r>
            <a:r>
              <a:rPr lang="en-US" altLang="ko-KR" b="1">
                <a:effectLst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51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>
                <a:effectLst/>
              </a:rPr>
              <a:t>프록시서버는 서버의 위치별로 크게 두가지로 나눌수 있다</a:t>
            </a:r>
            <a:r>
              <a:rPr lang="en-US" altLang="ko-KR" b="1">
                <a:effectLst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47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>
                <a:effectLst/>
              </a:rPr>
              <a:t>프록시서버는 서버의 위치별로 크게 두가지로 나눌수 있다</a:t>
            </a:r>
            <a:r>
              <a:rPr lang="en-US" altLang="ko-KR" b="1">
                <a:effectLst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31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>
                <a:effectLst/>
              </a:rPr>
              <a:t>프록시서버는 서버의 위치별로 크게 두가지로 나눌수 있다</a:t>
            </a:r>
            <a:r>
              <a:rPr lang="en-US" altLang="ko-KR" b="1">
                <a:effectLst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6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>
                <a:effectLst/>
              </a:rPr>
              <a:t>프록시서버는 서버의 위치별로 크게 두가지로 나눌수 있다</a:t>
            </a:r>
            <a:r>
              <a:rPr lang="en-US" altLang="ko-KR" b="1">
                <a:effectLst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7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10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3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0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8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9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9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3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7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3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1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A2113-5C21-44FF-B591-B0EAD78F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84330-ACF2-4EDD-BBBB-2D2ECFB6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BA82C-77C3-4992-8A6C-9ED4AF6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A518-7292-438F-92D0-71A70A271D00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4E3E5-B8C6-47E1-8503-7C2B9843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719F-6852-4008-A99F-F72A947E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29D2-FF38-41AE-AAFB-DACF4F85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322A6-0948-4A12-A7FB-49463B4B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0F6BE-32EA-4C9D-A406-E2821A3D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150-89A5-49F2-B036-918C0516CFC5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0985E-B245-4B8E-B1F7-70E1E9EB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A66E9-619F-4FAB-846D-2B89FBC1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1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52794E-7CA9-404A-A4A2-79BB598FF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FAC9-C94E-42B3-8643-745DF791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4265E-6EF3-469F-8F6C-7BEB9460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C594-457D-46D0-ACC3-9A182414642D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0459-5C38-4382-9B74-9990F5C7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2C0C9-6D14-4D13-8E26-7FF4F91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4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7743-1C8D-4393-8D78-0517824C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57327-E971-43B0-8562-DB8B6418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5F711-6C99-4FA0-AD57-4CE3340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B1C1-D835-4BBA-AB31-5CAD6A6B035F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6A5AF-0BC9-401B-92F3-CB12E177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6FB0-D803-4B52-BFAE-2CDB6E0B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3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7C9D1-DD17-4F74-BC79-5E9D2747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FE6A8-FF78-4FE4-B26A-3AA38560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08F8B-1DAF-4BD6-9728-31D361A5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445-AC4C-490A-B5E7-1BE4ECD8DED1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DB00F-2737-48B5-8D0B-E01DF314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D28D2-EA04-4459-B6FC-072D0183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A00A-6122-4F10-86EB-E63DBEA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C9EF1-B052-48FE-8644-8974B01C0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2E7FE-3529-4522-98C1-3E113FFA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0A4C9-BB81-41A8-957B-EC0D11DC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8BA-835E-414D-94CA-A5B9CF88D206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D9E64-F6CD-4E15-A599-05B0360C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CA13C-2C55-4E89-BEC1-EC92D05F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9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6CD30-D1DD-41EE-A108-9ECD668E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596B2-5F7C-4384-BA5D-8E71D26A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D61A1-0EE0-4817-8791-29D4EA02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67486C-D2D9-4243-B9F0-BD8FB1E5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4D5129-0945-4D0D-9E8D-F99F1BD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CC5F0-4E2E-4A4F-962E-2A313A1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8291-D777-45F2-BDD1-A65812593CAD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9E6401-5F37-4489-866E-C3156AB9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577937-2398-4FE4-9860-8B8526CC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0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CE671-A79E-415C-89FA-91FFB268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16D043-D82C-4C4B-A1D3-EC6F7463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8AF7-CEEA-4B53-8AB3-EB25E04D164F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B5639D-C1CB-4BB5-8165-98AD663E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321878-EE9D-45B5-9DC8-63A451FC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6FD617-6F85-4D74-A112-8FB28F3B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1D5D-53E6-42B3-A445-0A937F15979B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B2E331-C79D-4488-B903-19B3B58F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C999A-B8CB-421F-B5DE-4D3FFCCD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46FB3-B557-4FDF-AB80-5BF641F7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B76AA-A738-4F69-A3DD-82F993A3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0972F-0CE8-486F-9140-709E49FF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D1558-0C5E-4BC7-B04A-1B28ABD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643A-5DDA-41D6-8870-1E519D6C5292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F1922-3C8F-468F-AE58-6190C7D6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0A77E-BF22-4B1A-B02D-036A104D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DB1A2-3D27-4841-83AF-67723552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273A44-C95A-41B5-9B33-8D14DB37B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0CC3B-71CE-4666-A2AE-999D1DC2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9E9FF-9DA0-44AE-A323-BFF02B38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598E-9600-4DEE-8887-7778C0BB4C71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26573-1BAA-44E1-A436-0FD53E3E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10F64-F358-4575-8423-35F8CA2E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4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64D830-2A55-4747-9C8A-58A32988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14BAE-60EB-483F-8FF0-BFBA34F9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423D8-DC18-4436-8FDD-441851D9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DF17-8CDF-458B-9D32-05EF8109363F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11149-611B-4712-BD8F-8B2DF329B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57BA3-91E0-44ED-BE60-F6ECFB043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6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28E9D-A0F2-4213-B19D-FD698D77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0593"/>
            <a:ext cx="9144000" cy="2387600"/>
          </a:xfrm>
        </p:spPr>
        <p:txBody>
          <a:bodyPr/>
          <a:lstStyle/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DataStructure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Seminar Chapter.11</a:t>
            </a:r>
            <a:br>
              <a:rPr lang="en-US" altLang="ko-KR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D3812-B401-403B-8E3C-D46D0F264AE8}"/>
              </a:ext>
            </a:extLst>
          </p:cNvPr>
          <p:cNvSpPr txBox="1"/>
          <p:nvPr/>
        </p:nvSpPr>
        <p:spPr>
          <a:xfrm>
            <a:off x="4190597" y="3813443"/>
            <a:ext cx="1819678" cy="4416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>
                <a:solidFill>
                  <a:schemeClr val="bg1">
                    <a:lumMod val="95000"/>
                  </a:schemeClr>
                </a:solidFill>
                <a:latin typeface="D2Coding"/>
                <a:ea typeface="D2Coding"/>
              </a:rPr>
              <a:t>W I S O F T</a:t>
            </a:r>
            <a:endParaRPr lang="en-US" altLang="ko-KR" sz="2300">
              <a:solidFill>
                <a:schemeClr val="bg1">
                  <a:lumMod val="95000"/>
                </a:schemeClr>
              </a:solidFill>
              <a:latin typeface="D2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44EC3-83EC-48A2-9326-8DAF5250B09F}"/>
              </a:ext>
            </a:extLst>
          </p:cNvPr>
          <p:cNvSpPr txBox="1"/>
          <p:nvPr/>
        </p:nvSpPr>
        <p:spPr>
          <a:xfrm>
            <a:off x="6137561" y="3830302"/>
            <a:ext cx="1849582" cy="415290"/>
          </a:xfrm>
          <a:prstGeom prst="rect">
            <a:avLst/>
          </a:prstGeom>
          <a:noFill/>
          <a:ln w="22860">
            <a:solidFill>
              <a:schemeClr val="tx1"/>
            </a:solidFill>
          </a:ln>
        </p:spPr>
        <p:txBody>
          <a:bodyPr wrap="square" anchor="ctr" anchorCtr="1">
            <a:spAutoFit/>
          </a:bodyPr>
          <a:lstStyle/>
          <a:p>
            <a:pPr algn="dist">
              <a:defRPr/>
            </a:pPr>
            <a:r>
              <a:rPr lang="ko-KR" altLang="en-US" sz="21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박대원                 </a:t>
            </a:r>
            <a:endParaRPr lang="en-US" altLang="ko-KR" sz="2100" spc="-3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72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6181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구조적 특성에 따른 그래프의 종류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5244F6-C69C-438F-A88F-E9010BACABE7}"/>
              </a:ext>
            </a:extLst>
          </p:cNvPr>
          <p:cNvSpPr txBox="1"/>
          <p:nvPr/>
        </p:nvSpPr>
        <p:spPr>
          <a:xfrm>
            <a:off x="742384" y="1249743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완전 그래프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(compete graph)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455916-3A47-4FBC-8B48-5D30A0D83251}"/>
              </a:ext>
            </a:extLst>
          </p:cNvPr>
          <p:cNvSpPr txBox="1"/>
          <p:nvPr/>
        </p:nvSpPr>
        <p:spPr>
          <a:xfrm>
            <a:off x="742385" y="1704621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내의 모든 노드가 간선으로 연결된 그래프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가능한 최대 간선 수를 가진 그래프</a:t>
            </a:r>
            <a:endParaRPr lang="en-US" altLang="ko-KR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39BE36-51D7-4BD6-AEB0-6D851C628D73}"/>
              </a:ext>
            </a:extLst>
          </p:cNvPr>
          <p:cNvSpPr txBox="1"/>
          <p:nvPr/>
        </p:nvSpPr>
        <p:spPr>
          <a:xfrm>
            <a:off x="911984" y="2159499"/>
            <a:ext cx="518401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무방향 그래프의 간선 수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400" i="1">
                <a:latin typeface="나눔스퀘어" panose="020B0600000101010101" pitchFamily="50" charset="-127"/>
                <a:ea typeface="나눔스퀘어" panose="020B0600000101010101" pitchFamily="50" charset="-127"/>
              </a:rPr>
              <a:t>m = n(n-1)/2</a:t>
            </a:r>
          </a:p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 그래프의 간선 수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400" i="1">
                <a:latin typeface="나눔스퀘어" panose="020B0600000101010101" pitchFamily="50" charset="-127"/>
                <a:ea typeface="나눔스퀘어" panose="020B0600000101010101" pitchFamily="50" charset="-127"/>
              </a:rPr>
              <a:t>m = n(n-1)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67691B2-8D9A-421C-B369-D2FE84B1B0B3}"/>
              </a:ext>
            </a:extLst>
          </p:cNvPr>
          <p:cNvSpPr/>
          <p:nvPr/>
        </p:nvSpPr>
        <p:spPr>
          <a:xfrm>
            <a:off x="3605806" y="4829817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8F024A9-ABA9-4C4D-896B-8C320FDAA2F0}"/>
              </a:ext>
            </a:extLst>
          </p:cNvPr>
          <p:cNvSpPr/>
          <p:nvPr/>
        </p:nvSpPr>
        <p:spPr>
          <a:xfrm>
            <a:off x="1249914" y="4829817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EDDD88-9A0E-40EC-BAF0-9F0B60373583}"/>
              </a:ext>
            </a:extLst>
          </p:cNvPr>
          <p:cNvSpPr/>
          <p:nvPr/>
        </p:nvSpPr>
        <p:spPr>
          <a:xfrm>
            <a:off x="2410384" y="5651643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EFEF404-9350-43E5-9585-A1FAF45DAD58}"/>
              </a:ext>
            </a:extLst>
          </p:cNvPr>
          <p:cNvSpPr/>
          <p:nvPr/>
        </p:nvSpPr>
        <p:spPr>
          <a:xfrm>
            <a:off x="3605806" y="382994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F1E1531-416F-4B86-8066-3006104007E6}"/>
              </a:ext>
            </a:extLst>
          </p:cNvPr>
          <p:cNvSpPr/>
          <p:nvPr/>
        </p:nvSpPr>
        <p:spPr>
          <a:xfrm>
            <a:off x="1249914" y="382994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08BCF00-EEC5-40D1-8BE7-0318469E70E6}"/>
              </a:ext>
            </a:extLst>
          </p:cNvPr>
          <p:cNvSpPr/>
          <p:nvPr/>
        </p:nvSpPr>
        <p:spPr>
          <a:xfrm>
            <a:off x="2410384" y="3008116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A90CBA-AFA1-49C7-8A40-45641852FBF2}"/>
              </a:ext>
            </a:extLst>
          </p:cNvPr>
          <p:cNvCxnSpPr>
            <a:stCxn id="81" idx="4"/>
            <a:endCxn id="77" idx="0"/>
          </p:cNvCxnSpPr>
          <p:nvPr/>
        </p:nvCxnSpPr>
        <p:spPr>
          <a:xfrm>
            <a:off x="2679889" y="3547126"/>
            <a:ext cx="0" cy="210451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C9DAE15-5978-42EB-81D4-C5DA81CFFD03}"/>
              </a:ext>
            </a:extLst>
          </p:cNvPr>
          <p:cNvCxnSpPr>
            <a:stCxn id="80" idx="0"/>
            <a:endCxn id="81" idx="1"/>
          </p:cNvCxnSpPr>
          <p:nvPr/>
        </p:nvCxnSpPr>
        <p:spPr>
          <a:xfrm flipV="1">
            <a:off x="1519419" y="3087052"/>
            <a:ext cx="969901" cy="7428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83187B-1BD1-4993-9F60-7546FBA7097A}"/>
              </a:ext>
            </a:extLst>
          </p:cNvPr>
          <p:cNvCxnSpPr>
            <a:stCxn id="80" idx="7"/>
            <a:endCxn id="79" idx="1"/>
          </p:cNvCxnSpPr>
          <p:nvPr/>
        </p:nvCxnSpPr>
        <p:spPr>
          <a:xfrm>
            <a:off x="1709988" y="3908878"/>
            <a:ext cx="197475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738A48E-CE65-4C9C-B14B-D562149193EA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1788924" y="4099447"/>
            <a:ext cx="1816882" cy="9998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83B15A-A65A-4283-B681-FEE0D6F753C0}"/>
              </a:ext>
            </a:extLst>
          </p:cNvPr>
          <p:cNvCxnSpPr>
            <a:stCxn id="80" idx="5"/>
            <a:endCxn id="77" idx="1"/>
          </p:cNvCxnSpPr>
          <p:nvPr/>
        </p:nvCxnSpPr>
        <p:spPr>
          <a:xfrm>
            <a:off x="1709988" y="4290016"/>
            <a:ext cx="779332" cy="144056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EE80479-7C9A-49E5-9623-2178B8365752}"/>
              </a:ext>
            </a:extLst>
          </p:cNvPr>
          <p:cNvCxnSpPr>
            <a:stCxn id="80" idx="3"/>
            <a:endCxn id="76" idx="1"/>
          </p:cNvCxnSpPr>
          <p:nvPr/>
        </p:nvCxnSpPr>
        <p:spPr>
          <a:xfrm>
            <a:off x="1328850" y="4290016"/>
            <a:ext cx="0" cy="6187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3448FE1-2771-4461-85D8-286A9F2D809C}"/>
              </a:ext>
            </a:extLst>
          </p:cNvPr>
          <p:cNvCxnSpPr>
            <a:stCxn id="81" idx="7"/>
            <a:endCxn id="79" idx="0"/>
          </p:cNvCxnSpPr>
          <p:nvPr/>
        </p:nvCxnSpPr>
        <p:spPr>
          <a:xfrm>
            <a:off x="2870458" y="3087052"/>
            <a:ext cx="1004853" cy="7428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40048A6-E34A-4A41-930C-7157A9296779}"/>
              </a:ext>
            </a:extLst>
          </p:cNvPr>
          <p:cNvCxnSpPr>
            <a:stCxn id="81" idx="5"/>
            <a:endCxn id="53" idx="0"/>
          </p:cNvCxnSpPr>
          <p:nvPr/>
        </p:nvCxnSpPr>
        <p:spPr>
          <a:xfrm>
            <a:off x="2870458" y="3468190"/>
            <a:ext cx="1004853" cy="136162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D2CC05-F17F-4E27-B97D-20B702AC5296}"/>
              </a:ext>
            </a:extLst>
          </p:cNvPr>
          <p:cNvCxnSpPr>
            <a:cxnSpLocks/>
            <a:stCxn id="81" idx="3"/>
            <a:endCxn id="76" idx="0"/>
          </p:cNvCxnSpPr>
          <p:nvPr/>
        </p:nvCxnSpPr>
        <p:spPr>
          <a:xfrm flipH="1">
            <a:off x="1519419" y="3468190"/>
            <a:ext cx="969901" cy="136162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B6ACDC-2B0A-4570-9A7D-0049B4CEE960}"/>
              </a:ext>
            </a:extLst>
          </p:cNvPr>
          <p:cNvCxnSpPr>
            <a:stCxn id="79" idx="5"/>
            <a:endCxn id="53" idx="7"/>
          </p:cNvCxnSpPr>
          <p:nvPr/>
        </p:nvCxnSpPr>
        <p:spPr>
          <a:xfrm>
            <a:off x="4065880" y="4290016"/>
            <a:ext cx="0" cy="6187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ABB572-A273-4425-8B69-0F31501EEC24}"/>
              </a:ext>
            </a:extLst>
          </p:cNvPr>
          <p:cNvCxnSpPr>
            <a:stCxn id="79" idx="3"/>
            <a:endCxn id="77" idx="7"/>
          </p:cNvCxnSpPr>
          <p:nvPr/>
        </p:nvCxnSpPr>
        <p:spPr>
          <a:xfrm flipH="1">
            <a:off x="2870458" y="4290016"/>
            <a:ext cx="814284" cy="144056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40F7562-C1FD-4BA0-AFDF-1C39E6F5BE80}"/>
              </a:ext>
            </a:extLst>
          </p:cNvPr>
          <p:cNvCxnSpPr>
            <a:cxnSpLocks/>
            <a:stCxn id="79" idx="2"/>
            <a:endCxn id="76" idx="6"/>
          </p:cNvCxnSpPr>
          <p:nvPr/>
        </p:nvCxnSpPr>
        <p:spPr>
          <a:xfrm flipH="1">
            <a:off x="1788924" y="4099447"/>
            <a:ext cx="1816882" cy="9998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347FE40-71A5-445C-B090-EA8DF41952BC}"/>
              </a:ext>
            </a:extLst>
          </p:cNvPr>
          <p:cNvCxnSpPr>
            <a:stCxn id="53" idx="4"/>
            <a:endCxn id="77" idx="5"/>
          </p:cNvCxnSpPr>
          <p:nvPr/>
        </p:nvCxnSpPr>
        <p:spPr>
          <a:xfrm flipH="1">
            <a:off x="2870458" y="5368827"/>
            <a:ext cx="1004853" cy="7428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68E61EC-E056-4D65-9B40-FD8AD1F665F7}"/>
              </a:ext>
            </a:extLst>
          </p:cNvPr>
          <p:cNvCxnSpPr>
            <a:stCxn id="77" idx="3"/>
            <a:endCxn id="76" idx="4"/>
          </p:cNvCxnSpPr>
          <p:nvPr/>
        </p:nvCxnSpPr>
        <p:spPr>
          <a:xfrm flipH="1" flipV="1">
            <a:off x="1519419" y="5368827"/>
            <a:ext cx="969901" cy="7428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5E977D-3AF5-4879-815A-1BBD7C52C413}"/>
              </a:ext>
            </a:extLst>
          </p:cNvPr>
          <p:cNvCxnSpPr>
            <a:cxnSpLocks/>
            <a:stCxn id="53" idx="3"/>
            <a:endCxn id="76" idx="5"/>
          </p:cNvCxnSpPr>
          <p:nvPr/>
        </p:nvCxnSpPr>
        <p:spPr>
          <a:xfrm flipH="1">
            <a:off x="1709988" y="5289891"/>
            <a:ext cx="197475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1627F36D-F852-4603-B015-A24E02E3BF3F}"/>
              </a:ext>
            </a:extLst>
          </p:cNvPr>
          <p:cNvSpPr/>
          <p:nvPr/>
        </p:nvSpPr>
        <p:spPr>
          <a:xfrm>
            <a:off x="8646295" y="480476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47AB967-B7D1-46D3-ABBC-458F8A22E5F0}"/>
              </a:ext>
            </a:extLst>
          </p:cNvPr>
          <p:cNvSpPr/>
          <p:nvPr/>
        </p:nvSpPr>
        <p:spPr>
          <a:xfrm>
            <a:off x="6290403" y="480476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54CE2D5-5564-46BB-90BD-0205A9940F43}"/>
              </a:ext>
            </a:extLst>
          </p:cNvPr>
          <p:cNvSpPr/>
          <p:nvPr/>
        </p:nvSpPr>
        <p:spPr>
          <a:xfrm>
            <a:off x="7450873" y="562659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167381D-F3FB-4B49-8A5A-770FA4D2FFEB}"/>
              </a:ext>
            </a:extLst>
          </p:cNvPr>
          <p:cNvSpPr/>
          <p:nvPr/>
        </p:nvSpPr>
        <p:spPr>
          <a:xfrm>
            <a:off x="8646295" y="3804890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70B57BB-6F1A-4CB6-ADB6-ACDA5CF9DA27}"/>
              </a:ext>
            </a:extLst>
          </p:cNvPr>
          <p:cNvSpPr/>
          <p:nvPr/>
        </p:nvSpPr>
        <p:spPr>
          <a:xfrm>
            <a:off x="6290403" y="3804890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7575899-02F3-4B18-B0D8-4AAC2BAFEFDC}"/>
              </a:ext>
            </a:extLst>
          </p:cNvPr>
          <p:cNvSpPr/>
          <p:nvPr/>
        </p:nvSpPr>
        <p:spPr>
          <a:xfrm>
            <a:off x="7450873" y="2983064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7799CA4-BF66-4190-B288-80449CAF1BE5}"/>
              </a:ext>
            </a:extLst>
          </p:cNvPr>
          <p:cNvCxnSpPr>
            <a:cxnSpLocks/>
          </p:cNvCxnSpPr>
          <p:nvPr/>
        </p:nvCxnSpPr>
        <p:spPr>
          <a:xfrm>
            <a:off x="7675222" y="3617734"/>
            <a:ext cx="0" cy="191319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2615A36C-80E0-4A74-B89D-FABAE0DFCE08}"/>
              </a:ext>
            </a:extLst>
          </p:cNvPr>
          <p:cNvCxnSpPr>
            <a:cxnSpLocks/>
          </p:cNvCxnSpPr>
          <p:nvPr/>
        </p:nvCxnSpPr>
        <p:spPr>
          <a:xfrm flipV="1">
            <a:off x="6724920" y="3247477"/>
            <a:ext cx="662455" cy="50740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C9A60E26-C165-4A81-8706-FD09BD6BDD7A}"/>
              </a:ext>
            </a:extLst>
          </p:cNvPr>
          <p:cNvCxnSpPr>
            <a:cxnSpLocks/>
          </p:cNvCxnSpPr>
          <p:nvPr/>
        </p:nvCxnSpPr>
        <p:spPr>
          <a:xfrm>
            <a:off x="6921840" y="3917693"/>
            <a:ext cx="163202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D0C77D2-526F-4B28-865E-DD9E16F12DAF}"/>
              </a:ext>
            </a:extLst>
          </p:cNvPr>
          <p:cNvCxnSpPr>
            <a:cxnSpLocks/>
            <a:stCxn id="126" idx="6"/>
            <a:endCxn id="122" idx="2"/>
          </p:cNvCxnSpPr>
          <p:nvPr/>
        </p:nvCxnSpPr>
        <p:spPr>
          <a:xfrm>
            <a:off x="6911999" y="4161161"/>
            <a:ext cx="1651711" cy="82634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77DAEE9-E27D-4AE9-9F93-C0DA96800860}"/>
              </a:ext>
            </a:extLst>
          </p:cNvPr>
          <p:cNvCxnSpPr>
            <a:cxnSpLocks/>
          </p:cNvCxnSpPr>
          <p:nvPr/>
        </p:nvCxnSpPr>
        <p:spPr>
          <a:xfrm>
            <a:off x="6763323" y="4330444"/>
            <a:ext cx="708484" cy="130960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87268B1-DC1E-4579-A81C-990380D1F864}"/>
              </a:ext>
            </a:extLst>
          </p:cNvPr>
          <p:cNvCxnSpPr>
            <a:cxnSpLocks/>
          </p:cNvCxnSpPr>
          <p:nvPr/>
        </p:nvCxnSpPr>
        <p:spPr>
          <a:xfrm>
            <a:off x="6448362" y="4363030"/>
            <a:ext cx="0" cy="42260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EED389A-D448-43D7-88D7-B75429D7957B}"/>
              </a:ext>
            </a:extLst>
          </p:cNvPr>
          <p:cNvCxnSpPr>
            <a:cxnSpLocks/>
          </p:cNvCxnSpPr>
          <p:nvPr/>
        </p:nvCxnSpPr>
        <p:spPr>
          <a:xfrm>
            <a:off x="8070209" y="3199528"/>
            <a:ext cx="686329" cy="55814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AC7AA0BF-6CAC-4656-AEEB-2A9C334919E7}"/>
              </a:ext>
            </a:extLst>
          </p:cNvPr>
          <p:cNvCxnSpPr>
            <a:stCxn id="127" idx="5"/>
            <a:endCxn id="122" idx="0"/>
          </p:cNvCxnSpPr>
          <p:nvPr/>
        </p:nvCxnSpPr>
        <p:spPr>
          <a:xfrm>
            <a:off x="7998145" y="3505030"/>
            <a:ext cx="830457" cy="12378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682E8B9-A3F1-4671-9049-4F8A2D0198F3}"/>
              </a:ext>
            </a:extLst>
          </p:cNvPr>
          <p:cNvCxnSpPr>
            <a:cxnSpLocks/>
          </p:cNvCxnSpPr>
          <p:nvPr/>
        </p:nvCxnSpPr>
        <p:spPr>
          <a:xfrm flipH="1">
            <a:off x="6677940" y="3505030"/>
            <a:ext cx="801571" cy="12378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050AF63-453A-4B45-BDB3-B13B798EB7AE}"/>
              </a:ext>
            </a:extLst>
          </p:cNvPr>
          <p:cNvCxnSpPr>
            <a:cxnSpLocks/>
          </p:cNvCxnSpPr>
          <p:nvPr/>
        </p:nvCxnSpPr>
        <p:spPr>
          <a:xfrm>
            <a:off x="9061213" y="4385608"/>
            <a:ext cx="0" cy="42260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F8209EDF-B731-4F38-8BB2-AC72020A9B0B}"/>
              </a:ext>
            </a:extLst>
          </p:cNvPr>
          <p:cNvCxnSpPr>
            <a:stCxn id="125" idx="3"/>
            <a:endCxn id="124" idx="7"/>
          </p:cNvCxnSpPr>
          <p:nvPr/>
        </p:nvCxnSpPr>
        <p:spPr>
          <a:xfrm flipH="1">
            <a:off x="7910947" y="4389971"/>
            <a:ext cx="814284" cy="119054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80FA0BF-E78E-4858-A8C7-E969DF560F6C}"/>
              </a:ext>
            </a:extLst>
          </p:cNvPr>
          <p:cNvCxnSpPr>
            <a:cxnSpLocks/>
            <a:stCxn id="125" idx="2"/>
            <a:endCxn id="123" idx="6"/>
          </p:cNvCxnSpPr>
          <p:nvPr/>
        </p:nvCxnSpPr>
        <p:spPr>
          <a:xfrm flipH="1">
            <a:off x="6911999" y="4161161"/>
            <a:ext cx="1651711" cy="8263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C6E7216-B1DB-4777-BE4B-EB2841D248AB}"/>
              </a:ext>
            </a:extLst>
          </p:cNvPr>
          <p:cNvCxnSpPr>
            <a:cxnSpLocks/>
          </p:cNvCxnSpPr>
          <p:nvPr/>
        </p:nvCxnSpPr>
        <p:spPr>
          <a:xfrm flipH="1">
            <a:off x="8070209" y="5382495"/>
            <a:ext cx="686328" cy="50740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817DB35A-FD93-4714-883A-EDD95662B7C0}"/>
              </a:ext>
            </a:extLst>
          </p:cNvPr>
          <p:cNvCxnSpPr>
            <a:cxnSpLocks/>
          </p:cNvCxnSpPr>
          <p:nvPr/>
        </p:nvCxnSpPr>
        <p:spPr>
          <a:xfrm flipH="1" flipV="1">
            <a:off x="6691053" y="5416362"/>
            <a:ext cx="662455" cy="50740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F628C9E-86ED-4065-BBCB-7DF4835A4A54}"/>
              </a:ext>
            </a:extLst>
          </p:cNvPr>
          <p:cNvCxnSpPr>
            <a:cxnSpLocks/>
          </p:cNvCxnSpPr>
          <p:nvPr/>
        </p:nvCxnSpPr>
        <p:spPr>
          <a:xfrm flipH="1">
            <a:off x="6921840" y="5163238"/>
            <a:ext cx="163202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7B1A3D7-DE92-46CF-BFB6-0D5B5017D2B4}"/>
              </a:ext>
            </a:extLst>
          </p:cNvPr>
          <p:cNvCxnSpPr/>
          <p:nvPr/>
        </p:nvCxnSpPr>
        <p:spPr>
          <a:xfrm flipV="1">
            <a:off x="6753141" y="3309565"/>
            <a:ext cx="662455" cy="50740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4E0201C-14FC-45B4-97B0-F79F61FE9350}"/>
              </a:ext>
            </a:extLst>
          </p:cNvPr>
          <p:cNvCxnSpPr/>
          <p:nvPr/>
        </p:nvCxnSpPr>
        <p:spPr>
          <a:xfrm>
            <a:off x="8034932" y="3265468"/>
            <a:ext cx="686329" cy="55814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51B12FD-C95E-4C33-A111-48E768E457DA}"/>
              </a:ext>
            </a:extLst>
          </p:cNvPr>
          <p:cNvCxnSpPr/>
          <p:nvPr/>
        </p:nvCxnSpPr>
        <p:spPr>
          <a:xfrm>
            <a:off x="8987833" y="4379962"/>
            <a:ext cx="0" cy="42260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630F84C-B722-48B8-9CCD-381E87469B1B}"/>
              </a:ext>
            </a:extLst>
          </p:cNvPr>
          <p:cNvCxnSpPr/>
          <p:nvPr/>
        </p:nvCxnSpPr>
        <p:spPr>
          <a:xfrm>
            <a:off x="6916194" y="4002359"/>
            <a:ext cx="1632028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88E7E49-B4A2-4E17-A492-5BCB8212D95D}"/>
              </a:ext>
            </a:extLst>
          </p:cNvPr>
          <p:cNvCxnSpPr>
            <a:cxnSpLocks/>
          </p:cNvCxnSpPr>
          <p:nvPr/>
        </p:nvCxnSpPr>
        <p:spPr>
          <a:xfrm flipH="1">
            <a:off x="6740028" y="3555829"/>
            <a:ext cx="801571" cy="123784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D86023A9-8561-4F30-998C-E0DF9BFA25F2}"/>
              </a:ext>
            </a:extLst>
          </p:cNvPr>
          <p:cNvCxnSpPr/>
          <p:nvPr/>
        </p:nvCxnSpPr>
        <p:spPr>
          <a:xfrm>
            <a:off x="7936054" y="3555829"/>
            <a:ext cx="830457" cy="123784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C0DB019A-5C01-45C9-B548-579EE695889E}"/>
              </a:ext>
            </a:extLst>
          </p:cNvPr>
          <p:cNvCxnSpPr>
            <a:cxnSpLocks/>
          </p:cNvCxnSpPr>
          <p:nvPr/>
        </p:nvCxnSpPr>
        <p:spPr>
          <a:xfrm flipH="1">
            <a:off x="6962798" y="4257116"/>
            <a:ext cx="1651711" cy="8263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6A57A740-6097-4E99-90AB-E9435E9794D9}"/>
              </a:ext>
            </a:extLst>
          </p:cNvPr>
          <p:cNvCxnSpPr>
            <a:cxnSpLocks/>
          </p:cNvCxnSpPr>
          <p:nvPr/>
        </p:nvCxnSpPr>
        <p:spPr>
          <a:xfrm>
            <a:off x="6872486" y="4268405"/>
            <a:ext cx="1651711" cy="8263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FCFA40B-5B01-460D-A07E-2462ABC9B1E0}"/>
              </a:ext>
            </a:extLst>
          </p:cNvPr>
          <p:cNvCxnSpPr/>
          <p:nvPr/>
        </p:nvCxnSpPr>
        <p:spPr>
          <a:xfrm>
            <a:off x="7759888" y="3612088"/>
            <a:ext cx="0" cy="191319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294A912-D0F7-43AF-AAAC-4E7717C66B54}"/>
              </a:ext>
            </a:extLst>
          </p:cNvPr>
          <p:cNvCxnSpPr/>
          <p:nvPr/>
        </p:nvCxnSpPr>
        <p:spPr>
          <a:xfrm flipH="1">
            <a:off x="7995613" y="4452059"/>
            <a:ext cx="814284" cy="119054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F048446-65B5-481B-BADA-1FCDDEAB25B4}"/>
              </a:ext>
            </a:extLst>
          </p:cNvPr>
          <p:cNvCxnSpPr/>
          <p:nvPr/>
        </p:nvCxnSpPr>
        <p:spPr>
          <a:xfrm>
            <a:off x="6836700" y="4302220"/>
            <a:ext cx="708484" cy="13096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37C00AFE-6AB7-4393-B0FB-9613AF330F8D}"/>
              </a:ext>
            </a:extLst>
          </p:cNvPr>
          <p:cNvCxnSpPr/>
          <p:nvPr/>
        </p:nvCxnSpPr>
        <p:spPr>
          <a:xfrm flipH="1">
            <a:off x="8019407" y="5320404"/>
            <a:ext cx="686328" cy="50740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6551ED66-F3B6-4557-93D3-B798DD8C5FD5}"/>
              </a:ext>
            </a:extLst>
          </p:cNvPr>
          <p:cNvCxnSpPr/>
          <p:nvPr/>
        </p:nvCxnSpPr>
        <p:spPr>
          <a:xfrm flipH="1" flipV="1">
            <a:off x="6719274" y="5354271"/>
            <a:ext cx="662455" cy="50740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B1D85ED5-EAF0-4015-8A62-C4AE28E50A4E}"/>
              </a:ext>
            </a:extLst>
          </p:cNvPr>
          <p:cNvCxnSpPr>
            <a:cxnSpLocks/>
          </p:cNvCxnSpPr>
          <p:nvPr/>
        </p:nvCxnSpPr>
        <p:spPr>
          <a:xfrm flipH="1">
            <a:off x="6927483" y="5236615"/>
            <a:ext cx="1632028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E618637B-F2D6-4F92-AAF9-75FC9A6937E6}"/>
              </a:ext>
            </a:extLst>
          </p:cNvPr>
          <p:cNvCxnSpPr/>
          <p:nvPr/>
        </p:nvCxnSpPr>
        <p:spPr>
          <a:xfrm>
            <a:off x="6521739" y="4368673"/>
            <a:ext cx="0" cy="42260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4A160-4C1A-4A79-8440-B223BC2916B4}"/>
              </a:ext>
            </a:extLst>
          </p:cNvPr>
          <p:cNvSpPr txBox="1"/>
          <p:nvPr/>
        </p:nvSpPr>
        <p:spPr>
          <a:xfrm>
            <a:off x="2441795" y="6269589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G6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D550C6-D6AD-4298-B949-1DDB1A65B59D}"/>
              </a:ext>
            </a:extLst>
          </p:cNvPr>
          <p:cNvSpPr txBox="1"/>
          <p:nvPr/>
        </p:nvSpPr>
        <p:spPr>
          <a:xfrm>
            <a:off x="7493957" y="6247893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G7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9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5244F6-C69C-438F-A88F-E9010BACABE7}"/>
              </a:ext>
            </a:extLst>
          </p:cNvPr>
          <p:cNvSpPr txBox="1"/>
          <p:nvPr/>
        </p:nvSpPr>
        <p:spPr>
          <a:xfrm>
            <a:off x="742384" y="685295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 그래프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(sub graph)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455916-3A47-4FBC-8B48-5D30A0D83251}"/>
              </a:ext>
            </a:extLst>
          </p:cNvPr>
          <p:cNvSpPr txBox="1"/>
          <p:nvPr/>
        </p:nvSpPr>
        <p:spPr>
          <a:xfrm>
            <a:off x="742385" y="1140173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원래의 그래프에서 일부의 노드나 간선을 제외하여 만든 그래프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39BE36-51D7-4BD6-AEB0-6D851C628D73}"/>
              </a:ext>
            </a:extLst>
          </p:cNvPr>
          <p:cNvSpPr txBox="1"/>
          <p:nvPr/>
        </p:nvSpPr>
        <p:spPr>
          <a:xfrm>
            <a:off x="911984" y="1595051"/>
            <a:ext cx="3490683" cy="707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G = (V(G), E(G))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G’ = (V(G’), E(G’))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63592A-A3AC-4F4C-B51A-C7E63D39C443}"/>
              </a:ext>
            </a:extLst>
          </p:cNvPr>
          <p:cNvSpPr txBox="1"/>
          <p:nvPr/>
        </p:nvSpPr>
        <p:spPr>
          <a:xfrm>
            <a:off x="911984" y="2537673"/>
            <a:ext cx="3490683" cy="7052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V(G’)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⊆ V(G)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E(G’) </a:t>
            </a:r>
            <a:r>
              <a:rPr lang="en-US" altLang="ko-KR" sz="1400">
                <a:latin typeface="맑은 고딕" panose="020B0503020000020004" pitchFamily="50" charset="-127"/>
              </a:rPr>
              <a:t>⊆ E(G)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52C2DC-923A-4EB6-8CF2-48A9B676748F}"/>
              </a:ext>
            </a:extLst>
          </p:cNvPr>
          <p:cNvGrpSpPr/>
          <p:nvPr/>
        </p:nvGrpSpPr>
        <p:grpSpPr>
          <a:xfrm>
            <a:off x="1769202" y="3594611"/>
            <a:ext cx="1786798" cy="2462182"/>
            <a:chOff x="2186891" y="2775702"/>
            <a:chExt cx="2894902" cy="3806924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3BC1CB4-AE6C-44DB-A35B-E3CB96B0EAAC}"/>
                </a:ext>
              </a:extLst>
            </p:cNvPr>
            <p:cNvSpPr/>
            <p:nvPr/>
          </p:nvSpPr>
          <p:spPr>
            <a:xfrm>
              <a:off x="2186891" y="2775702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91F9806-69E6-4B43-BB9C-DC586B17BEB7}"/>
                </a:ext>
              </a:extLst>
            </p:cNvPr>
            <p:cNvSpPr/>
            <p:nvPr/>
          </p:nvSpPr>
          <p:spPr>
            <a:xfrm>
              <a:off x="3336073" y="3890675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EDFC7A3-BBEF-4FC9-85E2-D27BAB6603D8}"/>
                </a:ext>
              </a:extLst>
            </p:cNvPr>
            <p:cNvSpPr/>
            <p:nvPr/>
          </p:nvSpPr>
          <p:spPr>
            <a:xfrm>
              <a:off x="4542783" y="4927663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D53DB38-06D1-4226-A40A-03DF4C8C2464}"/>
                </a:ext>
              </a:extLst>
            </p:cNvPr>
            <p:cNvSpPr/>
            <p:nvPr/>
          </p:nvSpPr>
          <p:spPr>
            <a:xfrm>
              <a:off x="2186891" y="4927663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4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EF417AC-E59D-4A2B-8B46-E0F567F19AB4}"/>
                </a:ext>
              </a:extLst>
            </p:cNvPr>
            <p:cNvSpPr/>
            <p:nvPr/>
          </p:nvSpPr>
          <p:spPr>
            <a:xfrm>
              <a:off x="3336073" y="6043616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25C36D0-5E50-44F3-ABA2-4C3E2C95B7DB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3796147" y="4350749"/>
              <a:ext cx="825572" cy="65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E793FBC-9E10-411A-9106-ADDFC68FE9F3}"/>
                </a:ext>
              </a:extLst>
            </p:cNvPr>
            <p:cNvCxnSpPr>
              <a:stCxn id="70" idx="5"/>
              <a:endCxn id="71" idx="1"/>
            </p:cNvCxnSpPr>
            <p:nvPr/>
          </p:nvCxnSpPr>
          <p:spPr>
            <a:xfrm>
              <a:off x="2646965" y="5387737"/>
              <a:ext cx="768044" cy="7348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321B63E-2433-4E96-AD3C-C140A899C5A8}"/>
                </a:ext>
              </a:extLst>
            </p:cNvPr>
            <p:cNvCxnSpPr>
              <a:stCxn id="71" idx="7"/>
              <a:endCxn id="69" idx="3"/>
            </p:cNvCxnSpPr>
            <p:nvPr/>
          </p:nvCxnSpPr>
          <p:spPr>
            <a:xfrm flipV="1">
              <a:off x="3796147" y="5387737"/>
              <a:ext cx="825572" cy="7348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CB6F974-ABF0-4FCC-88F6-D3EDAB09CF02}"/>
              </a:ext>
            </a:extLst>
          </p:cNvPr>
          <p:cNvSpPr txBox="1"/>
          <p:nvPr/>
        </p:nvSpPr>
        <p:spPr>
          <a:xfrm>
            <a:off x="2441795" y="6269589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G8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EAFED4B-B5CD-497A-8DE7-62BEDB4F9B6F}"/>
              </a:ext>
            </a:extLst>
          </p:cNvPr>
          <p:cNvSpPr/>
          <p:nvPr/>
        </p:nvSpPr>
        <p:spPr>
          <a:xfrm>
            <a:off x="6518378" y="2217033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4A8C884-58B5-4793-A261-2E08183E18FE}"/>
              </a:ext>
            </a:extLst>
          </p:cNvPr>
          <p:cNvSpPr/>
          <p:nvPr/>
        </p:nvSpPr>
        <p:spPr>
          <a:xfrm>
            <a:off x="8874270" y="2217033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B9D5BF1-FEF8-47ED-87F3-6F1E511AD3DD}"/>
              </a:ext>
            </a:extLst>
          </p:cNvPr>
          <p:cNvSpPr/>
          <p:nvPr/>
        </p:nvSpPr>
        <p:spPr>
          <a:xfrm>
            <a:off x="7667560" y="3332006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D8FB638-081C-4469-92AA-587497705082}"/>
              </a:ext>
            </a:extLst>
          </p:cNvPr>
          <p:cNvSpPr/>
          <p:nvPr/>
        </p:nvSpPr>
        <p:spPr>
          <a:xfrm>
            <a:off x="8874270" y="4368994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BFA8F84-E62E-4073-BCA2-219639C0B84B}"/>
              </a:ext>
            </a:extLst>
          </p:cNvPr>
          <p:cNvSpPr/>
          <p:nvPr/>
        </p:nvSpPr>
        <p:spPr>
          <a:xfrm>
            <a:off x="6518378" y="4368994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8CD3627-A8B6-4E12-AB0B-69C98FA9CA69}"/>
              </a:ext>
            </a:extLst>
          </p:cNvPr>
          <p:cNvSpPr/>
          <p:nvPr/>
        </p:nvSpPr>
        <p:spPr>
          <a:xfrm>
            <a:off x="7667560" y="5484947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844EDE9-A960-4C52-8779-8A139A503EBB}"/>
              </a:ext>
            </a:extLst>
          </p:cNvPr>
          <p:cNvCxnSpPr>
            <a:stCxn id="87" idx="2"/>
            <a:endCxn id="86" idx="6"/>
          </p:cNvCxnSpPr>
          <p:nvPr/>
        </p:nvCxnSpPr>
        <p:spPr>
          <a:xfrm flipH="1">
            <a:off x="7057388" y="2486538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6963615-F480-4FC8-82F8-29F78B3862A8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978452" y="2677107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9D98476-7917-4C60-8E36-18D89D35BECE}"/>
              </a:ext>
            </a:extLst>
          </p:cNvPr>
          <p:cNvCxnSpPr>
            <a:stCxn id="88" idx="7"/>
            <a:endCxn id="87" idx="3"/>
          </p:cNvCxnSpPr>
          <p:nvPr/>
        </p:nvCxnSpPr>
        <p:spPr>
          <a:xfrm flipV="1">
            <a:off x="8127634" y="2677107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864BCF7-1F07-457F-9008-24FE154014CB}"/>
              </a:ext>
            </a:extLst>
          </p:cNvPr>
          <p:cNvCxnSpPr>
            <a:cxnSpLocks/>
            <a:stCxn id="88" idx="5"/>
            <a:endCxn id="89" idx="1"/>
          </p:cNvCxnSpPr>
          <p:nvPr/>
        </p:nvCxnSpPr>
        <p:spPr>
          <a:xfrm>
            <a:off x="8127634" y="3792080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C0D373E-CCB7-4C33-9871-006B8C964148}"/>
              </a:ext>
            </a:extLst>
          </p:cNvPr>
          <p:cNvCxnSpPr>
            <a:stCxn id="89" idx="2"/>
            <a:endCxn id="90" idx="6"/>
          </p:cNvCxnSpPr>
          <p:nvPr/>
        </p:nvCxnSpPr>
        <p:spPr>
          <a:xfrm flipH="1">
            <a:off x="7057388" y="4638499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CBAAFD2-F3E1-4C7F-9831-8FAE4C598D01}"/>
              </a:ext>
            </a:extLst>
          </p:cNvPr>
          <p:cNvCxnSpPr>
            <a:stCxn id="90" idx="5"/>
            <a:endCxn id="91" idx="1"/>
          </p:cNvCxnSpPr>
          <p:nvPr/>
        </p:nvCxnSpPr>
        <p:spPr>
          <a:xfrm>
            <a:off x="6978452" y="4829068"/>
            <a:ext cx="768044" cy="7348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B0A950B-00A1-4E3E-94D4-F0E6E151CBDC}"/>
              </a:ext>
            </a:extLst>
          </p:cNvPr>
          <p:cNvCxnSpPr>
            <a:stCxn id="91" idx="7"/>
            <a:endCxn id="89" idx="3"/>
          </p:cNvCxnSpPr>
          <p:nvPr/>
        </p:nvCxnSpPr>
        <p:spPr>
          <a:xfrm flipV="1">
            <a:off x="8127634" y="4829068"/>
            <a:ext cx="825572" cy="7348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19E9B73-FA76-4046-BC84-10D1DE61A855}"/>
              </a:ext>
            </a:extLst>
          </p:cNvPr>
          <p:cNvSpPr txBox="1"/>
          <p:nvPr/>
        </p:nvSpPr>
        <p:spPr>
          <a:xfrm>
            <a:off x="7717011" y="6024948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G2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8061319-DA6C-47C2-A2E6-05C00A3D63F9}"/>
              </a:ext>
            </a:extLst>
          </p:cNvPr>
          <p:cNvSpPr/>
          <p:nvPr/>
        </p:nvSpPr>
        <p:spPr>
          <a:xfrm>
            <a:off x="7694228" y="4363308"/>
            <a:ext cx="564609" cy="56460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곱하기 기호 106">
            <a:extLst>
              <a:ext uri="{FF2B5EF4-FFF2-40B4-BE49-F238E27FC236}">
                <a16:creationId xmlns:a16="http://schemas.microsoft.com/office/drawing/2014/main" id="{C01DB654-E7C6-47A2-9AC4-2B579D10A750}"/>
              </a:ext>
            </a:extLst>
          </p:cNvPr>
          <p:cNvSpPr/>
          <p:nvPr/>
        </p:nvSpPr>
        <p:spPr>
          <a:xfrm>
            <a:off x="8258115" y="2786871"/>
            <a:ext cx="564609" cy="56460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곱하기 기호 108">
            <a:extLst>
              <a:ext uri="{FF2B5EF4-FFF2-40B4-BE49-F238E27FC236}">
                <a16:creationId xmlns:a16="http://schemas.microsoft.com/office/drawing/2014/main" id="{50FCB55A-2E64-450C-95AF-F8952F5BF91F}"/>
              </a:ext>
            </a:extLst>
          </p:cNvPr>
          <p:cNvSpPr/>
          <p:nvPr/>
        </p:nvSpPr>
        <p:spPr>
          <a:xfrm>
            <a:off x="8855416" y="2202067"/>
            <a:ext cx="564609" cy="56460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곱하기 기호 109">
            <a:extLst>
              <a:ext uri="{FF2B5EF4-FFF2-40B4-BE49-F238E27FC236}">
                <a16:creationId xmlns:a16="http://schemas.microsoft.com/office/drawing/2014/main" id="{45F45E2C-B23E-4F35-9B70-316FE30B859A}"/>
              </a:ext>
            </a:extLst>
          </p:cNvPr>
          <p:cNvSpPr/>
          <p:nvPr/>
        </p:nvSpPr>
        <p:spPr>
          <a:xfrm>
            <a:off x="7690758" y="2202066"/>
            <a:ext cx="564609" cy="56460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곱하기 기호 110">
            <a:extLst>
              <a:ext uri="{FF2B5EF4-FFF2-40B4-BE49-F238E27FC236}">
                <a16:creationId xmlns:a16="http://schemas.microsoft.com/office/drawing/2014/main" id="{4B0B5EF2-2B24-4961-9CAF-72D58A8DD563}"/>
              </a:ext>
            </a:extLst>
          </p:cNvPr>
          <p:cNvSpPr/>
          <p:nvPr/>
        </p:nvSpPr>
        <p:spPr>
          <a:xfrm>
            <a:off x="7080169" y="2742268"/>
            <a:ext cx="564609" cy="56460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5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5244F6-C69C-438F-A88F-E9010BACABE7}"/>
              </a:ext>
            </a:extLst>
          </p:cNvPr>
          <p:cNvSpPr txBox="1"/>
          <p:nvPr/>
        </p:nvSpPr>
        <p:spPr>
          <a:xfrm>
            <a:off x="742384" y="685295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그래프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(multi graph)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455916-3A47-4FBC-8B48-5D30A0D83251}"/>
              </a:ext>
            </a:extLst>
          </p:cNvPr>
          <p:cNvSpPr txBox="1"/>
          <p:nvPr/>
        </p:nvSpPr>
        <p:spPr>
          <a:xfrm>
            <a:off x="742385" y="1140173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중복된 간선을 포함하는 그래프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무방향 그래프라 할지라도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여러개의 간선이 올 수 있다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91F9806-69E6-4B43-BB9C-DC586B17BEB7}"/>
              </a:ext>
            </a:extLst>
          </p:cNvPr>
          <p:cNvSpPr/>
          <p:nvPr/>
        </p:nvSpPr>
        <p:spPr>
          <a:xfrm>
            <a:off x="3193599" y="2406467"/>
            <a:ext cx="509249" cy="5314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EDFC7A3-BBEF-4FC9-85E2-D27BAB6603D8}"/>
              </a:ext>
            </a:extLst>
          </p:cNvPr>
          <p:cNvSpPr/>
          <p:nvPr/>
        </p:nvSpPr>
        <p:spPr>
          <a:xfrm>
            <a:off x="4333683" y="3429000"/>
            <a:ext cx="509249" cy="5314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D53DB38-06D1-4226-A40A-03DF4C8C2464}"/>
              </a:ext>
            </a:extLst>
          </p:cNvPr>
          <p:cNvSpPr/>
          <p:nvPr/>
        </p:nvSpPr>
        <p:spPr>
          <a:xfrm>
            <a:off x="2107867" y="3429000"/>
            <a:ext cx="509249" cy="5314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EF417AC-E59D-4A2B-8B46-E0F567F19AB4}"/>
              </a:ext>
            </a:extLst>
          </p:cNvPr>
          <p:cNvSpPr/>
          <p:nvPr/>
        </p:nvSpPr>
        <p:spPr>
          <a:xfrm>
            <a:off x="3193599" y="4529398"/>
            <a:ext cx="509249" cy="5314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25C36D0-5E50-44F3-ABA2-4C3E2C95B7DB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3628271" y="2860128"/>
            <a:ext cx="779989" cy="646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E793FBC-9E10-411A-9106-ADDFC68FE9F3}"/>
              </a:ext>
            </a:extLst>
          </p:cNvPr>
          <p:cNvCxnSpPr>
            <a:stCxn id="70" idx="5"/>
            <a:endCxn id="71" idx="1"/>
          </p:cNvCxnSpPr>
          <p:nvPr/>
        </p:nvCxnSpPr>
        <p:spPr>
          <a:xfrm>
            <a:off x="2542539" y="3882661"/>
            <a:ext cx="725638" cy="7245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21B63E-2433-4E96-AD3C-C140A899C5A8}"/>
              </a:ext>
            </a:extLst>
          </p:cNvPr>
          <p:cNvCxnSpPr>
            <a:stCxn id="71" idx="7"/>
            <a:endCxn id="69" idx="3"/>
          </p:cNvCxnSpPr>
          <p:nvPr/>
        </p:nvCxnSpPr>
        <p:spPr>
          <a:xfrm flipV="1">
            <a:off x="3628271" y="3882661"/>
            <a:ext cx="779989" cy="7245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CB6F974-ABF0-4FCC-88F6-D3EDAB09CF02}"/>
              </a:ext>
            </a:extLst>
          </p:cNvPr>
          <p:cNvSpPr txBox="1"/>
          <p:nvPr/>
        </p:nvSpPr>
        <p:spPr>
          <a:xfrm>
            <a:off x="3160940" y="5206088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G10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675ABB1-35F2-4F07-BABF-12FB0EC5B27D}"/>
              </a:ext>
            </a:extLst>
          </p:cNvPr>
          <p:cNvCxnSpPr/>
          <p:nvPr/>
        </p:nvCxnSpPr>
        <p:spPr>
          <a:xfrm>
            <a:off x="2608179" y="3823714"/>
            <a:ext cx="725638" cy="7245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98DDF8-E587-44CC-84F1-A0BDF88AA8A0}"/>
              </a:ext>
            </a:extLst>
          </p:cNvPr>
          <p:cNvCxnSpPr/>
          <p:nvPr/>
        </p:nvCxnSpPr>
        <p:spPr>
          <a:xfrm>
            <a:off x="2487245" y="3960497"/>
            <a:ext cx="725638" cy="7245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9AEF3B3-E1A3-4E5D-9CA3-593C5C0FBDC3}"/>
              </a:ext>
            </a:extLst>
          </p:cNvPr>
          <p:cNvCxnSpPr>
            <a:cxnSpLocks/>
          </p:cNvCxnSpPr>
          <p:nvPr/>
        </p:nvCxnSpPr>
        <p:spPr>
          <a:xfrm>
            <a:off x="3705117" y="2790898"/>
            <a:ext cx="779989" cy="6467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834B5CD-0283-4D5B-9C5D-0E761A9A04B7}"/>
              </a:ext>
            </a:extLst>
          </p:cNvPr>
          <p:cNvSpPr txBox="1"/>
          <p:nvPr/>
        </p:nvSpPr>
        <p:spPr>
          <a:xfrm>
            <a:off x="4385682" y="4361904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&lt;5, 4&gt;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 있으므로 같은 간선이 여러 개 있다는 점에서 다중그래프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85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관련 용어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D5C2F-2935-4F2D-97F4-D1C9F5812EC0}"/>
              </a:ext>
            </a:extLst>
          </p:cNvPr>
          <p:cNvSpPr txBox="1"/>
          <p:nvPr/>
        </p:nvSpPr>
        <p:spPr>
          <a:xfrm>
            <a:off x="817830" y="1379475"/>
            <a:ext cx="7943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인접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(adjacent)	</a:t>
            </a:r>
          </a:p>
          <a:p>
            <a:endParaRPr lang="en-US" altLang="ko-KR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연결과 같은 의미로 사용된다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과 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은 간선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(0, 1)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되어있고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과 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도 간선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0, 2)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 연결 되어있다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즉 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인접 노드는 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015D74-E475-40B4-9865-1423B6E1C4D1}"/>
              </a:ext>
            </a:extLst>
          </p:cNvPr>
          <p:cNvSpPr/>
          <p:nvPr/>
        </p:nvSpPr>
        <p:spPr>
          <a:xfrm>
            <a:off x="6123189" y="3001583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107C18-6FA3-46F8-92CF-ED371AB2AE4A}"/>
              </a:ext>
            </a:extLst>
          </p:cNvPr>
          <p:cNvSpPr/>
          <p:nvPr/>
        </p:nvSpPr>
        <p:spPr>
          <a:xfrm>
            <a:off x="8479081" y="3001583"/>
            <a:ext cx="539010" cy="5390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D35894-C9E0-452B-B36C-5A23EB387735}"/>
              </a:ext>
            </a:extLst>
          </p:cNvPr>
          <p:cNvSpPr/>
          <p:nvPr/>
        </p:nvSpPr>
        <p:spPr>
          <a:xfrm>
            <a:off x="7272371" y="4116556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B7B7F2-1BAC-498E-ABC2-6E8D2BCD92C5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6662199" y="3271088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409ED2-513F-4D40-B399-47BC636C7566}"/>
              </a:ext>
            </a:extLst>
          </p:cNvPr>
          <p:cNvCxnSpPr>
            <a:stCxn id="14" idx="5"/>
            <a:endCxn id="16" idx="1"/>
          </p:cNvCxnSpPr>
          <p:nvPr/>
        </p:nvCxnSpPr>
        <p:spPr>
          <a:xfrm>
            <a:off x="6583263" y="3461657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7287BA-B1B8-4628-ADF6-860917FF1FA8}"/>
              </a:ext>
            </a:extLst>
          </p:cNvPr>
          <p:cNvCxnSpPr>
            <a:stCxn id="16" idx="7"/>
            <a:endCxn id="15" idx="3"/>
          </p:cNvCxnSpPr>
          <p:nvPr/>
        </p:nvCxnSpPr>
        <p:spPr>
          <a:xfrm flipV="1">
            <a:off x="7732445" y="3461657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ECEC50-2319-4064-BDF7-2FAA76C1D0C0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7732445" y="4576630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호 1">
            <a:extLst>
              <a:ext uri="{FF2B5EF4-FFF2-40B4-BE49-F238E27FC236}">
                <a16:creationId xmlns:a16="http://schemas.microsoft.com/office/drawing/2014/main" id="{168E9CDD-B234-4482-B5D5-36237E488FBC}"/>
              </a:ext>
            </a:extLst>
          </p:cNvPr>
          <p:cNvSpPr/>
          <p:nvPr/>
        </p:nvSpPr>
        <p:spPr>
          <a:xfrm>
            <a:off x="6379662" y="2564816"/>
            <a:ext cx="2381955" cy="864184"/>
          </a:xfrm>
          <a:prstGeom prst="arc">
            <a:avLst>
              <a:gd name="adj1" fmla="val 10828869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456E05-6159-4599-BF2E-7226084FE3E5}"/>
              </a:ext>
            </a:extLst>
          </p:cNvPr>
          <p:cNvSpPr txBox="1"/>
          <p:nvPr/>
        </p:nvSpPr>
        <p:spPr>
          <a:xfrm>
            <a:off x="6583263" y="2267748"/>
            <a:ext cx="217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인접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03B8B-336F-4A97-9F54-DAB27EB3F71B}"/>
              </a:ext>
            </a:extLst>
          </p:cNvPr>
          <p:cNvSpPr txBox="1"/>
          <p:nvPr/>
        </p:nvSpPr>
        <p:spPr>
          <a:xfrm>
            <a:off x="8558017" y="4047507"/>
            <a:ext cx="224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인접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0B418346-D0F7-4260-AA5E-D51B1BC2763E}"/>
              </a:ext>
            </a:extLst>
          </p:cNvPr>
          <p:cNvSpPr/>
          <p:nvPr/>
        </p:nvSpPr>
        <p:spPr>
          <a:xfrm rot="8288916">
            <a:off x="7659305" y="3685063"/>
            <a:ext cx="1361787" cy="537524"/>
          </a:xfrm>
          <a:prstGeom prst="arc">
            <a:avLst>
              <a:gd name="adj1" fmla="val 10828869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9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관련 용어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D5C2F-2935-4F2D-97F4-D1C9F5812EC0}"/>
              </a:ext>
            </a:extLst>
          </p:cNvPr>
          <p:cNvSpPr txBox="1"/>
          <p:nvPr/>
        </p:nvSpPr>
        <p:spPr>
          <a:xfrm>
            <a:off x="817830" y="1379475"/>
            <a:ext cx="1015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부속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(incident)	</a:t>
            </a:r>
          </a:p>
          <a:p>
            <a:endParaRPr lang="en-US" altLang="ko-KR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두개의 노드를 연결하는 간선이 존재하는 경우 이 간선은 두 노드에 각각 부속되었다고 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015D74-E475-40B4-9865-1423B6E1C4D1}"/>
              </a:ext>
            </a:extLst>
          </p:cNvPr>
          <p:cNvSpPr/>
          <p:nvPr/>
        </p:nvSpPr>
        <p:spPr>
          <a:xfrm>
            <a:off x="941589" y="3325425"/>
            <a:ext cx="539010" cy="5390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107C18-6FA3-46F8-92CF-ED371AB2AE4A}"/>
              </a:ext>
            </a:extLst>
          </p:cNvPr>
          <p:cNvSpPr/>
          <p:nvPr/>
        </p:nvSpPr>
        <p:spPr>
          <a:xfrm>
            <a:off x="3297481" y="3325425"/>
            <a:ext cx="539010" cy="5390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D35894-C9E0-452B-B36C-5A23EB387735}"/>
              </a:ext>
            </a:extLst>
          </p:cNvPr>
          <p:cNvSpPr/>
          <p:nvPr/>
        </p:nvSpPr>
        <p:spPr>
          <a:xfrm>
            <a:off x="2090771" y="444039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B7B7F2-1BAC-498E-ABC2-6E8D2BCD92C5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1480599" y="3594930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409ED2-513F-4D40-B399-47BC636C7566}"/>
              </a:ext>
            </a:extLst>
          </p:cNvPr>
          <p:cNvCxnSpPr>
            <a:stCxn id="14" idx="5"/>
            <a:endCxn id="16" idx="1"/>
          </p:cNvCxnSpPr>
          <p:nvPr/>
        </p:nvCxnSpPr>
        <p:spPr>
          <a:xfrm>
            <a:off x="1401663" y="3785499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7287BA-B1B8-4628-ADF6-860917FF1FA8}"/>
              </a:ext>
            </a:extLst>
          </p:cNvPr>
          <p:cNvCxnSpPr>
            <a:stCxn id="16" idx="7"/>
            <a:endCxn id="15" idx="3"/>
          </p:cNvCxnSpPr>
          <p:nvPr/>
        </p:nvCxnSpPr>
        <p:spPr>
          <a:xfrm flipV="1">
            <a:off x="2550845" y="3785499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ECEC50-2319-4064-BDF7-2FAA76C1D0C0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550845" y="4900472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456E05-6159-4599-BF2E-7226084FE3E5}"/>
              </a:ext>
            </a:extLst>
          </p:cNvPr>
          <p:cNvSpPr txBox="1"/>
          <p:nvPr/>
        </p:nvSpPr>
        <p:spPr>
          <a:xfrm>
            <a:off x="1299863" y="2659716"/>
            <a:ext cx="217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노드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부속된 간선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(0, 1)</a:t>
            </a: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61BF4082-91B7-471E-A5EA-9BDDE5427988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2213760" y="3419771"/>
            <a:ext cx="356911" cy="6350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4576FA03-7D16-4DB8-A6D3-0F4A83E84880}"/>
              </a:ext>
            </a:extLst>
          </p:cNvPr>
          <p:cNvSpPr/>
          <p:nvPr/>
        </p:nvSpPr>
        <p:spPr>
          <a:xfrm>
            <a:off x="6357893" y="3325425"/>
            <a:ext cx="539010" cy="5390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6EA733C-89F0-4FC3-BF7C-AF223B868094}"/>
              </a:ext>
            </a:extLst>
          </p:cNvPr>
          <p:cNvSpPr/>
          <p:nvPr/>
        </p:nvSpPr>
        <p:spPr>
          <a:xfrm>
            <a:off x="8713785" y="332542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C8BC754-438D-407B-8502-E6AB1B821442}"/>
              </a:ext>
            </a:extLst>
          </p:cNvPr>
          <p:cNvSpPr/>
          <p:nvPr/>
        </p:nvSpPr>
        <p:spPr>
          <a:xfrm>
            <a:off x="7507075" y="444039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B89DBB-3757-4D37-8665-C85B729EA73D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6896903" y="3594930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0D20C8-51D3-4F40-911B-15DB3563132C}"/>
              </a:ext>
            </a:extLst>
          </p:cNvPr>
          <p:cNvCxnSpPr>
            <a:stCxn id="24" idx="5"/>
            <a:endCxn id="26" idx="1"/>
          </p:cNvCxnSpPr>
          <p:nvPr/>
        </p:nvCxnSpPr>
        <p:spPr>
          <a:xfrm>
            <a:off x="6817967" y="3785499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7B9EF9-A205-41D8-94C3-4EE1F94EB9FF}"/>
              </a:ext>
            </a:extLst>
          </p:cNvPr>
          <p:cNvCxnSpPr>
            <a:stCxn id="26" idx="7"/>
            <a:endCxn id="25" idx="3"/>
          </p:cNvCxnSpPr>
          <p:nvPr/>
        </p:nvCxnSpPr>
        <p:spPr>
          <a:xfrm flipV="1">
            <a:off x="7967149" y="3785499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223304-D309-4134-97AE-B917E35E9482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7967149" y="4900472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BA4836-274C-4648-A381-5527BE9EBA01}"/>
              </a:ext>
            </a:extLst>
          </p:cNvPr>
          <p:cNvSpPr txBox="1"/>
          <p:nvPr/>
        </p:nvSpPr>
        <p:spPr>
          <a:xfrm>
            <a:off x="6716167" y="2659716"/>
            <a:ext cx="217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부속된 간선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(0, 1)</a:t>
            </a: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D67F372-A413-4923-810A-B35560B28226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7630064" y="3419771"/>
            <a:ext cx="356911" cy="6350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B894DF-8524-428D-B536-F96A3C86635C}"/>
              </a:ext>
            </a:extLst>
          </p:cNvPr>
          <p:cNvSpPr txBox="1"/>
          <p:nvPr/>
        </p:nvSpPr>
        <p:spPr>
          <a:xfrm>
            <a:off x="4742088" y="4330914"/>
            <a:ext cx="217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부속된 간선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(1, 2)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8236FAFF-C427-41A0-B634-E2E6F9CBF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70729" y="4260119"/>
            <a:ext cx="575963" cy="323606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22F0D5-FE6F-450E-85C1-1E4037E01D8F}"/>
              </a:ext>
            </a:extLst>
          </p:cNvPr>
          <p:cNvSpPr txBox="1"/>
          <p:nvPr/>
        </p:nvSpPr>
        <p:spPr>
          <a:xfrm>
            <a:off x="1785685" y="5673956"/>
            <a:ext cx="126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 관점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482C6D-A711-4FAC-BAE2-8761D50D86C3}"/>
              </a:ext>
            </a:extLst>
          </p:cNvPr>
          <p:cNvSpPr txBox="1"/>
          <p:nvPr/>
        </p:nvSpPr>
        <p:spPr>
          <a:xfrm>
            <a:off x="7220514" y="5673956"/>
            <a:ext cx="126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관점</a:t>
            </a:r>
          </a:p>
        </p:txBody>
      </p:sp>
    </p:spTree>
    <p:extLst>
      <p:ext uri="{BB962C8B-B14F-4D97-AF65-F5344CB8AC3E}">
        <p14:creationId xmlns:p14="http://schemas.microsoft.com/office/powerpoint/2010/main" val="408956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관련 용어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D5C2F-2935-4F2D-97F4-D1C9F5812EC0}"/>
              </a:ext>
            </a:extLst>
          </p:cNvPr>
          <p:cNvSpPr txBox="1"/>
          <p:nvPr/>
        </p:nvSpPr>
        <p:spPr>
          <a:xfrm>
            <a:off x="817830" y="1379475"/>
            <a:ext cx="1015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차수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(degree)</a:t>
            </a:r>
          </a:p>
          <a:p>
            <a:endParaRPr lang="en-US" altLang="ko-KR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노드에 부속된 간선의 개수를 차수라고 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015D74-E475-40B4-9865-1423B6E1C4D1}"/>
              </a:ext>
            </a:extLst>
          </p:cNvPr>
          <p:cNvSpPr/>
          <p:nvPr/>
        </p:nvSpPr>
        <p:spPr>
          <a:xfrm>
            <a:off x="941589" y="332542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107C18-6FA3-46F8-92CF-ED371AB2AE4A}"/>
              </a:ext>
            </a:extLst>
          </p:cNvPr>
          <p:cNvSpPr/>
          <p:nvPr/>
        </p:nvSpPr>
        <p:spPr>
          <a:xfrm>
            <a:off x="3297481" y="332542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D35894-C9E0-452B-B36C-5A23EB387735}"/>
              </a:ext>
            </a:extLst>
          </p:cNvPr>
          <p:cNvSpPr/>
          <p:nvPr/>
        </p:nvSpPr>
        <p:spPr>
          <a:xfrm>
            <a:off x="2090771" y="444039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B7B7F2-1BAC-498E-ABC2-6E8D2BCD92C5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1480599" y="3594930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409ED2-513F-4D40-B399-47BC636C7566}"/>
              </a:ext>
            </a:extLst>
          </p:cNvPr>
          <p:cNvCxnSpPr>
            <a:stCxn id="14" idx="5"/>
            <a:endCxn id="16" idx="1"/>
          </p:cNvCxnSpPr>
          <p:nvPr/>
        </p:nvCxnSpPr>
        <p:spPr>
          <a:xfrm>
            <a:off x="1401663" y="3785499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7287BA-B1B8-4628-ADF6-860917FF1FA8}"/>
              </a:ext>
            </a:extLst>
          </p:cNvPr>
          <p:cNvCxnSpPr>
            <a:stCxn id="16" idx="7"/>
            <a:endCxn id="15" idx="3"/>
          </p:cNvCxnSpPr>
          <p:nvPr/>
        </p:nvCxnSpPr>
        <p:spPr>
          <a:xfrm flipV="1">
            <a:off x="2550845" y="3785499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ECEC50-2319-4064-BDF7-2FAA76C1D0C0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550845" y="4900472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456E05-6159-4599-BF2E-7226084FE3E5}"/>
              </a:ext>
            </a:extLst>
          </p:cNvPr>
          <p:cNvSpPr txBox="1"/>
          <p:nvPr/>
        </p:nvSpPr>
        <p:spPr>
          <a:xfrm>
            <a:off x="1401663" y="3195616"/>
            <a:ext cx="53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576FA03-7D16-4DB8-A6D3-0F4A83E84880}"/>
              </a:ext>
            </a:extLst>
          </p:cNvPr>
          <p:cNvSpPr/>
          <p:nvPr/>
        </p:nvSpPr>
        <p:spPr>
          <a:xfrm>
            <a:off x="5353182" y="332542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6EA733C-89F0-4FC3-BF7C-AF223B868094}"/>
              </a:ext>
            </a:extLst>
          </p:cNvPr>
          <p:cNvSpPr/>
          <p:nvPr/>
        </p:nvSpPr>
        <p:spPr>
          <a:xfrm>
            <a:off x="7709074" y="332542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C8BC754-438D-407B-8502-E6AB1B821442}"/>
              </a:ext>
            </a:extLst>
          </p:cNvPr>
          <p:cNvSpPr/>
          <p:nvPr/>
        </p:nvSpPr>
        <p:spPr>
          <a:xfrm>
            <a:off x="6502364" y="444039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B89DBB-3757-4D37-8665-C85B729EA73D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5892192" y="3594930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0D20C8-51D3-4F40-911B-15DB3563132C}"/>
              </a:ext>
            </a:extLst>
          </p:cNvPr>
          <p:cNvCxnSpPr>
            <a:cxnSpLocks/>
          </p:cNvCxnSpPr>
          <p:nvPr/>
        </p:nvCxnSpPr>
        <p:spPr>
          <a:xfrm>
            <a:off x="5768100" y="3853233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7B9EF9-A205-41D8-94C3-4EE1F94EB9FF}"/>
              </a:ext>
            </a:extLst>
          </p:cNvPr>
          <p:cNvCxnSpPr>
            <a:stCxn id="26" idx="7"/>
            <a:endCxn id="25" idx="3"/>
          </p:cNvCxnSpPr>
          <p:nvPr/>
        </p:nvCxnSpPr>
        <p:spPr>
          <a:xfrm flipV="1">
            <a:off x="6962438" y="3785499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223304-D309-4134-97AE-B917E35E9482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962438" y="4900472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482C6D-A711-4FAC-BAE2-8761D50D86C3}"/>
              </a:ext>
            </a:extLst>
          </p:cNvPr>
          <p:cNvSpPr txBox="1"/>
          <p:nvPr/>
        </p:nvSpPr>
        <p:spPr>
          <a:xfrm>
            <a:off x="6215803" y="5673956"/>
            <a:ext cx="2916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 그래프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진입차수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= 1</a:t>
            </a:r>
          </a:p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진출차수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= 2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4E43D-FDA6-4867-9B1C-7C80B1E93DE3}"/>
              </a:ext>
            </a:extLst>
          </p:cNvPr>
          <p:cNvSpPr txBox="1"/>
          <p:nvPr/>
        </p:nvSpPr>
        <p:spPr>
          <a:xfrm>
            <a:off x="1092688" y="3925195"/>
            <a:ext cx="53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95BD28-A450-47F6-B165-7F8544501EC8}"/>
              </a:ext>
            </a:extLst>
          </p:cNvPr>
          <p:cNvSpPr txBox="1"/>
          <p:nvPr/>
        </p:nvSpPr>
        <p:spPr>
          <a:xfrm>
            <a:off x="1631698" y="5673956"/>
            <a:ext cx="194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무방향 그래프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= 2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76B5CD-41CD-4CAF-867E-4CD4B207CA19}"/>
              </a:ext>
            </a:extLst>
          </p:cNvPr>
          <p:cNvSpPr txBox="1"/>
          <p:nvPr/>
        </p:nvSpPr>
        <p:spPr>
          <a:xfrm>
            <a:off x="5804176" y="3213470"/>
            <a:ext cx="83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1(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←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2002FC-D957-4CE6-9C1A-A9AEE0C600EE}"/>
              </a:ext>
            </a:extLst>
          </p:cNvPr>
          <p:cNvSpPr txBox="1"/>
          <p:nvPr/>
        </p:nvSpPr>
        <p:spPr>
          <a:xfrm>
            <a:off x="5387046" y="3943049"/>
            <a:ext cx="647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2(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←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ADD4BF-DA70-4743-BE34-0C99F36CA047}"/>
              </a:ext>
            </a:extLst>
          </p:cNvPr>
          <p:cNvSpPr/>
          <p:nvPr/>
        </p:nvSpPr>
        <p:spPr>
          <a:xfrm>
            <a:off x="8455710" y="3244334"/>
            <a:ext cx="30877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 그래프의 경우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간선의 방향성이 있기 때문에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노드로 들어오는 간선의 개수를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진입차수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(in-degree)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노드에서 나가는 간선의 개수를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진출차수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(out-degree)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한다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D20436F-2AD3-44F2-83B4-B13713809453}"/>
              </a:ext>
            </a:extLst>
          </p:cNvPr>
          <p:cNvCxnSpPr/>
          <p:nvPr/>
        </p:nvCxnSpPr>
        <p:spPr>
          <a:xfrm>
            <a:off x="5830188" y="3802431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B2592-738B-402E-A91C-31112B8991DF}"/>
              </a:ext>
            </a:extLst>
          </p:cNvPr>
          <p:cNvSpPr txBox="1"/>
          <p:nvPr/>
        </p:nvSpPr>
        <p:spPr>
          <a:xfrm>
            <a:off x="6034211" y="3807364"/>
            <a:ext cx="83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1(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171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관련 용어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D5C2F-2935-4F2D-97F4-D1C9F5812EC0}"/>
              </a:ext>
            </a:extLst>
          </p:cNvPr>
          <p:cNvSpPr txBox="1"/>
          <p:nvPr/>
        </p:nvSpPr>
        <p:spPr>
          <a:xfrm>
            <a:off x="817830" y="1379475"/>
            <a:ext cx="1015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(path)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노드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통과하는 길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정확하게는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노드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이르는 간선들의 인접 노드를 순서대로 나열한 목록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말한다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B8316FC-F73A-4AFD-8EE2-9D01764B8090}"/>
              </a:ext>
            </a:extLst>
          </p:cNvPr>
          <p:cNvGrpSpPr/>
          <p:nvPr/>
        </p:nvGrpSpPr>
        <p:grpSpPr>
          <a:xfrm>
            <a:off x="1195365" y="2839088"/>
            <a:ext cx="2089705" cy="3086747"/>
            <a:chOff x="1209336" y="3294997"/>
            <a:chExt cx="2894902" cy="432546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E6CED5D-746B-487E-B93D-DDFEF92039A7}"/>
                </a:ext>
              </a:extLst>
            </p:cNvPr>
            <p:cNvSpPr/>
            <p:nvPr/>
          </p:nvSpPr>
          <p:spPr>
            <a:xfrm>
              <a:off x="1209336" y="329499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F736FC4-E9EF-45E9-9F65-DB89B6FAE17F}"/>
                </a:ext>
              </a:extLst>
            </p:cNvPr>
            <p:cNvSpPr/>
            <p:nvPr/>
          </p:nvSpPr>
          <p:spPr>
            <a:xfrm>
              <a:off x="3565228" y="329499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92BACF7-FB0F-4AE9-B558-0BD958731605}"/>
                </a:ext>
              </a:extLst>
            </p:cNvPr>
            <p:cNvSpPr/>
            <p:nvPr/>
          </p:nvSpPr>
          <p:spPr>
            <a:xfrm>
              <a:off x="2358518" y="4409970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FA5267-8445-436D-BD1D-1A30DCA93C44}"/>
                </a:ext>
              </a:extLst>
            </p:cNvPr>
            <p:cNvSpPr/>
            <p:nvPr/>
          </p:nvSpPr>
          <p:spPr>
            <a:xfrm>
              <a:off x="3565228" y="544695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49F84AD-4E20-4F60-8EC8-5561519A89E1}"/>
                </a:ext>
              </a:extLst>
            </p:cNvPr>
            <p:cNvSpPr/>
            <p:nvPr/>
          </p:nvSpPr>
          <p:spPr>
            <a:xfrm>
              <a:off x="1209336" y="544695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4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E1F5D86-888C-4760-8028-77179E42D518}"/>
                </a:ext>
              </a:extLst>
            </p:cNvPr>
            <p:cNvSpPr/>
            <p:nvPr/>
          </p:nvSpPr>
          <p:spPr>
            <a:xfrm>
              <a:off x="2358518" y="6562911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B5A1335-04E0-4A02-9605-86C9D3E63247}"/>
                </a:ext>
              </a:extLst>
            </p:cNvPr>
            <p:cNvCxnSpPr>
              <a:stCxn id="37" idx="2"/>
              <a:endCxn id="36" idx="6"/>
            </p:cNvCxnSpPr>
            <p:nvPr/>
          </p:nvCxnSpPr>
          <p:spPr>
            <a:xfrm flipH="1">
              <a:off x="1748346" y="3564502"/>
              <a:ext cx="1816882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523A0B1-E746-4F78-B9A2-5BABC96E0C74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1669410" y="3755071"/>
              <a:ext cx="768044" cy="7338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369F919-7E2A-451F-8D04-D336469728DB}"/>
                </a:ext>
              </a:extLst>
            </p:cNvPr>
            <p:cNvCxnSpPr>
              <a:stCxn id="38" idx="7"/>
              <a:endCxn id="37" idx="3"/>
            </p:cNvCxnSpPr>
            <p:nvPr/>
          </p:nvCxnSpPr>
          <p:spPr>
            <a:xfrm flipV="1">
              <a:off x="2818592" y="3755071"/>
              <a:ext cx="825572" cy="733835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EF8C506-A8E7-4E49-97A7-6AF4A8CF4516}"/>
                </a:ext>
              </a:extLst>
            </p:cNvPr>
            <p:cNvCxnSpPr>
              <a:cxnSpLocks/>
              <a:stCxn id="38" idx="5"/>
              <a:endCxn id="39" idx="1"/>
            </p:cNvCxnSpPr>
            <p:nvPr/>
          </p:nvCxnSpPr>
          <p:spPr>
            <a:xfrm>
              <a:off x="2818592" y="4870044"/>
              <a:ext cx="825572" cy="6558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9767DB6-A1F6-4526-8CB3-B48B9B540426}"/>
                </a:ext>
              </a:extLst>
            </p:cNvPr>
            <p:cNvCxnSpPr>
              <a:stCxn id="39" idx="2"/>
              <a:endCxn id="45" idx="6"/>
            </p:cNvCxnSpPr>
            <p:nvPr/>
          </p:nvCxnSpPr>
          <p:spPr>
            <a:xfrm flipH="1">
              <a:off x="1748346" y="5716463"/>
              <a:ext cx="181688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52E2DC4-4692-4D2E-B390-712D7B47EDD8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1669410" y="5907032"/>
              <a:ext cx="768044" cy="734815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D64E2EB-C0AC-435E-A6A1-19E5ACA7AC84}"/>
                </a:ext>
              </a:extLst>
            </p:cNvPr>
            <p:cNvCxnSpPr>
              <a:stCxn id="46" idx="7"/>
              <a:endCxn id="39" idx="3"/>
            </p:cNvCxnSpPr>
            <p:nvPr/>
          </p:nvCxnSpPr>
          <p:spPr>
            <a:xfrm flipV="1">
              <a:off x="2818592" y="5907032"/>
              <a:ext cx="825572" cy="734815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B04AE2-8128-4E33-9611-219551C8C247}"/>
                </a:ext>
              </a:extLst>
            </p:cNvPr>
            <p:cNvSpPr txBox="1"/>
            <p:nvPr/>
          </p:nvSpPr>
          <p:spPr>
            <a:xfrm>
              <a:off x="3246913" y="4041851"/>
              <a:ext cx="857325" cy="51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7C312DD-4491-478A-890B-B108FE9EC8BA}"/>
                </a:ext>
              </a:extLst>
            </p:cNvPr>
            <p:cNvSpPr txBox="1"/>
            <p:nvPr/>
          </p:nvSpPr>
          <p:spPr>
            <a:xfrm>
              <a:off x="1748344" y="7102912"/>
              <a:ext cx="1816882" cy="51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 </a:t>
              </a: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1-2-3-4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324B669-C9DD-49A2-9E4D-D6E347EEB067}"/>
              </a:ext>
            </a:extLst>
          </p:cNvPr>
          <p:cNvGrpSpPr/>
          <p:nvPr/>
        </p:nvGrpSpPr>
        <p:grpSpPr>
          <a:xfrm>
            <a:off x="3767054" y="2839088"/>
            <a:ext cx="2089705" cy="3086747"/>
            <a:chOff x="1209336" y="3294997"/>
            <a:chExt cx="2894902" cy="432546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4360D70-0656-4C24-972E-70352EA380FA}"/>
                </a:ext>
              </a:extLst>
            </p:cNvPr>
            <p:cNvSpPr/>
            <p:nvPr/>
          </p:nvSpPr>
          <p:spPr>
            <a:xfrm>
              <a:off x="1209336" y="329499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428E5AF-9A10-464E-8080-DC62CA5F51AB}"/>
                </a:ext>
              </a:extLst>
            </p:cNvPr>
            <p:cNvSpPr/>
            <p:nvPr/>
          </p:nvSpPr>
          <p:spPr>
            <a:xfrm>
              <a:off x="3565228" y="329499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9D82A88-0486-4CBE-A24A-006429FA8249}"/>
                </a:ext>
              </a:extLst>
            </p:cNvPr>
            <p:cNvSpPr/>
            <p:nvPr/>
          </p:nvSpPr>
          <p:spPr>
            <a:xfrm>
              <a:off x="2358518" y="4409970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53A60EE-EED3-443B-AC8A-B1259D375282}"/>
                </a:ext>
              </a:extLst>
            </p:cNvPr>
            <p:cNvSpPr/>
            <p:nvPr/>
          </p:nvSpPr>
          <p:spPr>
            <a:xfrm>
              <a:off x="3565228" y="544695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083FF8E-0899-412E-BA25-B6E25FD9DFDD}"/>
                </a:ext>
              </a:extLst>
            </p:cNvPr>
            <p:cNvSpPr/>
            <p:nvPr/>
          </p:nvSpPr>
          <p:spPr>
            <a:xfrm>
              <a:off x="1209336" y="544695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4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A55313A-8DF5-44D9-83DE-9607671C3898}"/>
                </a:ext>
              </a:extLst>
            </p:cNvPr>
            <p:cNvSpPr/>
            <p:nvPr/>
          </p:nvSpPr>
          <p:spPr>
            <a:xfrm>
              <a:off x="2358518" y="6562911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51A02EE-E298-4E6E-AFEB-ED83AD0E3799}"/>
                </a:ext>
              </a:extLst>
            </p:cNvPr>
            <p:cNvCxnSpPr>
              <a:stCxn id="64" idx="2"/>
              <a:endCxn id="63" idx="6"/>
            </p:cNvCxnSpPr>
            <p:nvPr/>
          </p:nvCxnSpPr>
          <p:spPr>
            <a:xfrm flipH="1">
              <a:off x="1748346" y="3564502"/>
              <a:ext cx="181688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4CF058C-0DC1-4265-B507-87CA44B46782}"/>
                </a:ext>
              </a:extLst>
            </p:cNvPr>
            <p:cNvCxnSpPr>
              <a:stCxn id="63" idx="5"/>
              <a:endCxn id="65" idx="1"/>
            </p:cNvCxnSpPr>
            <p:nvPr/>
          </p:nvCxnSpPr>
          <p:spPr>
            <a:xfrm>
              <a:off x="1669410" y="3755071"/>
              <a:ext cx="768044" cy="733835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76AFDE3-3BB3-4676-8E9A-C60CB7D800BF}"/>
                </a:ext>
              </a:extLst>
            </p:cNvPr>
            <p:cNvCxnSpPr>
              <a:stCxn id="65" idx="7"/>
              <a:endCxn id="64" idx="3"/>
            </p:cNvCxnSpPr>
            <p:nvPr/>
          </p:nvCxnSpPr>
          <p:spPr>
            <a:xfrm flipV="1">
              <a:off x="2818592" y="3755071"/>
              <a:ext cx="825572" cy="73383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DBFD3C1-64E6-4E32-95B8-F4AE53CD0974}"/>
                </a:ext>
              </a:extLst>
            </p:cNvPr>
            <p:cNvCxnSpPr>
              <a:cxnSpLocks/>
              <a:stCxn id="65" idx="5"/>
              <a:endCxn id="66" idx="1"/>
            </p:cNvCxnSpPr>
            <p:nvPr/>
          </p:nvCxnSpPr>
          <p:spPr>
            <a:xfrm>
              <a:off x="2818592" y="4870044"/>
              <a:ext cx="825572" cy="6558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A475AD3-0C6A-4A9D-BD0F-A6F5C0EF809F}"/>
                </a:ext>
              </a:extLst>
            </p:cNvPr>
            <p:cNvCxnSpPr>
              <a:stCxn id="66" idx="2"/>
              <a:endCxn id="67" idx="6"/>
            </p:cNvCxnSpPr>
            <p:nvPr/>
          </p:nvCxnSpPr>
          <p:spPr>
            <a:xfrm flipH="1">
              <a:off x="1748346" y="5716463"/>
              <a:ext cx="1816882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DE16EB5-D80F-4A23-A0A1-00B20E53B205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>
              <a:off x="1669410" y="5907032"/>
              <a:ext cx="768044" cy="7348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DF163DA-BB1C-4446-AC06-1C22F7CCCF76}"/>
                </a:ext>
              </a:extLst>
            </p:cNvPr>
            <p:cNvCxnSpPr>
              <a:stCxn id="68" idx="7"/>
              <a:endCxn id="66" idx="3"/>
            </p:cNvCxnSpPr>
            <p:nvPr/>
          </p:nvCxnSpPr>
          <p:spPr>
            <a:xfrm flipV="1">
              <a:off x="2818592" y="5907032"/>
              <a:ext cx="825572" cy="7348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3D2E3D-B361-4909-8ACF-96BECBB1E649}"/>
                </a:ext>
              </a:extLst>
            </p:cNvPr>
            <p:cNvSpPr txBox="1"/>
            <p:nvPr/>
          </p:nvSpPr>
          <p:spPr>
            <a:xfrm>
              <a:off x="3246913" y="4041851"/>
              <a:ext cx="857325" cy="51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C11051-A18C-484F-A408-3C1ABA1127F1}"/>
                </a:ext>
              </a:extLst>
            </p:cNvPr>
            <p:cNvSpPr txBox="1"/>
            <p:nvPr/>
          </p:nvSpPr>
          <p:spPr>
            <a:xfrm>
              <a:off x="1457288" y="7102912"/>
              <a:ext cx="2646950" cy="51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 </a:t>
              </a: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1-0-2-3-5-4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D3683A-D616-47D0-AEA0-FF52ECEEF6CD}"/>
              </a:ext>
            </a:extLst>
          </p:cNvPr>
          <p:cNvSpPr/>
          <p:nvPr/>
        </p:nvSpPr>
        <p:spPr>
          <a:xfrm>
            <a:off x="6702354" y="2854406"/>
            <a:ext cx="52645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 길이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경로를 구성하는 간선의 개수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경로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경로에 노드들을 모두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번씩만 사용한 경로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	  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 그래프에서는 단순 방향 경로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경로의 시작노드와 마지막 노드가 같은 경로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연결되다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내의 모든 노드 사이에 경로가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	 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있을 경우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연결되었다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(connected)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함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83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관련 용어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D5C2F-2935-4F2D-97F4-D1C9F5812EC0}"/>
              </a:ext>
            </a:extLst>
          </p:cNvPr>
          <p:cNvSpPr txBox="1"/>
          <p:nvPr/>
        </p:nvSpPr>
        <p:spPr>
          <a:xfrm>
            <a:off x="817830" y="1379475"/>
            <a:ext cx="1015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그래프의 동일성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그래프에서 노드와 간선의 집합이 서로 같으면 같은 그래프이다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324B669-C9DD-49A2-9E4D-D6E347EEB067}"/>
              </a:ext>
            </a:extLst>
          </p:cNvPr>
          <p:cNvGrpSpPr/>
          <p:nvPr/>
        </p:nvGrpSpPr>
        <p:grpSpPr>
          <a:xfrm>
            <a:off x="3875494" y="2465524"/>
            <a:ext cx="2089705" cy="3086747"/>
            <a:chOff x="1209336" y="3294997"/>
            <a:chExt cx="2894902" cy="432546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4360D70-0656-4C24-972E-70352EA380FA}"/>
                </a:ext>
              </a:extLst>
            </p:cNvPr>
            <p:cNvSpPr/>
            <p:nvPr/>
          </p:nvSpPr>
          <p:spPr>
            <a:xfrm>
              <a:off x="1209336" y="329499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428E5AF-9A10-464E-8080-DC62CA5F51AB}"/>
                </a:ext>
              </a:extLst>
            </p:cNvPr>
            <p:cNvSpPr/>
            <p:nvPr/>
          </p:nvSpPr>
          <p:spPr>
            <a:xfrm>
              <a:off x="3565228" y="329499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9D82A88-0486-4CBE-A24A-006429FA8249}"/>
                </a:ext>
              </a:extLst>
            </p:cNvPr>
            <p:cNvSpPr/>
            <p:nvPr/>
          </p:nvSpPr>
          <p:spPr>
            <a:xfrm>
              <a:off x="2358518" y="4409970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53A60EE-EED3-443B-AC8A-B1259D375282}"/>
                </a:ext>
              </a:extLst>
            </p:cNvPr>
            <p:cNvSpPr/>
            <p:nvPr/>
          </p:nvSpPr>
          <p:spPr>
            <a:xfrm>
              <a:off x="3565228" y="544695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083FF8E-0899-412E-BA25-B6E25FD9DFDD}"/>
                </a:ext>
              </a:extLst>
            </p:cNvPr>
            <p:cNvSpPr/>
            <p:nvPr/>
          </p:nvSpPr>
          <p:spPr>
            <a:xfrm>
              <a:off x="1209336" y="544695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4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A55313A-8DF5-44D9-83DE-9607671C3898}"/>
                </a:ext>
              </a:extLst>
            </p:cNvPr>
            <p:cNvSpPr/>
            <p:nvPr/>
          </p:nvSpPr>
          <p:spPr>
            <a:xfrm>
              <a:off x="2358518" y="6562911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51A02EE-E298-4E6E-AFEB-ED83AD0E3799}"/>
                </a:ext>
              </a:extLst>
            </p:cNvPr>
            <p:cNvCxnSpPr>
              <a:stCxn id="64" idx="2"/>
              <a:endCxn id="63" idx="6"/>
            </p:cNvCxnSpPr>
            <p:nvPr/>
          </p:nvCxnSpPr>
          <p:spPr>
            <a:xfrm flipH="1">
              <a:off x="1748346" y="3564502"/>
              <a:ext cx="181688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4CF058C-0DC1-4265-B507-87CA44B46782}"/>
                </a:ext>
              </a:extLst>
            </p:cNvPr>
            <p:cNvCxnSpPr>
              <a:stCxn id="63" idx="5"/>
              <a:endCxn id="65" idx="1"/>
            </p:cNvCxnSpPr>
            <p:nvPr/>
          </p:nvCxnSpPr>
          <p:spPr>
            <a:xfrm>
              <a:off x="1669410" y="3755071"/>
              <a:ext cx="768044" cy="73383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76AFDE3-3BB3-4676-8E9A-C60CB7D800BF}"/>
                </a:ext>
              </a:extLst>
            </p:cNvPr>
            <p:cNvCxnSpPr>
              <a:stCxn id="65" idx="7"/>
              <a:endCxn id="64" idx="3"/>
            </p:cNvCxnSpPr>
            <p:nvPr/>
          </p:nvCxnSpPr>
          <p:spPr>
            <a:xfrm flipV="1">
              <a:off x="2818592" y="3755071"/>
              <a:ext cx="825572" cy="73383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DBFD3C1-64E6-4E32-95B8-F4AE53CD0974}"/>
                </a:ext>
              </a:extLst>
            </p:cNvPr>
            <p:cNvCxnSpPr>
              <a:cxnSpLocks/>
              <a:stCxn id="65" idx="5"/>
              <a:endCxn id="66" idx="1"/>
            </p:cNvCxnSpPr>
            <p:nvPr/>
          </p:nvCxnSpPr>
          <p:spPr>
            <a:xfrm>
              <a:off x="2818592" y="4870044"/>
              <a:ext cx="825572" cy="6558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A475AD3-0C6A-4A9D-BD0F-A6F5C0EF809F}"/>
                </a:ext>
              </a:extLst>
            </p:cNvPr>
            <p:cNvCxnSpPr>
              <a:stCxn id="66" idx="2"/>
              <a:endCxn id="67" idx="6"/>
            </p:cNvCxnSpPr>
            <p:nvPr/>
          </p:nvCxnSpPr>
          <p:spPr>
            <a:xfrm flipH="1">
              <a:off x="1748346" y="5716463"/>
              <a:ext cx="181688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DE16EB5-D80F-4A23-A0A1-00B20E53B205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>
              <a:off x="1669410" y="5907032"/>
              <a:ext cx="768044" cy="7348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DF163DA-BB1C-4446-AC06-1C22F7CCCF76}"/>
                </a:ext>
              </a:extLst>
            </p:cNvPr>
            <p:cNvCxnSpPr>
              <a:stCxn id="68" idx="7"/>
              <a:endCxn id="66" idx="3"/>
            </p:cNvCxnSpPr>
            <p:nvPr/>
          </p:nvCxnSpPr>
          <p:spPr>
            <a:xfrm flipV="1">
              <a:off x="2818592" y="5907032"/>
              <a:ext cx="825572" cy="7348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3D2E3D-B361-4909-8ACF-96BECBB1E649}"/>
                </a:ext>
              </a:extLst>
            </p:cNvPr>
            <p:cNvSpPr txBox="1"/>
            <p:nvPr/>
          </p:nvSpPr>
          <p:spPr>
            <a:xfrm>
              <a:off x="3246913" y="4041851"/>
              <a:ext cx="857325" cy="51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C11051-A18C-484F-A408-3C1ABA1127F1}"/>
                </a:ext>
              </a:extLst>
            </p:cNvPr>
            <p:cNvSpPr txBox="1"/>
            <p:nvPr/>
          </p:nvSpPr>
          <p:spPr>
            <a:xfrm>
              <a:off x="1457288" y="7102912"/>
              <a:ext cx="2646950" cy="51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G1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695FDAF8-6199-456E-8E02-D4542135D87D}"/>
              </a:ext>
            </a:extLst>
          </p:cNvPr>
          <p:cNvSpPr/>
          <p:nvPr/>
        </p:nvSpPr>
        <p:spPr>
          <a:xfrm>
            <a:off x="817830" y="4436065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E7DDD2F-6F37-4D22-993F-9BF077918FEB}"/>
              </a:ext>
            </a:extLst>
          </p:cNvPr>
          <p:cNvSpPr/>
          <p:nvPr/>
        </p:nvSpPr>
        <p:spPr>
          <a:xfrm>
            <a:off x="1739304" y="4447521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DC252C1-8820-4E6F-8FE2-5B8983BBE748}"/>
              </a:ext>
            </a:extLst>
          </p:cNvPr>
          <p:cNvSpPr/>
          <p:nvPr/>
        </p:nvSpPr>
        <p:spPr>
          <a:xfrm>
            <a:off x="1321617" y="3667305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AB9BE63-76A3-405E-972D-63B7E1967F8A}"/>
              </a:ext>
            </a:extLst>
          </p:cNvPr>
          <p:cNvSpPr/>
          <p:nvPr/>
        </p:nvSpPr>
        <p:spPr>
          <a:xfrm>
            <a:off x="2179501" y="3673264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F5E4655-0789-47D7-AD3B-535B932A86E9}"/>
              </a:ext>
            </a:extLst>
          </p:cNvPr>
          <p:cNvSpPr/>
          <p:nvPr/>
        </p:nvSpPr>
        <p:spPr>
          <a:xfrm>
            <a:off x="2965742" y="4436065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AA8F0E9-2A74-444D-928E-8EB2EEA4F57F}"/>
              </a:ext>
            </a:extLst>
          </p:cNvPr>
          <p:cNvSpPr/>
          <p:nvPr/>
        </p:nvSpPr>
        <p:spPr>
          <a:xfrm>
            <a:off x="2965253" y="3673264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88312E-078D-4B10-848A-8F05C9E0651C}"/>
              </a:ext>
            </a:extLst>
          </p:cNvPr>
          <p:cNvCxnSpPr>
            <a:stCxn id="42" idx="2"/>
            <a:endCxn id="41" idx="6"/>
          </p:cNvCxnSpPr>
          <p:nvPr/>
        </p:nvCxnSpPr>
        <p:spPr>
          <a:xfrm flipH="1" flipV="1">
            <a:off x="1206918" y="4628390"/>
            <a:ext cx="532386" cy="1145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62485DF-2CDE-4FF4-9447-03C42BB90E69}"/>
              </a:ext>
            </a:extLst>
          </p:cNvPr>
          <p:cNvCxnSpPr>
            <a:cxnSpLocks/>
            <a:stCxn id="41" idx="0"/>
            <a:endCxn id="43" idx="3"/>
          </p:cNvCxnSpPr>
          <p:nvPr/>
        </p:nvCxnSpPr>
        <p:spPr>
          <a:xfrm flipV="1">
            <a:off x="1012374" y="3995624"/>
            <a:ext cx="366224" cy="44044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9D787C7-10E7-470C-8D92-1C25E2CC5384}"/>
              </a:ext>
            </a:extLst>
          </p:cNvPr>
          <p:cNvCxnSpPr>
            <a:cxnSpLocks/>
            <a:stCxn id="43" idx="5"/>
            <a:endCxn id="42" idx="0"/>
          </p:cNvCxnSpPr>
          <p:nvPr/>
        </p:nvCxnSpPr>
        <p:spPr>
          <a:xfrm>
            <a:off x="1653724" y="3995624"/>
            <a:ext cx="280124" cy="451897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395D03E-3E2E-47AF-85ED-D86FED1207CC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1710705" y="3859630"/>
            <a:ext cx="468796" cy="5959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57D86D-E8AF-4733-B245-C573BBB79C7E}"/>
              </a:ext>
            </a:extLst>
          </p:cNvPr>
          <p:cNvCxnSpPr>
            <a:cxnSpLocks/>
            <a:stCxn id="44" idx="5"/>
            <a:endCxn id="54" idx="1"/>
          </p:cNvCxnSpPr>
          <p:nvPr/>
        </p:nvCxnSpPr>
        <p:spPr>
          <a:xfrm>
            <a:off x="2511608" y="4001583"/>
            <a:ext cx="511115" cy="49081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B5990F5-C485-4441-80F3-3013C1BBB2D2}"/>
              </a:ext>
            </a:extLst>
          </p:cNvPr>
          <p:cNvCxnSpPr>
            <a:cxnSpLocks/>
            <a:stCxn id="54" idx="0"/>
            <a:endCxn id="55" idx="4"/>
          </p:cNvCxnSpPr>
          <p:nvPr/>
        </p:nvCxnSpPr>
        <p:spPr>
          <a:xfrm flipH="1" flipV="1">
            <a:off x="3159797" y="4057914"/>
            <a:ext cx="489" cy="37815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831E52-CF7D-4177-8027-BF145FC635C6}"/>
              </a:ext>
            </a:extLst>
          </p:cNvPr>
          <p:cNvCxnSpPr>
            <a:cxnSpLocks/>
            <a:stCxn id="55" idx="2"/>
            <a:endCxn id="44" idx="6"/>
          </p:cNvCxnSpPr>
          <p:nvPr/>
        </p:nvCxnSpPr>
        <p:spPr>
          <a:xfrm flipH="1">
            <a:off x="2568589" y="3865589"/>
            <a:ext cx="396664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F4BFAF4-F7B8-4EB3-B7D7-FB13BC7810EE}"/>
              </a:ext>
            </a:extLst>
          </p:cNvPr>
          <p:cNvSpPr txBox="1"/>
          <p:nvPr/>
        </p:nvSpPr>
        <p:spPr>
          <a:xfrm>
            <a:off x="3382078" y="2688649"/>
            <a:ext cx="6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AB6648-CCBB-4CF4-9B89-11EE7AC6B426}"/>
              </a:ext>
            </a:extLst>
          </p:cNvPr>
          <p:cNvSpPr txBox="1"/>
          <p:nvPr/>
        </p:nvSpPr>
        <p:spPr>
          <a:xfrm>
            <a:off x="1140009" y="5182939"/>
            <a:ext cx="19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G5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9F1324-7422-45FB-9B23-1903FE76B91C}"/>
              </a:ext>
            </a:extLst>
          </p:cNvPr>
          <p:cNvSpPr txBox="1"/>
          <p:nvPr/>
        </p:nvSpPr>
        <p:spPr>
          <a:xfrm>
            <a:off x="6447183" y="2348995"/>
            <a:ext cx="5184016" cy="2646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G5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 노드</a:t>
            </a: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V(G5) = {0, 1, 2, 3, 4, 5}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G5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간선</a:t>
            </a: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E(G5) ={(0, 1), (1, 2), (2, 0), (2, 3), (3, 4), (4, 5), (5, 3)}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G1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 노드</a:t>
            </a: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V(G1) = {0, 1, 2, 3, 4, 5}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= V(G5)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G1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간선</a:t>
            </a: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E(G1) ={(0, 1), (1, 2), (2, 0), (2, 3), (3, 4), (4, 5), (5, 3)}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= E(G5)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같은 그래프</a:t>
            </a:r>
            <a:endParaRPr lang="en-US" altLang="ko-KR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관련 용어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D5C2F-2935-4F2D-97F4-D1C9F5812EC0}"/>
              </a:ext>
            </a:extLst>
          </p:cNvPr>
          <p:cNvSpPr txBox="1"/>
          <p:nvPr/>
        </p:nvSpPr>
        <p:spPr>
          <a:xfrm>
            <a:off x="817830" y="1379475"/>
            <a:ext cx="1015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루프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(loop) 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그래프의 한 노드에서 자기 자신으로 이어지는 간선이 있다면 루프 라고 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9D82A88-0486-4CBE-A24A-006429FA8249}"/>
              </a:ext>
            </a:extLst>
          </p:cNvPr>
          <p:cNvSpPr/>
          <p:nvPr/>
        </p:nvSpPr>
        <p:spPr>
          <a:xfrm>
            <a:off x="5483579" y="3221420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53A60EE-EED3-443B-AC8A-B1259D375282}"/>
              </a:ext>
            </a:extLst>
          </p:cNvPr>
          <p:cNvSpPr/>
          <p:nvPr/>
        </p:nvSpPr>
        <p:spPr>
          <a:xfrm>
            <a:off x="6354651" y="3961438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083FF8E-0899-412E-BA25-B6E25FD9DFDD}"/>
              </a:ext>
            </a:extLst>
          </p:cNvPr>
          <p:cNvSpPr/>
          <p:nvPr/>
        </p:nvSpPr>
        <p:spPr>
          <a:xfrm>
            <a:off x="4654034" y="3961438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55313A-8DF5-44D9-83DE-9607671C3898}"/>
              </a:ext>
            </a:extLst>
          </p:cNvPr>
          <p:cNvSpPr/>
          <p:nvPr/>
        </p:nvSpPr>
        <p:spPr>
          <a:xfrm>
            <a:off x="5483579" y="4757808"/>
            <a:ext cx="389088" cy="384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DBFD3C1-64E6-4E32-95B8-F4AE53CD0974}"/>
              </a:ext>
            </a:extLst>
          </p:cNvPr>
          <p:cNvCxnSpPr>
            <a:cxnSpLocks/>
            <a:stCxn id="65" idx="5"/>
            <a:endCxn id="66" idx="1"/>
          </p:cNvCxnSpPr>
          <p:nvPr/>
        </p:nvCxnSpPr>
        <p:spPr>
          <a:xfrm>
            <a:off x="5815687" y="3549739"/>
            <a:ext cx="595945" cy="4680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DE16EB5-D80F-4A23-A0A1-00B20E53B205}"/>
              </a:ext>
            </a:extLst>
          </p:cNvPr>
          <p:cNvCxnSpPr>
            <a:stCxn id="67" idx="5"/>
            <a:endCxn id="68" idx="1"/>
          </p:cNvCxnSpPr>
          <p:nvPr/>
        </p:nvCxnSpPr>
        <p:spPr>
          <a:xfrm>
            <a:off x="4986142" y="4289758"/>
            <a:ext cx="554418" cy="52438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DF163DA-BB1C-4446-AC06-1C22F7CCCF76}"/>
              </a:ext>
            </a:extLst>
          </p:cNvPr>
          <p:cNvCxnSpPr>
            <a:stCxn id="68" idx="7"/>
            <a:endCxn id="66" idx="3"/>
          </p:cNvCxnSpPr>
          <p:nvPr/>
        </p:nvCxnSpPr>
        <p:spPr>
          <a:xfrm flipV="1">
            <a:off x="5815687" y="4289758"/>
            <a:ext cx="595945" cy="52438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C11051-A18C-484F-A408-3C1ABA1127F1}"/>
              </a:ext>
            </a:extLst>
          </p:cNvPr>
          <p:cNvSpPr txBox="1"/>
          <p:nvPr/>
        </p:nvSpPr>
        <p:spPr>
          <a:xfrm>
            <a:off x="4833020" y="5143165"/>
            <a:ext cx="19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G9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4BFAF4-F7B8-4EB3-B7D7-FB13BC7810EE}"/>
              </a:ext>
            </a:extLst>
          </p:cNvPr>
          <p:cNvSpPr txBox="1"/>
          <p:nvPr/>
        </p:nvSpPr>
        <p:spPr>
          <a:xfrm>
            <a:off x="6746167" y="2241084"/>
            <a:ext cx="6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5FCA2363-A296-4E3A-821E-881850D945E6}"/>
              </a:ext>
            </a:extLst>
          </p:cNvPr>
          <p:cNvCxnSpPr>
            <a:cxnSpLocks/>
            <a:stCxn id="65" idx="7"/>
            <a:endCxn id="65" idx="2"/>
          </p:cNvCxnSpPr>
          <p:nvPr/>
        </p:nvCxnSpPr>
        <p:spPr>
          <a:xfrm rot="16200000" flipH="1" flipV="1">
            <a:off x="5581636" y="3179694"/>
            <a:ext cx="135994" cy="332107"/>
          </a:xfrm>
          <a:prstGeom prst="curvedConnector4">
            <a:avLst>
              <a:gd name="adj1" fmla="val -317430"/>
              <a:gd name="adj2" fmla="val 168833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FC4553-21E3-4C6E-9EBB-F96BF98748BD}"/>
              </a:ext>
            </a:extLst>
          </p:cNvPr>
          <p:cNvSpPr/>
          <p:nvPr/>
        </p:nvSpPr>
        <p:spPr>
          <a:xfrm>
            <a:off x="5115603" y="2460885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&lt;2, 2&gt;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52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종류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F0BFC9-4A81-45CA-9FBD-4488EA385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30893"/>
              </p:ext>
            </p:extLst>
          </p:nvPr>
        </p:nvGraphicFramePr>
        <p:xfrm>
          <a:off x="1636888" y="1457959"/>
          <a:ext cx="9437512" cy="3836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0588">
                  <a:extLst>
                    <a:ext uri="{9D8B030D-6E8A-4147-A177-3AD203B41FA5}">
                      <a16:colId xmlns:a16="http://schemas.microsoft.com/office/drawing/2014/main" val="1222649771"/>
                    </a:ext>
                  </a:extLst>
                </a:gridCol>
                <a:gridCol w="1995019">
                  <a:extLst>
                    <a:ext uri="{9D8B030D-6E8A-4147-A177-3AD203B41FA5}">
                      <a16:colId xmlns:a16="http://schemas.microsoft.com/office/drawing/2014/main" val="1910683472"/>
                    </a:ext>
                  </a:extLst>
                </a:gridCol>
                <a:gridCol w="5351905">
                  <a:extLst>
                    <a:ext uri="{9D8B030D-6E8A-4147-A177-3AD203B41FA5}">
                      <a16:colId xmlns:a16="http://schemas.microsoft.com/office/drawing/2014/main" val="2658002574"/>
                    </a:ext>
                  </a:extLst>
                </a:gridCol>
              </a:tblGrid>
              <a:tr h="436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종류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20514"/>
                  </a:ext>
                </a:extLst>
              </a:tr>
              <a:tr h="566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간선의 방향성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무방향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간선에 방향이 없는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02035"/>
                  </a:ext>
                </a:extLst>
              </a:tr>
              <a:tr h="566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방향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간선에 방향이 있는 그래프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403125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간선의 가중치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가중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간선에 가중치가 할당된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770619"/>
                  </a:ext>
                </a:extLst>
              </a:tr>
              <a:tr h="5666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구조적 특징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완전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연결 가능한 최대 간선 수를 가진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209590"/>
                  </a:ext>
                </a:extLst>
              </a:tr>
              <a:tr h="566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부분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원래의 그래프에서 일부의 노드나 간선을 제외하여 만든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587727"/>
                  </a:ext>
                </a:extLst>
              </a:tr>
              <a:tr h="566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다중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중복된 간선을 포함하는 그래프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69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1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(Graph)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CD7EB8-184B-4644-831D-95DA0A7EFD43}"/>
              </a:ext>
            </a:extLst>
          </p:cNvPr>
          <p:cNvSpPr/>
          <p:nvPr/>
        </p:nvSpPr>
        <p:spPr>
          <a:xfrm>
            <a:off x="624689" y="1464976"/>
            <a:ext cx="107193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(node)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간선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(edge)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 집합</a:t>
            </a:r>
            <a:endParaRPr lang="en-US" altLang="ko-KR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 능력이 강력한 비선형 자료구조</a:t>
            </a:r>
            <a:endParaRPr lang="en-US" altLang="ko-KR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지금까지의 비선형 자료구조에서는 다음 노드가 최대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개이고 이전 노드는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반면 그래프는 노드 사이의 관계에서 아무런 제약이 없다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25CFFD-E244-4DA5-B31D-CC568E7A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4492B9-688B-458B-87C2-F0E6E0A1BF7F}"/>
              </a:ext>
            </a:extLst>
          </p:cNvPr>
          <p:cNvSpPr/>
          <p:nvPr/>
        </p:nvSpPr>
        <p:spPr>
          <a:xfrm>
            <a:off x="5276850" y="4548715"/>
            <a:ext cx="819150" cy="8191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5B1A7A-1339-4671-8AEF-39E9FE0F9C45}"/>
              </a:ext>
            </a:extLst>
          </p:cNvPr>
          <p:cNvSpPr/>
          <p:nvPr/>
        </p:nvSpPr>
        <p:spPr>
          <a:xfrm>
            <a:off x="7226118" y="5367865"/>
            <a:ext cx="819150" cy="819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118B64-03BF-43CB-A81D-2B727320580B}"/>
              </a:ext>
            </a:extLst>
          </p:cNvPr>
          <p:cNvSpPr/>
          <p:nvPr/>
        </p:nvSpPr>
        <p:spPr>
          <a:xfrm>
            <a:off x="7226118" y="3729565"/>
            <a:ext cx="819150" cy="819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F0412A-3056-46EE-B384-229CE5EF48FA}"/>
              </a:ext>
            </a:extLst>
          </p:cNvPr>
          <p:cNvSpPr/>
          <p:nvPr/>
        </p:nvSpPr>
        <p:spPr>
          <a:xfrm>
            <a:off x="3327582" y="5367865"/>
            <a:ext cx="819150" cy="819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3DA104-40EC-43DF-AADF-4453422B589C}"/>
              </a:ext>
            </a:extLst>
          </p:cNvPr>
          <p:cNvSpPr/>
          <p:nvPr/>
        </p:nvSpPr>
        <p:spPr>
          <a:xfrm>
            <a:off x="3327582" y="3729565"/>
            <a:ext cx="819150" cy="819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07FDC7-E615-4F95-8B88-AE4D19BC30DE}"/>
              </a:ext>
            </a:extLst>
          </p:cNvPr>
          <p:cNvCxnSpPr>
            <a:cxnSpLocks/>
            <a:stCxn id="2" idx="7"/>
            <a:endCxn id="17" idx="2"/>
          </p:cNvCxnSpPr>
          <p:nvPr/>
        </p:nvCxnSpPr>
        <p:spPr>
          <a:xfrm flipV="1">
            <a:off x="5976038" y="4139140"/>
            <a:ext cx="1250080" cy="52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ADF460-3050-4DDB-B222-DAEFE463CB2E}"/>
              </a:ext>
            </a:extLst>
          </p:cNvPr>
          <p:cNvCxnSpPr>
            <a:cxnSpLocks/>
            <a:stCxn id="2" idx="5"/>
            <a:endCxn id="14" idx="2"/>
          </p:cNvCxnSpPr>
          <p:nvPr/>
        </p:nvCxnSpPr>
        <p:spPr>
          <a:xfrm>
            <a:off x="5976038" y="5247903"/>
            <a:ext cx="1250080" cy="52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FEEB00-5EEE-4005-993E-5B899F305A18}"/>
              </a:ext>
            </a:extLst>
          </p:cNvPr>
          <p:cNvCxnSpPr>
            <a:cxnSpLocks/>
            <a:stCxn id="19" idx="6"/>
            <a:endCxn id="2" idx="1"/>
          </p:cNvCxnSpPr>
          <p:nvPr/>
        </p:nvCxnSpPr>
        <p:spPr>
          <a:xfrm>
            <a:off x="4146732" y="4139140"/>
            <a:ext cx="1250080" cy="52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766BE1-5BA7-4683-8C9A-E13D4A87772F}"/>
              </a:ext>
            </a:extLst>
          </p:cNvPr>
          <p:cNvCxnSpPr>
            <a:cxnSpLocks/>
            <a:stCxn id="18" idx="6"/>
            <a:endCxn id="2" idx="3"/>
          </p:cNvCxnSpPr>
          <p:nvPr/>
        </p:nvCxnSpPr>
        <p:spPr>
          <a:xfrm flipV="1">
            <a:off x="4146732" y="5247903"/>
            <a:ext cx="1250080" cy="52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0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추상 자료형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E5AE15-55F4-45B9-95A7-C6DFFA2A3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25436"/>
              </p:ext>
            </p:extLst>
          </p:nvPr>
        </p:nvGraphicFramePr>
        <p:xfrm>
          <a:off x="1728428" y="2131722"/>
          <a:ext cx="8511823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5612">
                  <a:extLst>
                    <a:ext uri="{9D8B030D-6E8A-4147-A177-3AD203B41FA5}">
                      <a16:colId xmlns:a16="http://schemas.microsoft.com/office/drawing/2014/main" val="1729726301"/>
                    </a:ext>
                  </a:extLst>
                </a:gridCol>
                <a:gridCol w="1186073">
                  <a:extLst>
                    <a:ext uri="{9D8B030D-6E8A-4147-A177-3AD203B41FA5}">
                      <a16:colId xmlns:a16="http://schemas.microsoft.com/office/drawing/2014/main" val="1252766369"/>
                    </a:ext>
                  </a:extLst>
                </a:gridCol>
                <a:gridCol w="1209331">
                  <a:extLst>
                    <a:ext uri="{9D8B030D-6E8A-4147-A177-3AD203B41FA5}">
                      <a16:colId xmlns:a16="http://schemas.microsoft.com/office/drawing/2014/main" val="836724053"/>
                    </a:ext>
                  </a:extLst>
                </a:gridCol>
                <a:gridCol w="1244214">
                  <a:extLst>
                    <a:ext uri="{9D8B030D-6E8A-4147-A177-3AD203B41FA5}">
                      <a16:colId xmlns:a16="http://schemas.microsoft.com/office/drawing/2014/main" val="3555626698"/>
                    </a:ext>
                  </a:extLst>
                </a:gridCol>
                <a:gridCol w="3546593">
                  <a:extLst>
                    <a:ext uri="{9D8B030D-6E8A-4147-A177-3AD203B41FA5}">
                      <a16:colId xmlns:a16="http://schemas.microsoft.com/office/drawing/2014/main" val="39890457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그래프 생성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createGraph()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최대 노드 개수 </a:t>
                      </a:r>
                      <a:r>
                        <a:rPr lang="en-US" altLang="ko-KR" sz="1200"/>
                        <a:t>n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그래프 </a:t>
                      </a:r>
                      <a:r>
                        <a:rPr lang="en-US" altLang="ko-KR" sz="1200"/>
                        <a:t>g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개의 노드를 가지는 공백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(empty) 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76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그래프 삭제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deleteGraph()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N/A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모든 노드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간선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제거하고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제거</a:t>
                      </a:r>
                      <a:endParaRPr lang="en-US" altLang="ko-KR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80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간선 추가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addEdge()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g</a:t>
                      </a:r>
                    </a:p>
                    <a:p>
                      <a:pPr algn="ctr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</a:p>
                    <a:p>
                      <a:pPr algn="ctr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N/A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노드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노드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v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연결하는 새로운 간선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6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간선 제거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removeEdge()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g</a:t>
                      </a:r>
                    </a:p>
                    <a:p>
                      <a:pPr algn="ctr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</a:p>
                    <a:p>
                      <a:pPr algn="ctr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N/A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간선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(u, v) 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혹은 </a:t>
                      </a:r>
                      <a:r>
                        <a:rPr lang="en-US" alt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&lt;u, v&gt;</a:t>
                      </a:r>
                      <a:r>
                        <a:rPr lang="ko-KR" altLang="en-US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61734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48C254-B906-4AE4-BFCA-553E2AD13023}"/>
              </a:ext>
            </a:extLst>
          </p:cNvPr>
          <p:cNvSpPr/>
          <p:nvPr/>
        </p:nvSpPr>
        <p:spPr>
          <a:xfrm>
            <a:off x="624689" y="1464976"/>
            <a:ext cx="10719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구현에 필요한 기본 연산을 정리한 추상 자료형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A5A3E4-D2BD-4215-A2E6-7F9F7CA50EBD}"/>
              </a:ext>
            </a:extLst>
          </p:cNvPr>
          <p:cNvSpPr/>
          <p:nvPr/>
        </p:nvSpPr>
        <p:spPr>
          <a:xfrm>
            <a:off x="1629398" y="4892384"/>
            <a:ext cx="107193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 추가의 입력 파라미터는 간선이 부속된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노드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u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입력으로 한다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간선의 시작 혹은 종료노드를 통해서 어떤 간선이 추가 혹은 제거되는지 알려준다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무방향 그래프라면 노드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u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노드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순서에 상관없이 같은 간선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방향 그래프라면 노드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u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노드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순서가 다르면 서로 다른 간선으로 여겨진다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방향그래프에서 간선을 추가 혹은 제거 할 때는 간선의 방향성에 주의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281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인접 행렬로 구현한 그래프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602F-8F6C-42D1-A65F-EA98FB4CB314}"/>
              </a:ext>
            </a:extLst>
          </p:cNvPr>
          <p:cNvSpPr txBox="1"/>
          <p:nvPr/>
        </p:nvSpPr>
        <p:spPr>
          <a:xfrm>
            <a:off x="856183" y="1405032"/>
            <a:ext cx="957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인접 행렬이란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 연결하는 간선의 정보를 저장하는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8E6E9-3965-47FB-8570-068AEBC99C87}"/>
              </a:ext>
            </a:extLst>
          </p:cNvPr>
          <p:cNvSpPr txBox="1"/>
          <p:nvPr/>
        </p:nvSpPr>
        <p:spPr>
          <a:xfrm>
            <a:off x="1704554" y="2668097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&lt;0, 1&gt;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DF2625-DE34-4D5E-9389-CDC48A0A243F}"/>
              </a:ext>
            </a:extLst>
          </p:cNvPr>
          <p:cNvSpPr/>
          <p:nvPr/>
        </p:nvSpPr>
        <p:spPr>
          <a:xfrm flipH="1">
            <a:off x="2549282" y="2898579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305A5E-6AE5-4FF3-9B00-395E1E551080}"/>
              </a:ext>
            </a:extLst>
          </p:cNvPr>
          <p:cNvSpPr/>
          <p:nvPr/>
        </p:nvSpPr>
        <p:spPr>
          <a:xfrm flipH="1">
            <a:off x="1042600" y="2898579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52058E-8875-4A02-BAEA-5E26F72ED1CE}"/>
              </a:ext>
            </a:extLst>
          </p:cNvPr>
          <p:cNvCxnSpPr>
            <a:cxnSpLocks/>
          </p:cNvCxnSpPr>
          <p:nvPr/>
        </p:nvCxnSpPr>
        <p:spPr>
          <a:xfrm>
            <a:off x="1659853" y="3066483"/>
            <a:ext cx="8475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FC59A19-6DD1-4DED-A393-6CE2F8D25656}"/>
              </a:ext>
            </a:extLst>
          </p:cNvPr>
          <p:cNvCxnSpPr>
            <a:cxnSpLocks/>
          </p:cNvCxnSpPr>
          <p:nvPr/>
        </p:nvCxnSpPr>
        <p:spPr>
          <a:xfrm>
            <a:off x="1659853" y="3278264"/>
            <a:ext cx="84758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C39021-9A27-4126-B849-AE4815D24C18}"/>
              </a:ext>
            </a:extLst>
          </p:cNvPr>
          <p:cNvSpPr txBox="1"/>
          <p:nvPr/>
        </p:nvSpPr>
        <p:spPr>
          <a:xfrm>
            <a:off x="1714290" y="3278264"/>
            <a:ext cx="84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&lt;0, 1&gt;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B476287-CDBD-4EE8-A7E1-43BFD7839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52897"/>
              </p:ext>
            </p:extLst>
          </p:nvPr>
        </p:nvGraphicFramePr>
        <p:xfrm>
          <a:off x="3933020" y="2611824"/>
          <a:ext cx="256938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6460">
                  <a:extLst>
                    <a:ext uri="{9D8B030D-6E8A-4147-A177-3AD203B41FA5}">
                      <a16:colId xmlns:a16="http://schemas.microsoft.com/office/drawing/2014/main" val="4154074605"/>
                    </a:ext>
                  </a:extLst>
                </a:gridCol>
                <a:gridCol w="856460">
                  <a:extLst>
                    <a:ext uri="{9D8B030D-6E8A-4147-A177-3AD203B41FA5}">
                      <a16:colId xmlns:a16="http://schemas.microsoft.com/office/drawing/2014/main" val="920496211"/>
                    </a:ext>
                  </a:extLst>
                </a:gridCol>
                <a:gridCol w="856460">
                  <a:extLst>
                    <a:ext uri="{9D8B030D-6E8A-4147-A177-3AD203B41FA5}">
                      <a16:colId xmlns:a16="http://schemas.microsoft.com/office/drawing/2014/main" val="2968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2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79773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CA030A-8BC6-42A9-A4A7-F4B548C82292}"/>
              </a:ext>
            </a:extLst>
          </p:cNvPr>
          <p:cNvCxnSpPr>
            <a:stCxn id="10" idx="3"/>
          </p:cNvCxnSpPr>
          <p:nvPr/>
        </p:nvCxnSpPr>
        <p:spPr>
          <a:xfrm>
            <a:off x="2561879" y="2852763"/>
            <a:ext cx="3071277" cy="3081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9BD825A5-AAE4-4410-A094-79134D82235E}"/>
              </a:ext>
            </a:extLst>
          </p:cNvPr>
          <p:cNvSpPr/>
          <p:nvPr/>
        </p:nvSpPr>
        <p:spPr>
          <a:xfrm>
            <a:off x="5667022" y="3027891"/>
            <a:ext cx="349956" cy="2859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CEE48-92BD-42F3-B9DB-F7F92ABC60D5}"/>
              </a:ext>
            </a:extLst>
          </p:cNvPr>
          <p:cNvSpPr/>
          <p:nvPr/>
        </p:nvSpPr>
        <p:spPr>
          <a:xfrm rot="20023386">
            <a:off x="6351414" y="2917532"/>
            <a:ext cx="7873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[0][1]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864819-62CA-4720-9D4C-A814FC8B8DE8}"/>
              </a:ext>
            </a:extLst>
          </p:cNvPr>
          <p:cNvSpPr/>
          <p:nvPr/>
        </p:nvSpPr>
        <p:spPr>
          <a:xfrm rot="20023386">
            <a:off x="4663724" y="3724343"/>
            <a:ext cx="7873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[1][0]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90C115-D951-45D0-8979-CE6FA9BF2A9D}"/>
              </a:ext>
            </a:extLst>
          </p:cNvPr>
          <p:cNvSpPr/>
          <p:nvPr/>
        </p:nvSpPr>
        <p:spPr>
          <a:xfrm>
            <a:off x="1049516" y="4176009"/>
            <a:ext cx="6954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(Row)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은 시작 노드를 의미하고 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(Column)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 종료 노드를 뜻한다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DA7B7B-7552-4779-BC3B-FEE51F20D889}"/>
              </a:ext>
            </a:extLst>
          </p:cNvPr>
          <p:cNvSpPr/>
          <p:nvPr/>
        </p:nvSpPr>
        <p:spPr>
          <a:xfrm>
            <a:off x="1049516" y="5162075"/>
            <a:ext cx="635599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&lt;i, j&gt;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 존재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			[i][j] = 1</a:t>
            </a:r>
          </a:p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&lt;i, j&gt;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 존재하지 않음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		[i][j] = 0</a:t>
            </a:r>
          </a:p>
        </p:txBody>
      </p:sp>
    </p:spTree>
    <p:extLst>
      <p:ext uri="{BB962C8B-B14F-4D97-AF65-F5344CB8AC3E}">
        <p14:creationId xmlns:p14="http://schemas.microsoft.com/office/powerpoint/2010/main" val="198830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인접 행렬로 구현한 그래프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5E20DF-FC11-48F5-BDF7-FF2F97A2FB72}"/>
              </a:ext>
            </a:extLst>
          </p:cNvPr>
          <p:cNvSpPr/>
          <p:nvPr/>
        </p:nvSpPr>
        <p:spPr>
          <a:xfrm>
            <a:off x="1231918" y="1985480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A9CCB3-4568-4982-AEB8-414F6F8E9D60}"/>
              </a:ext>
            </a:extLst>
          </p:cNvPr>
          <p:cNvSpPr/>
          <p:nvPr/>
        </p:nvSpPr>
        <p:spPr>
          <a:xfrm>
            <a:off x="3587810" y="1985480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403697E-2F20-40BE-BF22-831B4D034DAA}"/>
              </a:ext>
            </a:extLst>
          </p:cNvPr>
          <p:cNvSpPr/>
          <p:nvPr/>
        </p:nvSpPr>
        <p:spPr>
          <a:xfrm>
            <a:off x="2381100" y="3100453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B03F3F-568A-4997-8A07-A08749C8F490}"/>
              </a:ext>
            </a:extLst>
          </p:cNvPr>
          <p:cNvSpPr/>
          <p:nvPr/>
        </p:nvSpPr>
        <p:spPr>
          <a:xfrm>
            <a:off x="3587810" y="413744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C1344C-9BF8-47DF-A9FE-4EB00305577D}"/>
              </a:ext>
            </a:extLst>
          </p:cNvPr>
          <p:cNvSpPr/>
          <p:nvPr/>
        </p:nvSpPr>
        <p:spPr>
          <a:xfrm>
            <a:off x="1231918" y="413744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91AC089-6A3F-4710-8558-2AAA1760F778}"/>
              </a:ext>
            </a:extLst>
          </p:cNvPr>
          <p:cNvSpPr/>
          <p:nvPr/>
        </p:nvSpPr>
        <p:spPr>
          <a:xfrm>
            <a:off x="2381100" y="5253394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69D77A-061E-4809-97CE-51B7D408E4CA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>
            <a:off x="1770928" y="2254985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06E04F-7A0E-4D2D-8B10-D7739918C0C9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1691992" y="2445554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B6334B0-2461-4DDC-997F-A6CD58D4C7D1}"/>
              </a:ext>
            </a:extLst>
          </p:cNvPr>
          <p:cNvCxnSpPr>
            <a:stCxn id="23" idx="7"/>
            <a:endCxn id="22" idx="3"/>
          </p:cNvCxnSpPr>
          <p:nvPr/>
        </p:nvCxnSpPr>
        <p:spPr>
          <a:xfrm flipV="1">
            <a:off x="2841174" y="2445554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C83B72-CADE-4CBC-829B-F25B1BD28F72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2841174" y="3560527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A99EDC-03D3-46DD-A1A3-E3E7DF9B7569}"/>
              </a:ext>
            </a:extLst>
          </p:cNvPr>
          <p:cNvCxnSpPr>
            <a:stCxn id="23" idx="6"/>
            <a:endCxn id="25" idx="0"/>
          </p:cNvCxnSpPr>
          <p:nvPr/>
        </p:nvCxnSpPr>
        <p:spPr>
          <a:xfrm>
            <a:off x="2920110" y="3369958"/>
            <a:ext cx="937205" cy="7674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872A47-3D9F-4742-AD57-99531F1979E0}"/>
              </a:ext>
            </a:extLst>
          </p:cNvPr>
          <p:cNvCxnSpPr>
            <a:stCxn id="25" idx="2"/>
            <a:endCxn id="27" idx="6"/>
          </p:cNvCxnSpPr>
          <p:nvPr/>
        </p:nvCxnSpPr>
        <p:spPr>
          <a:xfrm flipH="1">
            <a:off x="1770928" y="4406946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07CBCE-685B-46C8-BC0B-D71C2BFD127C}"/>
              </a:ext>
            </a:extLst>
          </p:cNvPr>
          <p:cNvCxnSpPr>
            <a:stCxn id="27" idx="5"/>
            <a:endCxn id="28" idx="1"/>
          </p:cNvCxnSpPr>
          <p:nvPr/>
        </p:nvCxnSpPr>
        <p:spPr>
          <a:xfrm>
            <a:off x="1691992" y="4597515"/>
            <a:ext cx="768044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F5B874-AD2E-48F9-A483-CBE105649DD3}"/>
              </a:ext>
            </a:extLst>
          </p:cNvPr>
          <p:cNvCxnSpPr>
            <a:stCxn id="28" idx="7"/>
            <a:endCxn id="25" idx="3"/>
          </p:cNvCxnSpPr>
          <p:nvPr/>
        </p:nvCxnSpPr>
        <p:spPr>
          <a:xfrm flipV="1">
            <a:off x="2841174" y="4597515"/>
            <a:ext cx="825572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C15A4C-193E-431C-8CB8-0319012C7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25522"/>
              </p:ext>
            </p:extLst>
          </p:nvPr>
        </p:nvGraphicFramePr>
        <p:xfrm>
          <a:off x="5254594" y="1991337"/>
          <a:ext cx="534839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4056">
                  <a:extLst>
                    <a:ext uri="{9D8B030D-6E8A-4147-A177-3AD203B41FA5}">
                      <a16:colId xmlns:a16="http://schemas.microsoft.com/office/drawing/2014/main" val="313070201"/>
                    </a:ext>
                  </a:extLst>
                </a:gridCol>
                <a:gridCol w="764056">
                  <a:extLst>
                    <a:ext uri="{9D8B030D-6E8A-4147-A177-3AD203B41FA5}">
                      <a16:colId xmlns:a16="http://schemas.microsoft.com/office/drawing/2014/main" val="3135381334"/>
                    </a:ext>
                  </a:extLst>
                </a:gridCol>
                <a:gridCol w="764056">
                  <a:extLst>
                    <a:ext uri="{9D8B030D-6E8A-4147-A177-3AD203B41FA5}">
                      <a16:colId xmlns:a16="http://schemas.microsoft.com/office/drawing/2014/main" val="678757893"/>
                    </a:ext>
                  </a:extLst>
                </a:gridCol>
                <a:gridCol w="764056">
                  <a:extLst>
                    <a:ext uri="{9D8B030D-6E8A-4147-A177-3AD203B41FA5}">
                      <a16:colId xmlns:a16="http://schemas.microsoft.com/office/drawing/2014/main" val="3011353226"/>
                    </a:ext>
                  </a:extLst>
                </a:gridCol>
                <a:gridCol w="764056">
                  <a:extLst>
                    <a:ext uri="{9D8B030D-6E8A-4147-A177-3AD203B41FA5}">
                      <a16:colId xmlns:a16="http://schemas.microsoft.com/office/drawing/2014/main" val="1414504260"/>
                    </a:ext>
                  </a:extLst>
                </a:gridCol>
                <a:gridCol w="764056">
                  <a:extLst>
                    <a:ext uri="{9D8B030D-6E8A-4147-A177-3AD203B41FA5}">
                      <a16:colId xmlns:a16="http://schemas.microsoft.com/office/drawing/2014/main" val="1159947140"/>
                    </a:ext>
                  </a:extLst>
                </a:gridCol>
                <a:gridCol w="764056">
                  <a:extLst>
                    <a:ext uri="{9D8B030D-6E8A-4147-A177-3AD203B41FA5}">
                      <a16:colId xmlns:a16="http://schemas.microsoft.com/office/drawing/2014/main" val="89654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7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1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0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2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0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2878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34D6A0D7-E57C-4F62-976C-C82A8870EEE0}"/>
              </a:ext>
            </a:extLst>
          </p:cNvPr>
          <p:cNvSpPr/>
          <p:nvPr/>
        </p:nvSpPr>
        <p:spPr>
          <a:xfrm rot="2646517">
            <a:off x="879111" y="2437858"/>
            <a:ext cx="2390614" cy="79166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16E0DB-1FCA-4900-9947-60A0941BDD18}"/>
              </a:ext>
            </a:extLst>
          </p:cNvPr>
          <p:cNvSpPr/>
          <p:nvPr/>
        </p:nvSpPr>
        <p:spPr>
          <a:xfrm>
            <a:off x="931732" y="2981568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&lt;1, 2&gt;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D3CB2-75F4-423B-B97D-88B86B660688}"/>
              </a:ext>
            </a:extLst>
          </p:cNvPr>
          <p:cNvSpPr/>
          <p:nvPr/>
        </p:nvSpPr>
        <p:spPr>
          <a:xfrm>
            <a:off x="6785021" y="1155593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[1][2]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9704EF-BDF9-41DA-96EF-0B20ADA1AD17}"/>
              </a:ext>
            </a:extLst>
          </p:cNvPr>
          <p:cNvSpPr/>
          <p:nvPr/>
        </p:nvSpPr>
        <p:spPr>
          <a:xfrm>
            <a:off x="4235394" y="2796902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[2][1]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BD7D56-568E-435C-B036-502F6C44A431}"/>
              </a:ext>
            </a:extLst>
          </p:cNvPr>
          <p:cNvSpPr/>
          <p:nvPr/>
        </p:nvSpPr>
        <p:spPr>
          <a:xfrm>
            <a:off x="7718567" y="2747857"/>
            <a:ext cx="401176" cy="33390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E4742B-253B-4338-A782-2B3A7EA39ADE}"/>
              </a:ext>
            </a:extLst>
          </p:cNvPr>
          <p:cNvSpPr/>
          <p:nvPr/>
        </p:nvSpPr>
        <p:spPr>
          <a:xfrm>
            <a:off x="6944467" y="3122324"/>
            <a:ext cx="401176" cy="33390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06F12773-3A68-4E5E-8910-34AB606DCA70}"/>
              </a:ext>
            </a:extLst>
          </p:cNvPr>
          <p:cNvCxnSpPr>
            <a:stCxn id="37" idx="2"/>
          </p:cNvCxnSpPr>
          <p:nvPr/>
        </p:nvCxnSpPr>
        <p:spPr>
          <a:xfrm rot="16200000" flipH="1">
            <a:off x="6920639" y="1749341"/>
            <a:ext cx="1222932" cy="774099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0D011943-4A90-4217-A2EC-4CCFD88862BB}"/>
              </a:ext>
            </a:extLst>
          </p:cNvPr>
          <p:cNvCxnSpPr>
            <a:stCxn id="38" idx="3"/>
            <a:endCxn id="39" idx="2"/>
          </p:cNvCxnSpPr>
          <p:nvPr/>
        </p:nvCxnSpPr>
        <p:spPr>
          <a:xfrm>
            <a:off x="4955463" y="2981568"/>
            <a:ext cx="1989004" cy="307709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C9CA14-314E-4FF7-BDB3-0D36E51AF7F3}"/>
              </a:ext>
            </a:extLst>
          </p:cNvPr>
          <p:cNvSpPr/>
          <p:nvPr/>
        </p:nvSpPr>
        <p:spPr>
          <a:xfrm>
            <a:off x="5254594" y="4771883"/>
            <a:ext cx="5532284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개이기 떄문에 원소의 개수는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36(6x6)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반면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간선은 모두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전체 배열의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22%(8/36)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배열로 구현할 경우 메모리의 낭비가 크다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75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인접 리스트로 구현한 그래프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602F-8F6C-42D1-A65F-EA98FB4CB314}"/>
              </a:ext>
            </a:extLst>
          </p:cNvPr>
          <p:cNvSpPr txBox="1"/>
          <p:nvPr/>
        </p:nvSpPr>
        <p:spPr>
          <a:xfrm>
            <a:off x="856183" y="1405032"/>
            <a:ext cx="957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인접 리스트란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노드의 개수가 동적으로 정해진다면 인접 리스트는 보통 연결 리스트로 구현된다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DF2625-DE34-4D5E-9389-CDC48A0A243F}"/>
              </a:ext>
            </a:extLst>
          </p:cNvPr>
          <p:cNvSpPr/>
          <p:nvPr/>
        </p:nvSpPr>
        <p:spPr>
          <a:xfrm flipH="1">
            <a:off x="2650882" y="281878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305A5E-6AE5-4FF3-9B00-395E1E551080}"/>
              </a:ext>
            </a:extLst>
          </p:cNvPr>
          <p:cNvSpPr/>
          <p:nvPr/>
        </p:nvSpPr>
        <p:spPr>
          <a:xfrm flipH="1">
            <a:off x="1144200" y="281878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62375F-EA39-4FA5-990D-C9199F0F8A10}"/>
              </a:ext>
            </a:extLst>
          </p:cNvPr>
          <p:cNvSpPr/>
          <p:nvPr/>
        </p:nvSpPr>
        <p:spPr>
          <a:xfrm>
            <a:off x="4668181" y="2605117"/>
            <a:ext cx="3225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491339-276E-4CC1-BDB3-B128AB5C9A8A}"/>
              </a:ext>
            </a:extLst>
          </p:cNvPr>
          <p:cNvSpPr/>
          <p:nvPr/>
        </p:nvSpPr>
        <p:spPr>
          <a:xfrm>
            <a:off x="5068708" y="2582539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803C25-BF39-4900-B941-2EA6502A2093}"/>
              </a:ext>
            </a:extLst>
          </p:cNvPr>
          <p:cNvCxnSpPr/>
          <p:nvPr/>
        </p:nvCxnSpPr>
        <p:spPr>
          <a:xfrm>
            <a:off x="5531553" y="2582539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7353EE-2E83-4231-960C-C8087CC1EDE8}"/>
              </a:ext>
            </a:extLst>
          </p:cNvPr>
          <p:cNvSpPr/>
          <p:nvPr/>
        </p:nvSpPr>
        <p:spPr>
          <a:xfrm>
            <a:off x="6298181" y="2590032"/>
            <a:ext cx="1163772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013FE6-0232-48A0-903D-D83A54535D25}"/>
              </a:ext>
            </a:extLst>
          </p:cNvPr>
          <p:cNvSpPr/>
          <p:nvPr/>
        </p:nvSpPr>
        <p:spPr>
          <a:xfrm>
            <a:off x="6450581" y="2676348"/>
            <a:ext cx="772273" cy="281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NULL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6E9E08-F10D-450A-A3ED-7365FFB3D9E4}"/>
              </a:ext>
            </a:extLst>
          </p:cNvPr>
          <p:cNvCxnSpPr>
            <a:cxnSpLocks/>
          </p:cNvCxnSpPr>
          <p:nvPr/>
        </p:nvCxnSpPr>
        <p:spPr>
          <a:xfrm>
            <a:off x="5584616" y="2817019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BDF663-0E92-491C-A98D-BA29295488FD}"/>
              </a:ext>
            </a:extLst>
          </p:cNvPr>
          <p:cNvSpPr/>
          <p:nvPr/>
        </p:nvSpPr>
        <p:spPr>
          <a:xfrm>
            <a:off x="5068708" y="3121011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497657-18FE-43C2-977E-CEFBE5925873}"/>
              </a:ext>
            </a:extLst>
          </p:cNvPr>
          <p:cNvCxnSpPr/>
          <p:nvPr/>
        </p:nvCxnSpPr>
        <p:spPr>
          <a:xfrm>
            <a:off x="5531553" y="3121011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3F17B5-6D81-45FC-99FD-19A926F56FB3}"/>
              </a:ext>
            </a:extLst>
          </p:cNvPr>
          <p:cNvSpPr/>
          <p:nvPr/>
        </p:nvSpPr>
        <p:spPr>
          <a:xfrm>
            <a:off x="6298181" y="3128504"/>
            <a:ext cx="1163772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F5C35D-E7B0-4EDB-A105-A81C6739CAEF}"/>
              </a:ext>
            </a:extLst>
          </p:cNvPr>
          <p:cNvSpPr/>
          <p:nvPr/>
        </p:nvSpPr>
        <p:spPr>
          <a:xfrm>
            <a:off x="6450581" y="3214820"/>
            <a:ext cx="772273" cy="281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NULL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F51BC1D-902D-41E4-B49E-7C75A84397ED}"/>
              </a:ext>
            </a:extLst>
          </p:cNvPr>
          <p:cNvCxnSpPr>
            <a:cxnSpLocks/>
          </p:cNvCxnSpPr>
          <p:nvPr/>
        </p:nvCxnSpPr>
        <p:spPr>
          <a:xfrm>
            <a:off x="5584616" y="3355491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D25000-4EF8-4A28-B8B5-9E46918499C9}"/>
              </a:ext>
            </a:extLst>
          </p:cNvPr>
          <p:cNvSpPr/>
          <p:nvPr/>
        </p:nvSpPr>
        <p:spPr>
          <a:xfrm>
            <a:off x="4668181" y="2455847"/>
            <a:ext cx="1134308" cy="1252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9CE6BD-D28D-423A-B347-EF62F2EA4EB0}"/>
              </a:ext>
            </a:extLst>
          </p:cNvPr>
          <p:cNvSpPr/>
          <p:nvPr/>
        </p:nvSpPr>
        <p:spPr>
          <a:xfrm flipH="1">
            <a:off x="2650882" y="4657037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F1F8059-0B78-4FCE-A279-E8FD5F1E308B}"/>
              </a:ext>
            </a:extLst>
          </p:cNvPr>
          <p:cNvSpPr/>
          <p:nvPr/>
        </p:nvSpPr>
        <p:spPr>
          <a:xfrm flipH="1">
            <a:off x="1144200" y="4657037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E83279-4DB6-4E30-9490-0A3854550DFE}"/>
              </a:ext>
            </a:extLst>
          </p:cNvPr>
          <p:cNvSpPr/>
          <p:nvPr/>
        </p:nvSpPr>
        <p:spPr>
          <a:xfrm>
            <a:off x="4668181" y="4443373"/>
            <a:ext cx="3225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D828AC-67F0-46B3-A20A-2B428E8D1809}"/>
              </a:ext>
            </a:extLst>
          </p:cNvPr>
          <p:cNvSpPr/>
          <p:nvPr/>
        </p:nvSpPr>
        <p:spPr>
          <a:xfrm>
            <a:off x="5068708" y="4420795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DDB135F-5AED-4E3A-B49D-0B0313351653}"/>
              </a:ext>
            </a:extLst>
          </p:cNvPr>
          <p:cNvCxnSpPr/>
          <p:nvPr/>
        </p:nvCxnSpPr>
        <p:spPr>
          <a:xfrm>
            <a:off x="5531553" y="4420795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FFA95-4A6D-41A7-ABDD-2C4BD62F581D}"/>
              </a:ext>
            </a:extLst>
          </p:cNvPr>
          <p:cNvSpPr/>
          <p:nvPr/>
        </p:nvSpPr>
        <p:spPr>
          <a:xfrm>
            <a:off x="6298181" y="4428288"/>
            <a:ext cx="2574886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D416EC-E96D-454C-8E7A-894EC5F83C29}"/>
              </a:ext>
            </a:extLst>
          </p:cNvPr>
          <p:cNvSpPr/>
          <p:nvPr/>
        </p:nvSpPr>
        <p:spPr>
          <a:xfrm>
            <a:off x="7780761" y="4514604"/>
            <a:ext cx="772273" cy="281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NULL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C1E307-F746-473B-AA8C-712BAA6D0E76}"/>
              </a:ext>
            </a:extLst>
          </p:cNvPr>
          <p:cNvCxnSpPr>
            <a:cxnSpLocks/>
          </p:cNvCxnSpPr>
          <p:nvPr/>
        </p:nvCxnSpPr>
        <p:spPr>
          <a:xfrm>
            <a:off x="5584616" y="4655275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90CBE0-EEBA-4A55-8E74-48F3DA386D11}"/>
              </a:ext>
            </a:extLst>
          </p:cNvPr>
          <p:cNvSpPr/>
          <p:nvPr/>
        </p:nvSpPr>
        <p:spPr>
          <a:xfrm>
            <a:off x="5068708" y="4959267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30D47F1-39C5-4EAE-AAB3-3F7E482A8A8D}"/>
              </a:ext>
            </a:extLst>
          </p:cNvPr>
          <p:cNvCxnSpPr/>
          <p:nvPr/>
        </p:nvCxnSpPr>
        <p:spPr>
          <a:xfrm>
            <a:off x="5531553" y="4959267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39554B-BAF7-4FAC-A665-23D5E45F6DBE}"/>
              </a:ext>
            </a:extLst>
          </p:cNvPr>
          <p:cNvSpPr/>
          <p:nvPr/>
        </p:nvSpPr>
        <p:spPr>
          <a:xfrm>
            <a:off x="6298181" y="4966760"/>
            <a:ext cx="1163772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8FB5DB-D186-4748-8A28-66F085A272BE}"/>
              </a:ext>
            </a:extLst>
          </p:cNvPr>
          <p:cNvSpPr/>
          <p:nvPr/>
        </p:nvSpPr>
        <p:spPr>
          <a:xfrm>
            <a:off x="6450581" y="5053076"/>
            <a:ext cx="772273" cy="281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NULL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AF7D96B-0D5D-4CEE-BBA5-C20C34162C5E}"/>
              </a:ext>
            </a:extLst>
          </p:cNvPr>
          <p:cNvCxnSpPr>
            <a:cxnSpLocks/>
          </p:cNvCxnSpPr>
          <p:nvPr/>
        </p:nvCxnSpPr>
        <p:spPr>
          <a:xfrm>
            <a:off x="5584616" y="5193747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39C4FB-2AF0-437E-8D56-9FC83320FBDF}"/>
              </a:ext>
            </a:extLst>
          </p:cNvPr>
          <p:cNvSpPr/>
          <p:nvPr/>
        </p:nvSpPr>
        <p:spPr>
          <a:xfrm>
            <a:off x="4668181" y="4294103"/>
            <a:ext cx="1134308" cy="1252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27B388A-BCB5-4D82-9C31-D2B06796EA34}"/>
              </a:ext>
            </a:extLst>
          </p:cNvPr>
          <p:cNvCxnSpPr>
            <a:stCxn id="38" idx="1"/>
            <a:endCxn id="37" idx="7"/>
          </p:cNvCxnSpPr>
          <p:nvPr/>
        </p:nvCxnSpPr>
        <p:spPr>
          <a:xfrm>
            <a:off x="1604274" y="4735973"/>
            <a:ext cx="1125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8B3843-E918-416B-9106-0BC31B6171F6}"/>
              </a:ext>
            </a:extLst>
          </p:cNvPr>
          <p:cNvSpPr/>
          <p:nvPr/>
        </p:nvSpPr>
        <p:spPr>
          <a:xfrm>
            <a:off x="1720944" y="4366641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&lt;0, 1&gt;</a:t>
            </a:r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6BB29B7-7588-47E1-8782-DBF8C378B375}"/>
              </a:ext>
            </a:extLst>
          </p:cNvPr>
          <p:cNvGrpSpPr/>
          <p:nvPr/>
        </p:nvGrpSpPr>
        <p:grpSpPr>
          <a:xfrm>
            <a:off x="6420096" y="4521288"/>
            <a:ext cx="1351388" cy="282005"/>
            <a:chOff x="5068708" y="4420795"/>
            <a:chExt cx="1351388" cy="45417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2C2B787-2293-4F55-B103-041D5416DFB0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631778C-7DAE-4BA9-8EFE-A7549A96E5DA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5341D39-F2D7-4801-866F-B3C35AE0241B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16" y="4655275"/>
              <a:ext cx="8354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원호 67">
            <a:extLst>
              <a:ext uri="{FF2B5EF4-FFF2-40B4-BE49-F238E27FC236}">
                <a16:creationId xmlns:a16="http://schemas.microsoft.com/office/drawing/2014/main" id="{5C3EC3DE-2B9D-478A-93CE-7839A6F6A47A}"/>
              </a:ext>
            </a:extLst>
          </p:cNvPr>
          <p:cNvSpPr/>
          <p:nvPr/>
        </p:nvSpPr>
        <p:spPr>
          <a:xfrm>
            <a:off x="1998135" y="4196963"/>
            <a:ext cx="2784118" cy="538981"/>
          </a:xfrm>
          <a:prstGeom prst="arc">
            <a:avLst>
              <a:gd name="adj1" fmla="val 10962037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D7C16F58-69DE-409A-89F2-C8522D8095A3}"/>
              </a:ext>
            </a:extLst>
          </p:cNvPr>
          <p:cNvSpPr/>
          <p:nvPr/>
        </p:nvSpPr>
        <p:spPr>
          <a:xfrm flipV="1">
            <a:off x="2315319" y="4289180"/>
            <a:ext cx="4381585" cy="1131751"/>
          </a:xfrm>
          <a:prstGeom prst="arc">
            <a:avLst>
              <a:gd name="adj1" fmla="val 10739258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09EE68F-B6E0-4858-AD37-84B502BE2331}"/>
              </a:ext>
            </a:extLst>
          </p:cNvPr>
          <p:cNvSpPr/>
          <p:nvPr/>
        </p:nvSpPr>
        <p:spPr>
          <a:xfrm>
            <a:off x="6496316" y="4495337"/>
            <a:ext cx="401176" cy="33390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177F368-9BC0-4429-A9D5-2C272CADBFDC}"/>
              </a:ext>
            </a:extLst>
          </p:cNvPr>
          <p:cNvSpPr/>
          <p:nvPr/>
        </p:nvSpPr>
        <p:spPr>
          <a:xfrm>
            <a:off x="4619775" y="4464644"/>
            <a:ext cx="401176" cy="33390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0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인접 리스트로 구현한 그래프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5E20DF-FC11-48F5-BDF7-FF2F97A2FB72}"/>
              </a:ext>
            </a:extLst>
          </p:cNvPr>
          <p:cNvSpPr/>
          <p:nvPr/>
        </p:nvSpPr>
        <p:spPr>
          <a:xfrm>
            <a:off x="1231918" y="1985480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A9CCB3-4568-4982-AEB8-414F6F8E9D60}"/>
              </a:ext>
            </a:extLst>
          </p:cNvPr>
          <p:cNvSpPr/>
          <p:nvPr/>
        </p:nvSpPr>
        <p:spPr>
          <a:xfrm>
            <a:off x="3587810" y="1985480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403697E-2F20-40BE-BF22-831B4D034DAA}"/>
              </a:ext>
            </a:extLst>
          </p:cNvPr>
          <p:cNvSpPr/>
          <p:nvPr/>
        </p:nvSpPr>
        <p:spPr>
          <a:xfrm>
            <a:off x="2381100" y="3100453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B03F3F-568A-4997-8A07-A08749C8F490}"/>
              </a:ext>
            </a:extLst>
          </p:cNvPr>
          <p:cNvSpPr/>
          <p:nvPr/>
        </p:nvSpPr>
        <p:spPr>
          <a:xfrm>
            <a:off x="3587810" y="413744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C1344C-9BF8-47DF-A9FE-4EB00305577D}"/>
              </a:ext>
            </a:extLst>
          </p:cNvPr>
          <p:cNvSpPr/>
          <p:nvPr/>
        </p:nvSpPr>
        <p:spPr>
          <a:xfrm>
            <a:off x="1231918" y="413744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91AC089-6A3F-4710-8558-2AAA1760F778}"/>
              </a:ext>
            </a:extLst>
          </p:cNvPr>
          <p:cNvSpPr/>
          <p:nvPr/>
        </p:nvSpPr>
        <p:spPr>
          <a:xfrm>
            <a:off x="2381100" y="5253394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69D77A-061E-4809-97CE-51B7D408E4CA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>
            <a:off x="1770928" y="2254985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B6334B0-2461-4DDC-997F-A6CD58D4C7D1}"/>
              </a:ext>
            </a:extLst>
          </p:cNvPr>
          <p:cNvCxnSpPr>
            <a:stCxn id="23" idx="7"/>
            <a:endCxn id="22" idx="3"/>
          </p:cNvCxnSpPr>
          <p:nvPr/>
        </p:nvCxnSpPr>
        <p:spPr>
          <a:xfrm flipV="1">
            <a:off x="2841174" y="2445554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C83B72-CADE-4CBC-829B-F25B1BD28F72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2841174" y="3560527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A99EDC-03D3-46DD-A1A3-E3E7DF9B7569}"/>
              </a:ext>
            </a:extLst>
          </p:cNvPr>
          <p:cNvCxnSpPr>
            <a:stCxn id="23" idx="6"/>
            <a:endCxn id="25" idx="0"/>
          </p:cNvCxnSpPr>
          <p:nvPr/>
        </p:nvCxnSpPr>
        <p:spPr>
          <a:xfrm>
            <a:off x="2920110" y="3369958"/>
            <a:ext cx="937205" cy="7674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872A47-3D9F-4742-AD57-99531F1979E0}"/>
              </a:ext>
            </a:extLst>
          </p:cNvPr>
          <p:cNvCxnSpPr>
            <a:stCxn id="25" idx="2"/>
            <a:endCxn id="27" idx="6"/>
          </p:cNvCxnSpPr>
          <p:nvPr/>
        </p:nvCxnSpPr>
        <p:spPr>
          <a:xfrm flipH="1">
            <a:off x="1770928" y="4406946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07CBCE-685B-46C8-BC0B-D71C2BFD127C}"/>
              </a:ext>
            </a:extLst>
          </p:cNvPr>
          <p:cNvCxnSpPr>
            <a:stCxn id="27" idx="5"/>
            <a:endCxn id="28" idx="1"/>
          </p:cNvCxnSpPr>
          <p:nvPr/>
        </p:nvCxnSpPr>
        <p:spPr>
          <a:xfrm>
            <a:off x="1691992" y="4597515"/>
            <a:ext cx="768044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F5B874-AD2E-48F9-A483-CBE105649DD3}"/>
              </a:ext>
            </a:extLst>
          </p:cNvPr>
          <p:cNvCxnSpPr>
            <a:stCxn id="28" idx="7"/>
            <a:endCxn id="25" idx="3"/>
          </p:cNvCxnSpPr>
          <p:nvPr/>
        </p:nvCxnSpPr>
        <p:spPr>
          <a:xfrm flipV="1">
            <a:off x="2841174" y="4597515"/>
            <a:ext cx="825572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4D6A0D7-E57C-4F62-976C-C82A8870EEE0}"/>
              </a:ext>
            </a:extLst>
          </p:cNvPr>
          <p:cNvSpPr/>
          <p:nvPr/>
        </p:nvSpPr>
        <p:spPr>
          <a:xfrm rot="2646517">
            <a:off x="2186621" y="2967568"/>
            <a:ext cx="868502" cy="79166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9704EF-BDF9-41DA-96EF-0B20ADA1AD17}"/>
              </a:ext>
            </a:extLst>
          </p:cNvPr>
          <p:cNvSpPr/>
          <p:nvPr/>
        </p:nvSpPr>
        <p:spPr>
          <a:xfrm>
            <a:off x="696492" y="5736981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[2][1]</a:t>
            </a:r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E4742B-253B-4338-A782-2B3A7EA39ADE}"/>
              </a:ext>
            </a:extLst>
          </p:cNvPr>
          <p:cNvSpPr/>
          <p:nvPr/>
        </p:nvSpPr>
        <p:spPr>
          <a:xfrm>
            <a:off x="4807032" y="3095068"/>
            <a:ext cx="1038175" cy="65069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0D011943-4A90-4217-A2EC-4CCFD88862BB}"/>
              </a:ext>
            </a:extLst>
          </p:cNvPr>
          <p:cNvCxnSpPr>
            <a:cxnSpLocks/>
          </p:cNvCxnSpPr>
          <p:nvPr/>
        </p:nvCxnSpPr>
        <p:spPr>
          <a:xfrm>
            <a:off x="3078002" y="3369957"/>
            <a:ext cx="1731993" cy="20614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53FA969-092E-4A75-8310-5A5AC53CA84D}"/>
              </a:ext>
            </a:extLst>
          </p:cNvPr>
          <p:cNvCxnSpPr>
            <a:cxnSpLocks/>
          </p:cNvCxnSpPr>
          <p:nvPr/>
        </p:nvCxnSpPr>
        <p:spPr>
          <a:xfrm>
            <a:off x="1624106" y="2519270"/>
            <a:ext cx="750520" cy="721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48204D-B987-411B-A3A7-7CDDBB064AEC}"/>
              </a:ext>
            </a:extLst>
          </p:cNvPr>
          <p:cNvCxnSpPr/>
          <p:nvPr/>
        </p:nvCxnSpPr>
        <p:spPr>
          <a:xfrm>
            <a:off x="1746843" y="2361494"/>
            <a:ext cx="774550" cy="7674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AD96EF1-2A9A-4D3A-82E8-039E055EB5F3}"/>
              </a:ext>
            </a:extLst>
          </p:cNvPr>
          <p:cNvSpPr/>
          <p:nvPr/>
        </p:nvSpPr>
        <p:spPr>
          <a:xfrm>
            <a:off x="4778933" y="2134750"/>
            <a:ext cx="32252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19D9CD-5E1E-48AC-898C-0BBD76C1CC00}"/>
              </a:ext>
            </a:extLst>
          </p:cNvPr>
          <p:cNvSpPr/>
          <p:nvPr/>
        </p:nvSpPr>
        <p:spPr>
          <a:xfrm>
            <a:off x="5179460" y="2112172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5C8A32C-D02F-45A2-B459-023C8CA24174}"/>
              </a:ext>
            </a:extLst>
          </p:cNvPr>
          <p:cNvCxnSpPr/>
          <p:nvPr/>
        </p:nvCxnSpPr>
        <p:spPr>
          <a:xfrm>
            <a:off x="5642305" y="2112172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5FCF86-9C33-4C88-8BD0-13B789BD7BC5}"/>
              </a:ext>
            </a:extLst>
          </p:cNvPr>
          <p:cNvSpPr/>
          <p:nvPr/>
        </p:nvSpPr>
        <p:spPr>
          <a:xfrm>
            <a:off x="6408933" y="2119665"/>
            <a:ext cx="1163772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2C50003-DAC6-455D-8951-665419C78BC8}"/>
              </a:ext>
            </a:extLst>
          </p:cNvPr>
          <p:cNvCxnSpPr>
            <a:cxnSpLocks/>
          </p:cNvCxnSpPr>
          <p:nvPr/>
        </p:nvCxnSpPr>
        <p:spPr>
          <a:xfrm>
            <a:off x="5695368" y="2346652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463F0AF-D98E-4FB9-A9E1-61E073CBE889}"/>
              </a:ext>
            </a:extLst>
          </p:cNvPr>
          <p:cNvSpPr/>
          <p:nvPr/>
        </p:nvSpPr>
        <p:spPr>
          <a:xfrm>
            <a:off x="5179460" y="2650644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6B7B05F-50C0-486E-A056-3E72516CB9F0}"/>
              </a:ext>
            </a:extLst>
          </p:cNvPr>
          <p:cNvCxnSpPr/>
          <p:nvPr/>
        </p:nvCxnSpPr>
        <p:spPr>
          <a:xfrm>
            <a:off x="5642305" y="2650644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FF67090-BEB9-483E-9B09-8EEE931D67D1}"/>
              </a:ext>
            </a:extLst>
          </p:cNvPr>
          <p:cNvSpPr/>
          <p:nvPr/>
        </p:nvSpPr>
        <p:spPr>
          <a:xfrm>
            <a:off x="6408933" y="2658137"/>
            <a:ext cx="1163772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3B7AD93-C1C8-4DE4-8F0C-2BA67D9E6FFB}"/>
              </a:ext>
            </a:extLst>
          </p:cNvPr>
          <p:cNvCxnSpPr>
            <a:cxnSpLocks/>
          </p:cNvCxnSpPr>
          <p:nvPr/>
        </p:nvCxnSpPr>
        <p:spPr>
          <a:xfrm>
            <a:off x="5695368" y="2885124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01746C-BC36-497F-B850-69E247231463}"/>
              </a:ext>
            </a:extLst>
          </p:cNvPr>
          <p:cNvSpPr/>
          <p:nvPr/>
        </p:nvSpPr>
        <p:spPr>
          <a:xfrm>
            <a:off x="4778933" y="1985480"/>
            <a:ext cx="1134308" cy="38069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6B1F9D4-C11C-46A6-97A3-2299FBB9913F}"/>
              </a:ext>
            </a:extLst>
          </p:cNvPr>
          <p:cNvGrpSpPr/>
          <p:nvPr/>
        </p:nvGrpSpPr>
        <p:grpSpPr>
          <a:xfrm>
            <a:off x="6530848" y="2212665"/>
            <a:ext cx="575734" cy="282005"/>
            <a:chOff x="5068708" y="4420795"/>
            <a:chExt cx="575734" cy="45417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CFB0DC3-F24D-4006-BCB9-A771A2EDDE8E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9DED0DD-9E82-4B15-B941-02CA321AF832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A0E880A-F053-4FEB-8F0F-3548164733A9}"/>
              </a:ext>
            </a:extLst>
          </p:cNvPr>
          <p:cNvGrpSpPr/>
          <p:nvPr/>
        </p:nvGrpSpPr>
        <p:grpSpPr>
          <a:xfrm>
            <a:off x="6530848" y="2736727"/>
            <a:ext cx="575734" cy="282005"/>
            <a:chOff x="5068708" y="4420795"/>
            <a:chExt cx="575734" cy="45417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EE97893-ADDC-42C4-A5F1-9DD9B12E35E9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A5DD05D-8081-4E29-9F13-68CE221A038E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9FD9BFA-8D82-49A5-BB13-4FCCDEBA0810}"/>
              </a:ext>
            </a:extLst>
          </p:cNvPr>
          <p:cNvSpPr/>
          <p:nvPr/>
        </p:nvSpPr>
        <p:spPr>
          <a:xfrm>
            <a:off x="5182334" y="3177798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3C2EB0A-DB38-43DE-BB8B-961B2C84A051}"/>
              </a:ext>
            </a:extLst>
          </p:cNvPr>
          <p:cNvCxnSpPr/>
          <p:nvPr/>
        </p:nvCxnSpPr>
        <p:spPr>
          <a:xfrm>
            <a:off x="5645179" y="3177798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DCC77B-43F7-4FFD-BA6C-1AC0DFB4B073}"/>
              </a:ext>
            </a:extLst>
          </p:cNvPr>
          <p:cNvSpPr/>
          <p:nvPr/>
        </p:nvSpPr>
        <p:spPr>
          <a:xfrm>
            <a:off x="6411806" y="3185291"/>
            <a:ext cx="2653171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DBD666F-9111-40C4-9933-6C2E2B65535A}"/>
              </a:ext>
            </a:extLst>
          </p:cNvPr>
          <p:cNvCxnSpPr>
            <a:cxnSpLocks/>
          </p:cNvCxnSpPr>
          <p:nvPr/>
        </p:nvCxnSpPr>
        <p:spPr>
          <a:xfrm>
            <a:off x="5698242" y="3412278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8CCA2E2-A545-4211-AE60-E0E02A93AA54}"/>
              </a:ext>
            </a:extLst>
          </p:cNvPr>
          <p:cNvGrpSpPr/>
          <p:nvPr/>
        </p:nvGrpSpPr>
        <p:grpSpPr>
          <a:xfrm>
            <a:off x="6533722" y="3263881"/>
            <a:ext cx="575734" cy="282005"/>
            <a:chOff x="5068708" y="4420795"/>
            <a:chExt cx="575734" cy="45417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8CFCC78-4B4F-404E-BAD0-94AAD1E8ABE5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7AF036D-7A25-4529-AF71-A65810DEBD3A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C2582E3-94F7-4CC5-B95D-093B40D427A5}"/>
              </a:ext>
            </a:extLst>
          </p:cNvPr>
          <p:cNvCxnSpPr>
            <a:cxnSpLocks/>
          </p:cNvCxnSpPr>
          <p:nvPr/>
        </p:nvCxnSpPr>
        <p:spPr>
          <a:xfrm>
            <a:off x="7058042" y="3417711"/>
            <a:ext cx="370047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2116D21-A1B4-4528-B213-073D359737CA}"/>
              </a:ext>
            </a:extLst>
          </p:cNvPr>
          <p:cNvGrpSpPr/>
          <p:nvPr/>
        </p:nvGrpSpPr>
        <p:grpSpPr>
          <a:xfrm>
            <a:off x="7447029" y="3271275"/>
            <a:ext cx="575734" cy="282005"/>
            <a:chOff x="5068708" y="4420795"/>
            <a:chExt cx="575734" cy="45417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AB9D5FC-7C49-4B1E-BCDE-57E0057E138F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F4F90F2-0429-4ED2-ACA6-1620CCFB6224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3AE800A-0AA9-439C-BEE7-397C6766E3B6}"/>
              </a:ext>
            </a:extLst>
          </p:cNvPr>
          <p:cNvCxnSpPr>
            <a:cxnSpLocks/>
          </p:cNvCxnSpPr>
          <p:nvPr/>
        </p:nvCxnSpPr>
        <p:spPr>
          <a:xfrm>
            <a:off x="7971349" y="3425105"/>
            <a:ext cx="370047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02C009A-CE65-4418-A22F-13D679BDA261}"/>
              </a:ext>
            </a:extLst>
          </p:cNvPr>
          <p:cNvGrpSpPr/>
          <p:nvPr/>
        </p:nvGrpSpPr>
        <p:grpSpPr>
          <a:xfrm>
            <a:off x="8343882" y="3271275"/>
            <a:ext cx="575734" cy="282005"/>
            <a:chOff x="5068708" y="4420795"/>
            <a:chExt cx="575734" cy="4541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87D4FB0-C7DC-4E57-A3E9-24E3003C47E8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B2960C7A-E180-4138-8B22-18B086B784F7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8F8DE87-346F-418F-8D92-592C7F0A9C73}"/>
              </a:ext>
            </a:extLst>
          </p:cNvPr>
          <p:cNvSpPr/>
          <p:nvPr/>
        </p:nvSpPr>
        <p:spPr>
          <a:xfrm>
            <a:off x="5179460" y="3702439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6B420A-2D5A-4FD7-903B-00C178C4FE9B}"/>
              </a:ext>
            </a:extLst>
          </p:cNvPr>
          <p:cNvCxnSpPr/>
          <p:nvPr/>
        </p:nvCxnSpPr>
        <p:spPr>
          <a:xfrm>
            <a:off x="5642305" y="3702439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ECEEE1F-35F8-415A-9878-20D762E008D2}"/>
              </a:ext>
            </a:extLst>
          </p:cNvPr>
          <p:cNvSpPr/>
          <p:nvPr/>
        </p:nvSpPr>
        <p:spPr>
          <a:xfrm>
            <a:off x="6408933" y="3709932"/>
            <a:ext cx="1707778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D61AF7D-67E8-4818-B4B7-5EDEFDD5DEE9}"/>
              </a:ext>
            </a:extLst>
          </p:cNvPr>
          <p:cNvCxnSpPr>
            <a:cxnSpLocks/>
          </p:cNvCxnSpPr>
          <p:nvPr/>
        </p:nvCxnSpPr>
        <p:spPr>
          <a:xfrm>
            <a:off x="5695368" y="3936919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A9C141-F757-4BFE-846A-453007B375E9}"/>
              </a:ext>
            </a:extLst>
          </p:cNvPr>
          <p:cNvGrpSpPr/>
          <p:nvPr/>
        </p:nvGrpSpPr>
        <p:grpSpPr>
          <a:xfrm>
            <a:off x="6530848" y="3788522"/>
            <a:ext cx="575734" cy="282005"/>
            <a:chOff x="5068708" y="4420795"/>
            <a:chExt cx="575734" cy="45417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F7AB4F0-BF55-46A1-BA0C-9DCE65063F15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4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A34F6738-AA97-4F33-9188-51CA61F6F6AF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F51281A-9F1A-4B31-939A-16DDB46DFB24}"/>
              </a:ext>
            </a:extLst>
          </p:cNvPr>
          <p:cNvCxnSpPr>
            <a:cxnSpLocks/>
          </p:cNvCxnSpPr>
          <p:nvPr/>
        </p:nvCxnSpPr>
        <p:spPr>
          <a:xfrm>
            <a:off x="7055168" y="3942352"/>
            <a:ext cx="370047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977487-8554-4D18-A69B-6A58AD349F1D}"/>
              </a:ext>
            </a:extLst>
          </p:cNvPr>
          <p:cNvGrpSpPr/>
          <p:nvPr/>
        </p:nvGrpSpPr>
        <p:grpSpPr>
          <a:xfrm>
            <a:off x="7444155" y="3795916"/>
            <a:ext cx="575734" cy="282005"/>
            <a:chOff x="5068708" y="4420795"/>
            <a:chExt cx="575734" cy="45417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07BF32-6E13-4482-B177-C640DFB495D1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2FD1A78E-FB65-4A22-AADE-5FBFFB2E8147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D6C7D1-6BF6-4910-A38F-B29D4A0A6FF0}"/>
              </a:ext>
            </a:extLst>
          </p:cNvPr>
          <p:cNvSpPr/>
          <p:nvPr/>
        </p:nvSpPr>
        <p:spPr>
          <a:xfrm>
            <a:off x="5178998" y="4216864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B6AF0EA-B052-411F-84CA-EC31917A62D3}"/>
              </a:ext>
            </a:extLst>
          </p:cNvPr>
          <p:cNvCxnSpPr/>
          <p:nvPr/>
        </p:nvCxnSpPr>
        <p:spPr>
          <a:xfrm>
            <a:off x="5641843" y="4216864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82D133C-4D0C-471F-88CA-970CF0D656B6}"/>
              </a:ext>
            </a:extLst>
          </p:cNvPr>
          <p:cNvSpPr/>
          <p:nvPr/>
        </p:nvSpPr>
        <p:spPr>
          <a:xfrm>
            <a:off x="6408471" y="4224357"/>
            <a:ext cx="1163772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F8862CA-0A2D-4822-B347-F3B67B391C54}"/>
              </a:ext>
            </a:extLst>
          </p:cNvPr>
          <p:cNvCxnSpPr>
            <a:cxnSpLocks/>
          </p:cNvCxnSpPr>
          <p:nvPr/>
        </p:nvCxnSpPr>
        <p:spPr>
          <a:xfrm>
            <a:off x="5694906" y="4451344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BA2ED89-461F-4178-8CC1-AA34A2ECD910}"/>
              </a:ext>
            </a:extLst>
          </p:cNvPr>
          <p:cNvGrpSpPr/>
          <p:nvPr/>
        </p:nvGrpSpPr>
        <p:grpSpPr>
          <a:xfrm>
            <a:off x="6530386" y="4317357"/>
            <a:ext cx="575734" cy="282005"/>
            <a:chOff x="5068708" y="4420795"/>
            <a:chExt cx="575734" cy="454172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FCBD6BB-441F-4D8D-8A5A-A45BD2119903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A0BF76B-7B14-405C-BDC3-33D8DB45D5A0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E6AE39E-3689-4A66-825C-B54C1337D9E0}"/>
              </a:ext>
            </a:extLst>
          </p:cNvPr>
          <p:cNvSpPr/>
          <p:nvPr/>
        </p:nvSpPr>
        <p:spPr>
          <a:xfrm>
            <a:off x="5172790" y="4786109"/>
            <a:ext cx="575734" cy="45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386DBE7-BC5B-4465-AD8C-62EBAAC90901}"/>
              </a:ext>
            </a:extLst>
          </p:cNvPr>
          <p:cNvCxnSpPr/>
          <p:nvPr/>
        </p:nvCxnSpPr>
        <p:spPr>
          <a:xfrm>
            <a:off x="5635635" y="4786109"/>
            <a:ext cx="0" cy="454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927FAD5-DF7B-4F78-9D74-BC3FDB4F1A72}"/>
              </a:ext>
            </a:extLst>
          </p:cNvPr>
          <p:cNvSpPr/>
          <p:nvPr/>
        </p:nvSpPr>
        <p:spPr>
          <a:xfrm>
            <a:off x="6402263" y="4793602"/>
            <a:ext cx="1163772" cy="4541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02EC7B-2DFA-4034-9D71-D02B7643D697}"/>
              </a:ext>
            </a:extLst>
          </p:cNvPr>
          <p:cNvCxnSpPr>
            <a:cxnSpLocks/>
          </p:cNvCxnSpPr>
          <p:nvPr/>
        </p:nvCxnSpPr>
        <p:spPr>
          <a:xfrm>
            <a:off x="5688698" y="5020589"/>
            <a:ext cx="8354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8ECCEEB-E87A-4B92-84DE-98A2CA656FF7}"/>
              </a:ext>
            </a:extLst>
          </p:cNvPr>
          <p:cNvGrpSpPr/>
          <p:nvPr/>
        </p:nvGrpSpPr>
        <p:grpSpPr>
          <a:xfrm>
            <a:off x="6524178" y="4886602"/>
            <a:ext cx="575734" cy="282005"/>
            <a:chOff x="5068708" y="4420795"/>
            <a:chExt cx="575734" cy="454172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2832B03-96AD-4DDB-BDDE-3E31EA040C1F}"/>
                </a:ext>
              </a:extLst>
            </p:cNvPr>
            <p:cNvSpPr/>
            <p:nvPr/>
          </p:nvSpPr>
          <p:spPr>
            <a:xfrm>
              <a:off x="5068708" y="4420795"/>
              <a:ext cx="575734" cy="454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D8A20975-6F7B-4DF9-B891-F53CDC167C27}"/>
                </a:ext>
              </a:extLst>
            </p:cNvPr>
            <p:cNvCxnSpPr/>
            <p:nvPr/>
          </p:nvCxnSpPr>
          <p:spPr>
            <a:xfrm>
              <a:off x="5531553" y="4420795"/>
              <a:ext cx="0" cy="45417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01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무방향 그래프의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602F-8F6C-42D1-A65F-EA98FB4CB314}"/>
              </a:ext>
            </a:extLst>
          </p:cNvPr>
          <p:cNvSpPr txBox="1"/>
          <p:nvPr/>
        </p:nvSpPr>
        <p:spPr>
          <a:xfrm>
            <a:off x="856183" y="1405032"/>
            <a:ext cx="1071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무방향 그래프는 방향 그래프와 달리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간선의 대칭성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(symmetry)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고유한 특성이 있다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간선의 대칭성이란 무방향 그래프에서는 시작노드와 종료노드가 서로 반대 방향인 간선이 존재한다는 의미이다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8E6E9-3965-47FB-8570-068AEBC99C87}"/>
              </a:ext>
            </a:extLst>
          </p:cNvPr>
          <p:cNvSpPr txBox="1"/>
          <p:nvPr/>
        </p:nvSpPr>
        <p:spPr>
          <a:xfrm>
            <a:off x="5780116" y="2453440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&lt;0, 1&gt;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DF2625-DE34-4D5E-9389-CDC48A0A243F}"/>
              </a:ext>
            </a:extLst>
          </p:cNvPr>
          <p:cNvSpPr/>
          <p:nvPr/>
        </p:nvSpPr>
        <p:spPr>
          <a:xfrm flipH="1">
            <a:off x="6624844" y="268392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305A5E-6AE5-4FF3-9B00-395E1E551080}"/>
              </a:ext>
            </a:extLst>
          </p:cNvPr>
          <p:cNvSpPr/>
          <p:nvPr/>
        </p:nvSpPr>
        <p:spPr>
          <a:xfrm flipH="1">
            <a:off x="5118162" y="268392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52058E-8875-4A02-BAEA-5E26F72ED1CE}"/>
              </a:ext>
            </a:extLst>
          </p:cNvPr>
          <p:cNvCxnSpPr>
            <a:cxnSpLocks/>
          </p:cNvCxnSpPr>
          <p:nvPr/>
        </p:nvCxnSpPr>
        <p:spPr>
          <a:xfrm>
            <a:off x="5735415" y="2851826"/>
            <a:ext cx="8475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FC59A19-6DD1-4DED-A393-6CE2F8D25656}"/>
              </a:ext>
            </a:extLst>
          </p:cNvPr>
          <p:cNvCxnSpPr>
            <a:cxnSpLocks/>
          </p:cNvCxnSpPr>
          <p:nvPr/>
        </p:nvCxnSpPr>
        <p:spPr>
          <a:xfrm>
            <a:off x="5735415" y="3063607"/>
            <a:ext cx="84758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C39021-9A27-4126-B849-AE4815D24C18}"/>
              </a:ext>
            </a:extLst>
          </p:cNvPr>
          <p:cNvSpPr txBox="1"/>
          <p:nvPr/>
        </p:nvSpPr>
        <p:spPr>
          <a:xfrm>
            <a:off x="5789852" y="3099182"/>
            <a:ext cx="84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&lt;0, 1&gt;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444B14-F382-4488-AF5E-A5309727A074}"/>
              </a:ext>
            </a:extLst>
          </p:cNvPr>
          <p:cNvSpPr/>
          <p:nvPr/>
        </p:nvSpPr>
        <p:spPr>
          <a:xfrm flipH="1">
            <a:off x="2916444" y="2688917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3EEB32B-BEC5-4D01-BC0A-77CB803E041A}"/>
              </a:ext>
            </a:extLst>
          </p:cNvPr>
          <p:cNvSpPr/>
          <p:nvPr/>
        </p:nvSpPr>
        <p:spPr>
          <a:xfrm flipH="1">
            <a:off x="1409762" y="2688917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98722F-891A-4E59-BB6E-8C43C24C8AC1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>
          <a:xfrm>
            <a:off x="1948772" y="2958422"/>
            <a:ext cx="9676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9025F6-7281-4077-8948-D960440FED2C}"/>
              </a:ext>
            </a:extLst>
          </p:cNvPr>
          <p:cNvSpPr txBox="1"/>
          <p:nvPr/>
        </p:nvSpPr>
        <p:spPr>
          <a:xfrm>
            <a:off x="1753881" y="2371515"/>
            <a:ext cx="196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(0, 1)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(1, 0)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C2AF03B1-0C9D-4267-9722-AB9A27AF6308}"/>
              </a:ext>
            </a:extLst>
          </p:cNvPr>
          <p:cNvSpPr/>
          <p:nvPr/>
        </p:nvSpPr>
        <p:spPr>
          <a:xfrm>
            <a:off x="3994609" y="2753347"/>
            <a:ext cx="539010" cy="400160"/>
          </a:xfrm>
          <a:prstGeom prst="mathEqual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29536E4-2883-481D-94B7-EA10714B3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5441"/>
              </p:ext>
            </p:extLst>
          </p:nvPr>
        </p:nvGraphicFramePr>
        <p:xfrm>
          <a:off x="1286759" y="4090669"/>
          <a:ext cx="256938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6460">
                  <a:extLst>
                    <a:ext uri="{9D8B030D-6E8A-4147-A177-3AD203B41FA5}">
                      <a16:colId xmlns:a16="http://schemas.microsoft.com/office/drawing/2014/main" val="4154074605"/>
                    </a:ext>
                  </a:extLst>
                </a:gridCol>
                <a:gridCol w="856460">
                  <a:extLst>
                    <a:ext uri="{9D8B030D-6E8A-4147-A177-3AD203B41FA5}">
                      <a16:colId xmlns:a16="http://schemas.microsoft.com/office/drawing/2014/main" val="920496211"/>
                    </a:ext>
                  </a:extLst>
                </a:gridCol>
                <a:gridCol w="856460">
                  <a:extLst>
                    <a:ext uri="{9D8B030D-6E8A-4147-A177-3AD203B41FA5}">
                      <a16:colId xmlns:a16="http://schemas.microsoft.com/office/drawing/2014/main" val="2968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2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79773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92482811-F212-405E-88DA-E6C2100B97FB}"/>
              </a:ext>
            </a:extLst>
          </p:cNvPr>
          <p:cNvSpPr/>
          <p:nvPr/>
        </p:nvSpPr>
        <p:spPr>
          <a:xfrm>
            <a:off x="3165334" y="4495447"/>
            <a:ext cx="512371" cy="31362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5C2BD6-3899-45D2-BF22-B5B8FD85287E}"/>
              </a:ext>
            </a:extLst>
          </p:cNvPr>
          <p:cNvSpPr/>
          <p:nvPr/>
        </p:nvSpPr>
        <p:spPr>
          <a:xfrm rot="20023386">
            <a:off x="3705153" y="4396377"/>
            <a:ext cx="7873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[0][1]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8D57F-069A-4853-928C-FA80EFEBCC59}"/>
              </a:ext>
            </a:extLst>
          </p:cNvPr>
          <p:cNvSpPr/>
          <p:nvPr/>
        </p:nvSpPr>
        <p:spPr>
          <a:xfrm rot="20023386">
            <a:off x="2177752" y="5268301"/>
            <a:ext cx="78739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[1][0]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1D2A56-5F60-4461-9341-7B7B778181D9}"/>
              </a:ext>
            </a:extLst>
          </p:cNvPr>
          <p:cNvSpPr/>
          <p:nvPr/>
        </p:nvSpPr>
        <p:spPr>
          <a:xfrm>
            <a:off x="2315263" y="4859868"/>
            <a:ext cx="512371" cy="31362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1821FA21-5649-4B10-88CE-AD3CD9EE5F8F}"/>
              </a:ext>
            </a:extLst>
          </p:cNvPr>
          <p:cNvSpPr/>
          <p:nvPr/>
        </p:nvSpPr>
        <p:spPr>
          <a:xfrm rot="19915677">
            <a:off x="2792664" y="4732469"/>
            <a:ext cx="445678" cy="19886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050B8-9CB7-4681-9014-EF09C14B2F0C}"/>
              </a:ext>
            </a:extLst>
          </p:cNvPr>
          <p:cNvSpPr txBox="1"/>
          <p:nvPr/>
        </p:nvSpPr>
        <p:spPr>
          <a:xfrm>
            <a:off x="3677705" y="5378866"/>
            <a:ext cx="84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대칭성</a:t>
            </a: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A6DEC567-D66F-45C3-8C01-F4EF1FCE2956}"/>
              </a:ext>
            </a:extLst>
          </p:cNvPr>
          <p:cNvCxnSpPr>
            <a:cxnSpLocks/>
            <a:stCxn id="15" idx="5"/>
            <a:endCxn id="33" idx="0"/>
          </p:cNvCxnSpPr>
          <p:nvPr/>
        </p:nvCxnSpPr>
        <p:spPr>
          <a:xfrm rot="16200000" flipH="1">
            <a:off x="3318652" y="4596018"/>
            <a:ext cx="503094" cy="1062601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323217-30B0-4428-8AA2-8B3FE1C35228}"/>
              </a:ext>
            </a:extLst>
          </p:cNvPr>
          <p:cNvSpPr/>
          <p:nvPr/>
        </p:nvSpPr>
        <p:spPr>
          <a:xfrm>
            <a:off x="5612996" y="4085359"/>
            <a:ext cx="595547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[1][0]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간선과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[0][1]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간선은 서로 행과 열의 위치가 바뀐 간선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행과 열이 서로 바뀌었다는 점에서 대칭이다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관점에서 보자면 무방향 그래프는 간선의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대칭성을 위해서 추가되는 로직이 필요하다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8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탐색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C53EF-9518-4130-8920-CC5D11A542DD}"/>
              </a:ext>
            </a:extLst>
          </p:cNvPr>
          <p:cNvSpPr txBox="1"/>
          <p:nvPr/>
        </p:nvSpPr>
        <p:spPr>
          <a:xfrm>
            <a:off x="904367" y="1346342"/>
            <a:ext cx="1059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탐색은 그래프 상의 모든 노드를 한 번씩 방문하는 것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깊이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우선탐색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(DFS: depth-first search)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넓이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우선탐색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(BFS: breadth-first search)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274A45-C00E-42D4-B476-21D33FCE6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16119"/>
              </p:ext>
            </p:extLst>
          </p:nvPr>
        </p:nvGraphicFramePr>
        <p:xfrm>
          <a:off x="2032000" y="2174818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9079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25132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139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다음 노드 선택 기준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5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깊이</a:t>
                      </a:r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더 깊은 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방문 노드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넓이</a:t>
                      </a:r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더 넓은 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이전 방문 노드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4496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EC35D1A5-217D-4A5D-AF40-AEBD698F1B0A}"/>
              </a:ext>
            </a:extLst>
          </p:cNvPr>
          <p:cNvSpPr/>
          <p:nvPr/>
        </p:nvSpPr>
        <p:spPr>
          <a:xfrm>
            <a:off x="4609928" y="4706625"/>
            <a:ext cx="692271" cy="5709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6F68990-539F-42E9-A3E7-47686FD4D3EB}"/>
              </a:ext>
            </a:extLst>
          </p:cNvPr>
          <p:cNvSpPr/>
          <p:nvPr/>
        </p:nvSpPr>
        <p:spPr>
          <a:xfrm>
            <a:off x="6198544" y="4706625"/>
            <a:ext cx="692271" cy="5709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8ED52AB-90EF-4DBF-A261-1C03D1680ADE}"/>
              </a:ext>
            </a:extLst>
          </p:cNvPr>
          <p:cNvSpPr/>
          <p:nvPr/>
        </p:nvSpPr>
        <p:spPr>
          <a:xfrm>
            <a:off x="5404235" y="3570663"/>
            <a:ext cx="692271" cy="5709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A311A9C-6E02-438E-ACDE-5779499E7F7B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4956064" y="4058007"/>
            <a:ext cx="549552" cy="64861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BB4479E-DBCB-47AE-8A8C-2D3640E5BA18}"/>
              </a:ext>
            </a:extLst>
          </p:cNvPr>
          <p:cNvCxnSpPr>
            <a:cxnSpLocks/>
            <a:stCxn id="42" idx="5"/>
            <a:endCxn id="41" idx="0"/>
          </p:cNvCxnSpPr>
          <p:nvPr/>
        </p:nvCxnSpPr>
        <p:spPr>
          <a:xfrm>
            <a:off x="5995125" y="4058007"/>
            <a:ext cx="549555" cy="64861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E1EC855-341E-4782-9F6A-3600ECAD2177}"/>
              </a:ext>
            </a:extLst>
          </p:cNvPr>
          <p:cNvSpPr/>
          <p:nvPr/>
        </p:nvSpPr>
        <p:spPr>
          <a:xfrm>
            <a:off x="3775518" y="5789193"/>
            <a:ext cx="692271" cy="5709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902B4A0-E055-4CE5-B2FF-D5922B2242A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121654" y="5140575"/>
            <a:ext cx="549552" cy="64861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AF1C3C-3D63-4D3F-8896-508A1E1304E9}"/>
              </a:ext>
            </a:extLst>
          </p:cNvPr>
          <p:cNvSpPr/>
          <p:nvPr/>
        </p:nvSpPr>
        <p:spPr>
          <a:xfrm>
            <a:off x="3775518" y="3649026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방문 노드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236BE0-EE37-4C33-9D0E-E4984E3029A7}"/>
              </a:ext>
            </a:extLst>
          </p:cNvPr>
          <p:cNvSpPr/>
          <p:nvPr/>
        </p:nvSpPr>
        <p:spPr>
          <a:xfrm>
            <a:off x="2995497" y="4771243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방문 노드</a:t>
            </a:r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A3BAF7B-035B-44A5-88F5-B782119EF961}"/>
              </a:ext>
            </a:extLst>
          </p:cNvPr>
          <p:cNvSpPr/>
          <p:nvPr/>
        </p:nvSpPr>
        <p:spPr>
          <a:xfrm>
            <a:off x="5404235" y="4912291"/>
            <a:ext cx="691765" cy="22828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6205C2D4-D508-498D-BFFE-6ED4B9AE096C}"/>
              </a:ext>
            </a:extLst>
          </p:cNvPr>
          <p:cNvSpPr/>
          <p:nvPr/>
        </p:nvSpPr>
        <p:spPr>
          <a:xfrm rot="7706359">
            <a:off x="4496271" y="5574449"/>
            <a:ext cx="691765" cy="22828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29C5D1-812E-4520-BEFA-B5A4E73E827D}"/>
              </a:ext>
            </a:extLst>
          </p:cNvPr>
          <p:cNvSpPr/>
          <p:nvPr/>
        </p:nvSpPr>
        <p:spPr>
          <a:xfrm>
            <a:off x="5335560" y="5426929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방문 노드는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깊이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우선탐색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(DFS: depth-first search)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C35D1A5-217D-4A5D-AF40-AEBD698F1B0A}"/>
              </a:ext>
            </a:extLst>
          </p:cNvPr>
          <p:cNvSpPr/>
          <p:nvPr/>
        </p:nvSpPr>
        <p:spPr>
          <a:xfrm>
            <a:off x="1746370" y="3447525"/>
            <a:ext cx="692271" cy="5709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6F68990-539F-42E9-A3E7-47686FD4D3EB}"/>
              </a:ext>
            </a:extLst>
          </p:cNvPr>
          <p:cNvSpPr/>
          <p:nvPr/>
        </p:nvSpPr>
        <p:spPr>
          <a:xfrm>
            <a:off x="3334986" y="3447525"/>
            <a:ext cx="692271" cy="5709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8ED52AB-90EF-4DBF-A261-1C03D1680ADE}"/>
              </a:ext>
            </a:extLst>
          </p:cNvPr>
          <p:cNvSpPr/>
          <p:nvPr/>
        </p:nvSpPr>
        <p:spPr>
          <a:xfrm>
            <a:off x="2540677" y="2311563"/>
            <a:ext cx="692271" cy="5709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A311A9C-6E02-438E-ACDE-5779499E7F7B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2092506" y="2798907"/>
            <a:ext cx="549552" cy="64861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BB4479E-DBCB-47AE-8A8C-2D3640E5BA18}"/>
              </a:ext>
            </a:extLst>
          </p:cNvPr>
          <p:cNvCxnSpPr>
            <a:cxnSpLocks/>
            <a:stCxn id="42" idx="5"/>
            <a:endCxn id="41" idx="0"/>
          </p:cNvCxnSpPr>
          <p:nvPr/>
        </p:nvCxnSpPr>
        <p:spPr>
          <a:xfrm>
            <a:off x="3131567" y="2798907"/>
            <a:ext cx="549555" cy="64861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E1EC855-341E-4782-9F6A-3600ECAD2177}"/>
              </a:ext>
            </a:extLst>
          </p:cNvPr>
          <p:cNvSpPr/>
          <p:nvPr/>
        </p:nvSpPr>
        <p:spPr>
          <a:xfrm>
            <a:off x="911960" y="4530093"/>
            <a:ext cx="692271" cy="5709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902B4A0-E055-4CE5-B2FF-D5922B2242A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258096" y="3881475"/>
            <a:ext cx="549552" cy="64861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236BE0-EE37-4C33-9D0E-E4984E3029A7}"/>
              </a:ext>
            </a:extLst>
          </p:cNvPr>
          <p:cNvSpPr/>
          <p:nvPr/>
        </p:nvSpPr>
        <p:spPr>
          <a:xfrm>
            <a:off x="131939" y="3512143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방문 노드</a:t>
            </a:r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6205C2D4-D508-498D-BFFE-6ED4B9AE096C}"/>
              </a:ext>
            </a:extLst>
          </p:cNvPr>
          <p:cNvSpPr/>
          <p:nvPr/>
        </p:nvSpPr>
        <p:spPr>
          <a:xfrm rot="7706359">
            <a:off x="1632713" y="4315349"/>
            <a:ext cx="691765" cy="22828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29C5D1-812E-4520-BEFA-B5A4E73E827D}"/>
              </a:ext>
            </a:extLst>
          </p:cNvPr>
          <p:cNvSpPr/>
          <p:nvPr/>
        </p:nvSpPr>
        <p:spPr>
          <a:xfrm>
            <a:off x="4823491" y="1514575"/>
            <a:ext cx="6907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깊이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우선탐색에서는 현재 선택된 노드와 연결된 노드를 먼저 선택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노드와 연결된 노드 중에서 아직 방문하지 않은 노드가 선택된다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49EE7B-1EC9-4FC7-9E7F-4E88611CFF92}"/>
              </a:ext>
            </a:extLst>
          </p:cNvPr>
          <p:cNvSpPr/>
          <p:nvPr/>
        </p:nvSpPr>
        <p:spPr>
          <a:xfrm>
            <a:off x="4823491" y="2804017"/>
            <a:ext cx="6994222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traversalDFS (node startNode) {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startNode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← 방문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for ( all next Node ∈ (startNode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인접 노드들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 ) {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if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(nextNode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!=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방문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	traversalDFS ( nextNode );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59DAF0-7184-465E-BD50-22ED84BC3B4C}"/>
              </a:ext>
            </a:extLst>
          </p:cNvPr>
          <p:cNvSpPr/>
          <p:nvPr/>
        </p:nvSpPr>
        <p:spPr>
          <a:xfrm>
            <a:off x="1183133" y="5426139"/>
            <a:ext cx="297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DFS : [0]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[1]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[3]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[2]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8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934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넓이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우선탐색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(BFS: breadth-first search)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C35D1A5-217D-4A5D-AF40-AEBD698F1B0A}"/>
              </a:ext>
            </a:extLst>
          </p:cNvPr>
          <p:cNvSpPr/>
          <p:nvPr/>
        </p:nvSpPr>
        <p:spPr>
          <a:xfrm>
            <a:off x="1780236" y="3481392"/>
            <a:ext cx="692271" cy="5709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6F68990-539F-42E9-A3E7-47686FD4D3EB}"/>
              </a:ext>
            </a:extLst>
          </p:cNvPr>
          <p:cNvSpPr/>
          <p:nvPr/>
        </p:nvSpPr>
        <p:spPr>
          <a:xfrm>
            <a:off x="3368852" y="3481392"/>
            <a:ext cx="692271" cy="5709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8ED52AB-90EF-4DBF-A261-1C03D1680ADE}"/>
              </a:ext>
            </a:extLst>
          </p:cNvPr>
          <p:cNvSpPr/>
          <p:nvPr/>
        </p:nvSpPr>
        <p:spPr>
          <a:xfrm>
            <a:off x="2574543" y="2345430"/>
            <a:ext cx="692271" cy="5709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A311A9C-6E02-438E-ACDE-5779499E7F7B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2126372" y="2832774"/>
            <a:ext cx="549552" cy="64861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BB4479E-DBCB-47AE-8A8C-2D3640E5BA18}"/>
              </a:ext>
            </a:extLst>
          </p:cNvPr>
          <p:cNvCxnSpPr>
            <a:cxnSpLocks/>
            <a:stCxn id="42" idx="5"/>
            <a:endCxn id="41" idx="0"/>
          </p:cNvCxnSpPr>
          <p:nvPr/>
        </p:nvCxnSpPr>
        <p:spPr>
          <a:xfrm>
            <a:off x="3165433" y="2832774"/>
            <a:ext cx="549555" cy="64861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E1EC855-341E-4782-9F6A-3600ECAD2177}"/>
              </a:ext>
            </a:extLst>
          </p:cNvPr>
          <p:cNvSpPr/>
          <p:nvPr/>
        </p:nvSpPr>
        <p:spPr>
          <a:xfrm>
            <a:off x="945826" y="4563960"/>
            <a:ext cx="692271" cy="5709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902B4A0-E055-4CE5-B2FF-D5922B2242A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291962" y="3915342"/>
            <a:ext cx="549552" cy="64861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236BE0-EE37-4C33-9D0E-E4984E3029A7}"/>
              </a:ext>
            </a:extLst>
          </p:cNvPr>
          <p:cNvSpPr/>
          <p:nvPr/>
        </p:nvSpPr>
        <p:spPr>
          <a:xfrm>
            <a:off x="165805" y="3546010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방문 노드</a:t>
            </a:r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6205C2D4-D508-498D-BFFE-6ED4B9AE096C}"/>
              </a:ext>
            </a:extLst>
          </p:cNvPr>
          <p:cNvSpPr/>
          <p:nvPr/>
        </p:nvSpPr>
        <p:spPr>
          <a:xfrm>
            <a:off x="2567315" y="3687058"/>
            <a:ext cx="691765" cy="22828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29C5D1-812E-4520-BEFA-B5A4E73E827D}"/>
              </a:ext>
            </a:extLst>
          </p:cNvPr>
          <p:cNvSpPr/>
          <p:nvPr/>
        </p:nvSpPr>
        <p:spPr>
          <a:xfrm>
            <a:off x="4823491" y="1514575"/>
            <a:ext cx="6468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넓이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탐색은 다음 방문할 노드를 선택할 때 현재 방문한 노드가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아니라 이전에 방문했던 노드와 연결된 노드를 먼저 선택하는 방법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일반적으로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BFS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는 큐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(queue)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통하여 구현될 수 있다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49EE7B-1EC9-4FC7-9E7F-4E88611CFF92}"/>
              </a:ext>
            </a:extLst>
          </p:cNvPr>
          <p:cNvSpPr/>
          <p:nvPr/>
        </p:nvSpPr>
        <p:spPr>
          <a:xfrm>
            <a:off x="4155425" y="2550468"/>
            <a:ext cx="7571303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traversalBFS (node startNode) {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Q;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startNode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← 방문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enqueue(Q, v);			//v =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현재 방문 노드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while( not is_empty(Q) ) {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u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dequeue(Q);		//u =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이전에 방문한 노드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for ( all w ∈ (startNode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인접 노드들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 ) {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if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(w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!=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방문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	w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← 방문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;	//w =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인접 노드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	enqueue(Q, w);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566095-120B-4B70-BABA-42467D2D1839}"/>
              </a:ext>
            </a:extLst>
          </p:cNvPr>
          <p:cNvSpPr/>
          <p:nvPr/>
        </p:nvSpPr>
        <p:spPr>
          <a:xfrm>
            <a:off x="1183133" y="5426139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BFS : [0]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[1]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[2]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[3]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2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68DD78-3209-4E2E-BE1D-977A35340306}"/>
              </a:ext>
            </a:extLst>
          </p:cNvPr>
          <p:cNvGrpSpPr/>
          <p:nvPr/>
        </p:nvGrpSpPr>
        <p:grpSpPr>
          <a:xfrm>
            <a:off x="4344585" y="1800962"/>
            <a:ext cx="3502831" cy="3256075"/>
            <a:chOff x="4648549" y="2083514"/>
            <a:chExt cx="2894902" cy="2690971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549A81-080D-4A5F-949B-59C8A6DB6538}"/>
                </a:ext>
              </a:extLst>
            </p:cNvPr>
            <p:cNvSpPr/>
            <p:nvPr/>
          </p:nvSpPr>
          <p:spPr>
            <a:xfrm>
              <a:off x="4648549" y="2083514"/>
              <a:ext cx="539010" cy="53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A13831A-F1D6-44F5-8983-74B7E60400BD}"/>
                </a:ext>
              </a:extLst>
            </p:cNvPr>
            <p:cNvSpPr/>
            <p:nvPr/>
          </p:nvSpPr>
          <p:spPr>
            <a:xfrm>
              <a:off x="7004441" y="2083514"/>
              <a:ext cx="539010" cy="53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감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1DE149E-AF41-4BBA-8DFC-5E78A1959D9F}"/>
                </a:ext>
              </a:extLst>
            </p:cNvPr>
            <p:cNvSpPr/>
            <p:nvPr/>
          </p:nvSpPr>
          <p:spPr>
            <a:xfrm>
              <a:off x="5797731" y="3198487"/>
              <a:ext cx="539010" cy="53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합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1FFD26-B24F-4D2A-8553-689280C8DCCB}"/>
                </a:ext>
              </a:extLst>
            </p:cNvPr>
            <p:cNvSpPr/>
            <p:nvPr/>
          </p:nvSpPr>
          <p:spPr>
            <a:xfrm>
              <a:off x="7004441" y="4235475"/>
              <a:ext cx="539010" cy="53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니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9E8A3F9-7D60-4605-B140-4114460367C9}"/>
                </a:ext>
              </a:extLst>
            </p:cNvPr>
            <p:cNvSpPr/>
            <p:nvPr/>
          </p:nvSpPr>
          <p:spPr>
            <a:xfrm>
              <a:off x="4648549" y="4235475"/>
              <a:ext cx="539010" cy="53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9C3FC9B-C891-48FB-9B7E-ABD9796A52F6}"/>
                </a:ext>
              </a:extLst>
            </p:cNvPr>
            <p:cNvCxnSpPr>
              <a:stCxn id="4" idx="2"/>
              <a:endCxn id="3" idx="6"/>
            </p:cNvCxnSpPr>
            <p:nvPr/>
          </p:nvCxnSpPr>
          <p:spPr>
            <a:xfrm flipH="1">
              <a:off x="5187559" y="2353019"/>
              <a:ext cx="181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C62F8F4-DBAE-4236-8A95-05D1DAC40B64}"/>
                </a:ext>
              </a:extLst>
            </p:cNvPr>
            <p:cNvCxnSpPr>
              <a:stCxn id="3" idx="5"/>
              <a:endCxn id="5" idx="1"/>
            </p:cNvCxnSpPr>
            <p:nvPr/>
          </p:nvCxnSpPr>
          <p:spPr>
            <a:xfrm>
              <a:off x="5108623" y="2543588"/>
              <a:ext cx="768044" cy="733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B966E8C-05C1-4BEE-8E84-A1EC262AF0D1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257805" y="3658561"/>
              <a:ext cx="825572" cy="65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F8CCEA4-2CB1-444C-B881-226C2E407E66}"/>
                </a:ext>
              </a:extLst>
            </p:cNvPr>
            <p:cNvCxnSpPr>
              <a:stCxn id="7" idx="2"/>
              <a:endCxn id="8" idx="6"/>
            </p:cNvCxnSpPr>
            <p:nvPr/>
          </p:nvCxnSpPr>
          <p:spPr>
            <a:xfrm flipH="1">
              <a:off x="5187559" y="4504980"/>
              <a:ext cx="181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3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6B3C4-F7B7-4D1D-A185-2BCA7EFE9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7" y="1552673"/>
            <a:ext cx="612000" cy="61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746C60-7D10-47EF-8BDA-0278CF7E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59" y="1336279"/>
            <a:ext cx="612000" cy="612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22439D-D72C-4312-BE3C-E9D96DB7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96" y="2732362"/>
            <a:ext cx="612000" cy="612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9C716F-5B5E-46F1-8C4C-760E81C4F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25" y="3974139"/>
            <a:ext cx="612000" cy="61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791948-A635-4C6F-AC81-FE8D06EFD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7" y="5125607"/>
            <a:ext cx="612000" cy="612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511F1F-934E-404B-BABB-AA4093A7E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59" y="5666578"/>
            <a:ext cx="612000" cy="612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B194C5-E233-4F22-9935-426EBB6F546F}"/>
              </a:ext>
            </a:extLst>
          </p:cNvPr>
          <p:cNvCxnSpPr>
            <a:stCxn id="16" idx="1"/>
            <a:endCxn id="5" idx="3"/>
          </p:cNvCxnSpPr>
          <p:nvPr/>
        </p:nvCxnSpPr>
        <p:spPr>
          <a:xfrm flipH="1">
            <a:off x="1953007" y="1642279"/>
            <a:ext cx="1661952" cy="2163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AA7E94-CB92-4D01-9820-19AD9131F9E7}"/>
              </a:ext>
            </a:extLst>
          </p:cNvPr>
          <p:cNvCxnSpPr>
            <a:stCxn id="17" idx="1"/>
            <a:endCxn id="18" idx="1"/>
          </p:cNvCxnSpPr>
          <p:nvPr/>
        </p:nvCxnSpPr>
        <p:spPr>
          <a:xfrm>
            <a:off x="2419096" y="3038362"/>
            <a:ext cx="29" cy="12417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DFFD3D-7FC5-408F-8800-1B1E74FCC230}"/>
              </a:ext>
            </a:extLst>
          </p:cNvPr>
          <p:cNvCxnSpPr>
            <a:cxnSpLocks/>
          </p:cNvCxnSpPr>
          <p:nvPr/>
        </p:nvCxnSpPr>
        <p:spPr>
          <a:xfrm>
            <a:off x="3026333" y="3038362"/>
            <a:ext cx="29" cy="12417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16BC1A-E06B-452E-9FA8-16EA7A964B95}"/>
              </a:ext>
            </a:extLst>
          </p:cNvPr>
          <p:cNvCxnSpPr>
            <a:stCxn id="5" idx="2"/>
          </p:cNvCxnSpPr>
          <p:nvPr/>
        </p:nvCxnSpPr>
        <p:spPr>
          <a:xfrm>
            <a:off x="1647007" y="2164673"/>
            <a:ext cx="306000" cy="87368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4B18E9-B029-4EA8-9C29-05FA83F3064A}"/>
              </a:ext>
            </a:extLst>
          </p:cNvPr>
          <p:cNvCxnSpPr/>
          <p:nvPr/>
        </p:nvCxnSpPr>
        <p:spPr>
          <a:xfrm>
            <a:off x="1953007" y="3038362"/>
            <a:ext cx="0" cy="12417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D0725AC-ED35-4B74-8569-C4E255C748C7}"/>
              </a:ext>
            </a:extLst>
          </p:cNvPr>
          <p:cNvCxnSpPr>
            <a:endCxn id="19" idx="0"/>
          </p:cNvCxnSpPr>
          <p:nvPr/>
        </p:nvCxnSpPr>
        <p:spPr>
          <a:xfrm flipH="1">
            <a:off x="1647007" y="4280139"/>
            <a:ext cx="306000" cy="84546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EA1FDD-7D9A-4EB0-A846-CEBA1A035AB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953007" y="5431607"/>
            <a:ext cx="1661952" cy="5409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0A42BAA-6A53-42EA-9809-AF646660591C}"/>
              </a:ext>
            </a:extLst>
          </p:cNvPr>
          <p:cNvCxnSpPr>
            <a:stCxn id="16" idx="2"/>
          </p:cNvCxnSpPr>
          <p:nvPr/>
        </p:nvCxnSpPr>
        <p:spPr>
          <a:xfrm flipH="1">
            <a:off x="3456915" y="1948279"/>
            <a:ext cx="464044" cy="10618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5ADE19-E768-495D-A265-573F3E44D26C}"/>
              </a:ext>
            </a:extLst>
          </p:cNvPr>
          <p:cNvCxnSpPr>
            <a:cxnSpLocks/>
          </p:cNvCxnSpPr>
          <p:nvPr/>
        </p:nvCxnSpPr>
        <p:spPr>
          <a:xfrm>
            <a:off x="3456915" y="3010141"/>
            <a:ext cx="0" cy="126999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E9A479C-BAFC-4C08-89A2-E6ABB2B0A84B}"/>
              </a:ext>
            </a:extLst>
          </p:cNvPr>
          <p:cNvCxnSpPr>
            <a:endCxn id="20" idx="0"/>
          </p:cNvCxnSpPr>
          <p:nvPr/>
        </p:nvCxnSpPr>
        <p:spPr>
          <a:xfrm>
            <a:off x="3456915" y="4280139"/>
            <a:ext cx="464044" cy="138643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6208899-904D-4C29-8EAB-A4745968E5D5}"/>
              </a:ext>
            </a:extLst>
          </p:cNvPr>
          <p:cNvCxnSpPr>
            <a:cxnSpLocks/>
          </p:cNvCxnSpPr>
          <p:nvPr/>
        </p:nvCxnSpPr>
        <p:spPr>
          <a:xfrm flipH="1" flipV="1">
            <a:off x="2259007" y="2336756"/>
            <a:ext cx="198443" cy="4576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2B0676A-9CD3-45EC-AAE0-EB0F1636B579}"/>
              </a:ext>
            </a:extLst>
          </p:cNvPr>
          <p:cNvCxnSpPr/>
          <p:nvPr/>
        </p:nvCxnSpPr>
        <p:spPr>
          <a:xfrm flipV="1">
            <a:off x="2259007" y="2192894"/>
            <a:ext cx="1105082" cy="1438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56E82FE-79E7-44F8-86C6-05574713189B}"/>
              </a:ext>
            </a:extLst>
          </p:cNvPr>
          <p:cNvCxnSpPr>
            <a:cxnSpLocks/>
          </p:cNvCxnSpPr>
          <p:nvPr/>
        </p:nvCxnSpPr>
        <p:spPr>
          <a:xfrm flipH="1">
            <a:off x="2997466" y="2192894"/>
            <a:ext cx="366624" cy="6191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536AEA3-2909-433A-BB3C-CBFE5078CC3B}"/>
              </a:ext>
            </a:extLst>
          </p:cNvPr>
          <p:cNvCxnSpPr>
            <a:cxnSpLocks/>
          </p:cNvCxnSpPr>
          <p:nvPr/>
        </p:nvCxnSpPr>
        <p:spPr>
          <a:xfrm flipH="1">
            <a:off x="2259008" y="4547388"/>
            <a:ext cx="224636" cy="42597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A3222E-0E9F-4DDB-A57B-23EEA0BBE4F1}"/>
              </a:ext>
            </a:extLst>
          </p:cNvPr>
          <p:cNvCxnSpPr/>
          <p:nvPr/>
        </p:nvCxnSpPr>
        <p:spPr>
          <a:xfrm>
            <a:off x="2259007" y="4973358"/>
            <a:ext cx="1017593" cy="38350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A9D1D12-0E00-4F2B-A911-DCB239AF1B51}"/>
              </a:ext>
            </a:extLst>
          </p:cNvPr>
          <p:cNvCxnSpPr>
            <a:cxnSpLocks/>
          </p:cNvCxnSpPr>
          <p:nvPr/>
        </p:nvCxnSpPr>
        <p:spPr>
          <a:xfrm flipH="1" flipV="1">
            <a:off x="2997466" y="4547389"/>
            <a:ext cx="279134" cy="8094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C7DD9EB1-68A1-456C-B35C-0B9E73F1DC9F}"/>
              </a:ext>
            </a:extLst>
          </p:cNvPr>
          <p:cNvSpPr/>
          <p:nvPr/>
        </p:nvSpPr>
        <p:spPr>
          <a:xfrm rot="21093950" flipH="1">
            <a:off x="2402279" y="1858673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8B237DC8-65B5-4F2B-B3BD-A85F22080FD6}"/>
              </a:ext>
            </a:extLst>
          </p:cNvPr>
          <p:cNvSpPr/>
          <p:nvPr/>
        </p:nvSpPr>
        <p:spPr>
          <a:xfrm rot="16200000" flipH="1">
            <a:off x="1843086" y="3478030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141915B0-1E7B-4334-A313-86CBC3F74E0D}"/>
              </a:ext>
            </a:extLst>
          </p:cNvPr>
          <p:cNvSpPr/>
          <p:nvPr/>
        </p:nvSpPr>
        <p:spPr>
          <a:xfrm rot="12047359" flipH="1">
            <a:off x="2390754" y="5264497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FE77DEBE-3BC8-4A43-AC58-BF7401F3A6B6}"/>
              </a:ext>
            </a:extLst>
          </p:cNvPr>
          <p:cNvSpPr/>
          <p:nvPr/>
        </p:nvSpPr>
        <p:spPr>
          <a:xfrm rot="5400000" flipH="1" flipV="1">
            <a:off x="2875435" y="3473597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BC34B36-7C1F-422B-94B6-AC97D5FFBF22}"/>
              </a:ext>
            </a:extLst>
          </p:cNvPr>
          <p:cNvSpPr/>
          <p:nvPr/>
        </p:nvSpPr>
        <p:spPr>
          <a:xfrm>
            <a:off x="6582851" y="189516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C05FFB9-F80D-4B1E-A943-A3C8F935CA08}"/>
              </a:ext>
            </a:extLst>
          </p:cNvPr>
          <p:cNvSpPr/>
          <p:nvPr/>
        </p:nvSpPr>
        <p:spPr>
          <a:xfrm>
            <a:off x="8938743" y="189516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D22CD50-7BA2-4D66-8841-E65FA71DFD8D}"/>
              </a:ext>
            </a:extLst>
          </p:cNvPr>
          <p:cNvSpPr/>
          <p:nvPr/>
        </p:nvSpPr>
        <p:spPr>
          <a:xfrm>
            <a:off x="7732033" y="301014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C7DBC15-E716-429A-8A28-17276383C1F1}"/>
              </a:ext>
            </a:extLst>
          </p:cNvPr>
          <p:cNvSpPr/>
          <p:nvPr/>
        </p:nvSpPr>
        <p:spPr>
          <a:xfrm>
            <a:off x="8938743" y="4047129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EAD4C4A-E681-4E02-87A6-8F36D31CC6EA}"/>
              </a:ext>
            </a:extLst>
          </p:cNvPr>
          <p:cNvSpPr/>
          <p:nvPr/>
        </p:nvSpPr>
        <p:spPr>
          <a:xfrm>
            <a:off x="6582851" y="4047129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D351369-0731-4445-86FD-87E4AFC4593F}"/>
              </a:ext>
            </a:extLst>
          </p:cNvPr>
          <p:cNvSpPr/>
          <p:nvPr/>
        </p:nvSpPr>
        <p:spPr>
          <a:xfrm>
            <a:off x="7732033" y="516308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844A379-2824-4BF7-A267-B3CA8152D966}"/>
              </a:ext>
            </a:extLst>
          </p:cNvPr>
          <p:cNvCxnSpPr>
            <a:stCxn id="68" idx="2"/>
            <a:endCxn id="67" idx="6"/>
          </p:cNvCxnSpPr>
          <p:nvPr/>
        </p:nvCxnSpPr>
        <p:spPr>
          <a:xfrm flipH="1">
            <a:off x="7121861" y="2164673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DB63FB3-23A2-47FF-AB0D-5EA4E2C0A376}"/>
              </a:ext>
            </a:extLst>
          </p:cNvPr>
          <p:cNvCxnSpPr>
            <a:stCxn id="67" idx="5"/>
            <a:endCxn id="69" idx="1"/>
          </p:cNvCxnSpPr>
          <p:nvPr/>
        </p:nvCxnSpPr>
        <p:spPr>
          <a:xfrm>
            <a:off x="7042925" y="2355242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F7C40CD-2EC7-412A-B207-45BC2C2417AE}"/>
              </a:ext>
            </a:extLst>
          </p:cNvPr>
          <p:cNvCxnSpPr>
            <a:stCxn id="69" idx="7"/>
            <a:endCxn id="68" idx="3"/>
          </p:cNvCxnSpPr>
          <p:nvPr/>
        </p:nvCxnSpPr>
        <p:spPr>
          <a:xfrm flipV="1">
            <a:off x="8192107" y="2355242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C652A07-6A91-4AFC-85AE-925D13704BD1}"/>
              </a:ext>
            </a:extLst>
          </p:cNvPr>
          <p:cNvCxnSpPr>
            <a:cxnSpLocks/>
            <a:stCxn id="69" idx="5"/>
            <a:endCxn id="70" idx="1"/>
          </p:cNvCxnSpPr>
          <p:nvPr/>
        </p:nvCxnSpPr>
        <p:spPr>
          <a:xfrm>
            <a:off x="8192107" y="3470215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966C5DA-4D64-4027-86A6-8F58D0D1FADF}"/>
              </a:ext>
            </a:extLst>
          </p:cNvPr>
          <p:cNvCxnSpPr>
            <a:stCxn id="69" idx="6"/>
            <a:endCxn id="70" idx="0"/>
          </p:cNvCxnSpPr>
          <p:nvPr/>
        </p:nvCxnSpPr>
        <p:spPr>
          <a:xfrm>
            <a:off x="8271043" y="3279646"/>
            <a:ext cx="937205" cy="7674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BE576EE-0AF0-4753-8EC4-A20B411545A9}"/>
              </a:ext>
            </a:extLst>
          </p:cNvPr>
          <p:cNvCxnSpPr>
            <a:stCxn id="70" idx="2"/>
            <a:endCxn id="71" idx="6"/>
          </p:cNvCxnSpPr>
          <p:nvPr/>
        </p:nvCxnSpPr>
        <p:spPr>
          <a:xfrm flipH="1">
            <a:off x="7121861" y="4316634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F6A80CB-4C0A-425B-AD71-CD92039A5EED}"/>
              </a:ext>
            </a:extLst>
          </p:cNvPr>
          <p:cNvCxnSpPr>
            <a:stCxn id="71" idx="5"/>
            <a:endCxn id="72" idx="1"/>
          </p:cNvCxnSpPr>
          <p:nvPr/>
        </p:nvCxnSpPr>
        <p:spPr>
          <a:xfrm>
            <a:off x="7042925" y="4507203"/>
            <a:ext cx="768044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DB762FA-963C-4434-B250-C6F96D451C15}"/>
              </a:ext>
            </a:extLst>
          </p:cNvPr>
          <p:cNvCxnSpPr>
            <a:stCxn id="72" idx="7"/>
            <a:endCxn id="70" idx="3"/>
          </p:cNvCxnSpPr>
          <p:nvPr/>
        </p:nvCxnSpPr>
        <p:spPr>
          <a:xfrm flipV="1">
            <a:off x="8192107" y="4507203"/>
            <a:ext cx="825572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8F25B4E-04B6-4106-A70B-037DF0CA67B6}"/>
              </a:ext>
            </a:extLst>
          </p:cNvPr>
          <p:cNvSpPr txBox="1"/>
          <p:nvPr/>
        </p:nvSpPr>
        <p:spPr>
          <a:xfrm>
            <a:off x="3764382" y="978782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795C46-8756-43B4-BC5F-B01ADBE5BFBD}"/>
              </a:ext>
            </a:extLst>
          </p:cNvPr>
          <p:cNvSpPr txBox="1"/>
          <p:nvPr/>
        </p:nvSpPr>
        <p:spPr>
          <a:xfrm>
            <a:off x="1492190" y="1213873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9CE7E-D137-41D1-80DE-E87195F4A8C3}"/>
              </a:ext>
            </a:extLst>
          </p:cNvPr>
          <p:cNvSpPr txBox="1"/>
          <p:nvPr/>
        </p:nvSpPr>
        <p:spPr>
          <a:xfrm>
            <a:off x="2561855" y="2384270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06925C-9CCF-4C62-BD0F-9E9C2B4224B3}"/>
              </a:ext>
            </a:extLst>
          </p:cNvPr>
          <p:cNvSpPr txBox="1"/>
          <p:nvPr/>
        </p:nvSpPr>
        <p:spPr>
          <a:xfrm>
            <a:off x="2548836" y="3613474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DC7951-4567-4FA6-9E43-0B7B2F6269F0}"/>
              </a:ext>
            </a:extLst>
          </p:cNvPr>
          <p:cNvSpPr txBox="1"/>
          <p:nvPr/>
        </p:nvSpPr>
        <p:spPr>
          <a:xfrm>
            <a:off x="1455783" y="4791466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4A58884-5D80-4A1F-B191-4AC8D9FEFB6E}"/>
              </a:ext>
            </a:extLst>
          </p:cNvPr>
          <p:cNvSpPr txBox="1"/>
          <p:nvPr/>
        </p:nvSpPr>
        <p:spPr>
          <a:xfrm>
            <a:off x="3849697" y="5331395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0" name="화살표: 갈매기형 수장 99">
            <a:extLst>
              <a:ext uri="{FF2B5EF4-FFF2-40B4-BE49-F238E27FC236}">
                <a16:creationId xmlns:a16="http://schemas.microsoft.com/office/drawing/2014/main" id="{4772F95A-82FA-4334-BB24-865CCDF4AD9A}"/>
              </a:ext>
            </a:extLst>
          </p:cNvPr>
          <p:cNvSpPr/>
          <p:nvPr/>
        </p:nvSpPr>
        <p:spPr>
          <a:xfrm>
            <a:off x="4549810" y="3054446"/>
            <a:ext cx="568870" cy="104939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화살표: 갈매기형 수장 100">
            <a:extLst>
              <a:ext uri="{FF2B5EF4-FFF2-40B4-BE49-F238E27FC236}">
                <a16:creationId xmlns:a16="http://schemas.microsoft.com/office/drawing/2014/main" id="{172751BF-0D10-426E-8B62-18546C80B100}"/>
              </a:ext>
            </a:extLst>
          </p:cNvPr>
          <p:cNvSpPr/>
          <p:nvPr/>
        </p:nvSpPr>
        <p:spPr>
          <a:xfrm>
            <a:off x="4953870" y="3050916"/>
            <a:ext cx="568870" cy="104939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화살표: 갈매기형 수장 101">
            <a:extLst>
              <a:ext uri="{FF2B5EF4-FFF2-40B4-BE49-F238E27FC236}">
                <a16:creationId xmlns:a16="http://schemas.microsoft.com/office/drawing/2014/main" id="{3A685B3F-DFD8-4D6D-8E9B-A61F9ECFB4D8}"/>
              </a:ext>
            </a:extLst>
          </p:cNvPr>
          <p:cNvSpPr/>
          <p:nvPr/>
        </p:nvSpPr>
        <p:spPr>
          <a:xfrm>
            <a:off x="5350152" y="3053626"/>
            <a:ext cx="568870" cy="104939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6B3C4-F7B7-4D1D-A185-2BCA7EFE9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7" y="1552673"/>
            <a:ext cx="612000" cy="61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746C60-7D10-47EF-8BDA-0278CF7E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59" y="1336279"/>
            <a:ext cx="612000" cy="612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22439D-D72C-4312-BE3C-E9D96DB7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96" y="2732362"/>
            <a:ext cx="612000" cy="612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9C716F-5B5E-46F1-8C4C-760E81C4F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25" y="3974139"/>
            <a:ext cx="612000" cy="61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791948-A635-4C6F-AC81-FE8D06EFD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7" y="5125607"/>
            <a:ext cx="612000" cy="612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511F1F-934E-404B-BABB-AA4093A7E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59" y="5666578"/>
            <a:ext cx="612000" cy="612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B194C5-E233-4F22-9935-426EBB6F546F}"/>
              </a:ext>
            </a:extLst>
          </p:cNvPr>
          <p:cNvCxnSpPr>
            <a:stCxn id="16" idx="1"/>
            <a:endCxn id="5" idx="3"/>
          </p:cNvCxnSpPr>
          <p:nvPr/>
        </p:nvCxnSpPr>
        <p:spPr>
          <a:xfrm flipH="1">
            <a:off x="1953007" y="1642279"/>
            <a:ext cx="1661952" cy="2163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AA7E94-CB92-4D01-9820-19AD9131F9E7}"/>
              </a:ext>
            </a:extLst>
          </p:cNvPr>
          <p:cNvCxnSpPr>
            <a:stCxn id="17" idx="1"/>
            <a:endCxn id="18" idx="1"/>
          </p:cNvCxnSpPr>
          <p:nvPr/>
        </p:nvCxnSpPr>
        <p:spPr>
          <a:xfrm>
            <a:off x="2419096" y="3038362"/>
            <a:ext cx="29" cy="12417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DFFD3D-7FC5-408F-8800-1B1E74FCC230}"/>
              </a:ext>
            </a:extLst>
          </p:cNvPr>
          <p:cNvCxnSpPr>
            <a:cxnSpLocks/>
          </p:cNvCxnSpPr>
          <p:nvPr/>
        </p:nvCxnSpPr>
        <p:spPr>
          <a:xfrm>
            <a:off x="3026333" y="3038362"/>
            <a:ext cx="29" cy="12417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16BC1A-E06B-452E-9FA8-16EA7A964B95}"/>
              </a:ext>
            </a:extLst>
          </p:cNvPr>
          <p:cNvCxnSpPr>
            <a:stCxn id="5" idx="2"/>
          </p:cNvCxnSpPr>
          <p:nvPr/>
        </p:nvCxnSpPr>
        <p:spPr>
          <a:xfrm>
            <a:off x="1647007" y="2164673"/>
            <a:ext cx="306000" cy="87368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4B18E9-B029-4EA8-9C29-05FA83F3064A}"/>
              </a:ext>
            </a:extLst>
          </p:cNvPr>
          <p:cNvCxnSpPr/>
          <p:nvPr/>
        </p:nvCxnSpPr>
        <p:spPr>
          <a:xfrm>
            <a:off x="1953007" y="3038362"/>
            <a:ext cx="0" cy="12417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D0725AC-ED35-4B74-8569-C4E255C748C7}"/>
              </a:ext>
            </a:extLst>
          </p:cNvPr>
          <p:cNvCxnSpPr>
            <a:endCxn id="19" idx="0"/>
          </p:cNvCxnSpPr>
          <p:nvPr/>
        </p:nvCxnSpPr>
        <p:spPr>
          <a:xfrm flipH="1">
            <a:off x="1647007" y="4280139"/>
            <a:ext cx="306000" cy="84546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EA1FDD-7D9A-4EB0-A846-CEBA1A035AB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953007" y="5431607"/>
            <a:ext cx="1661952" cy="5409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0A42BAA-6A53-42EA-9809-AF646660591C}"/>
              </a:ext>
            </a:extLst>
          </p:cNvPr>
          <p:cNvCxnSpPr>
            <a:stCxn id="16" idx="2"/>
          </p:cNvCxnSpPr>
          <p:nvPr/>
        </p:nvCxnSpPr>
        <p:spPr>
          <a:xfrm flipH="1">
            <a:off x="3456915" y="1948279"/>
            <a:ext cx="464044" cy="10618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5ADE19-E768-495D-A265-573F3E44D26C}"/>
              </a:ext>
            </a:extLst>
          </p:cNvPr>
          <p:cNvCxnSpPr>
            <a:cxnSpLocks/>
          </p:cNvCxnSpPr>
          <p:nvPr/>
        </p:nvCxnSpPr>
        <p:spPr>
          <a:xfrm>
            <a:off x="3456915" y="3010141"/>
            <a:ext cx="0" cy="126999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E9A479C-BAFC-4C08-89A2-E6ABB2B0A84B}"/>
              </a:ext>
            </a:extLst>
          </p:cNvPr>
          <p:cNvCxnSpPr>
            <a:endCxn id="20" idx="0"/>
          </p:cNvCxnSpPr>
          <p:nvPr/>
        </p:nvCxnSpPr>
        <p:spPr>
          <a:xfrm>
            <a:off x="3456915" y="4280139"/>
            <a:ext cx="464044" cy="138643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6208899-904D-4C29-8EAB-A4745968E5D5}"/>
              </a:ext>
            </a:extLst>
          </p:cNvPr>
          <p:cNvCxnSpPr>
            <a:cxnSpLocks/>
          </p:cNvCxnSpPr>
          <p:nvPr/>
        </p:nvCxnSpPr>
        <p:spPr>
          <a:xfrm flipH="1" flipV="1">
            <a:off x="2259007" y="2336756"/>
            <a:ext cx="198443" cy="4576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2B0676A-9CD3-45EC-AAE0-EB0F1636B579}"/>
              </a:ext>
            </a:extLst>
          </p:cNvPr>
          <p:cNvCxnSpPr/>
          <p:nvPr/>
        </p:nvCxnSpPr>
        <p:spPr>
          <a:xfrm flipV="1">
            <a:off x="2259007" y="2192894"/>
            <a:ext cx="1105082" cy="1438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56E82FE-79E7-44F8-86C6-05574713189B}"/>
              </a:ext>
            </a:extLst>
          </p:cNvPr>
          <p:cNvCxnSpPr>
            <a:cxnSpLocks/>
          </p:cNvCxnSpPr>
          <p:nvPr/>
        </p:nvCxnSpPr>
        <p:spPr>
          <a:xfrm flipH="1">
            <a:off x="2997466" y="2192894"/>
            <a:ext cx="366624" cy="6191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536AEA3-2909-433A-BB3C-CBFE5078CC3B}"/>
              </a:ext>
            </a:extLst>
          </p:cNvPr>
          <p:cNvCxnSpPr>
            <a:cxnSpLocks/>
          </p:cNvCxnSpPr>
          <p:nvPr/>
        </p:nvCxnSpPr>
        <p:spPr>
          <a:xfrm flipH="1">
            <a:off x="2259008" y="4547388"/>
            <a:ext cx="224636" cy="42597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A3222E-0E9F-4DDB-A57B-23EEA0BBE4F1}"/>
              </a:ext>
            </a:extLst>
          </p:cNvPr>
          <p:cNvCxnSpPr/>
          <p:nvPr/>
        </p:nvCxnSpPr>
        <p:spPr>
          <a:xfrm>
            <a:off x="2259007" y="4973358"/>
            <a:ext cx="1017593" cy="38350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A9D1D12-0E00-4F2B-A911-DCB239AF1B51}"/>
              </a:ext>
            </a:extLst>
          </p:cNvPr>
          <p:cNvCxnSpPr>
            <a:cxnSpLocks/>
          </p:cNvCxnSpPr>
          <p:nvPr/>
        </p:nvCxnSpPr>
        <p:spPr>
          <a:xfrm flipH="1" flipV="1">
            <a:off x="2997466" y="4547389"/>
            <a:ext cx="279134" cy="8094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C7DD9EB1-68A1-456C-B35C-0B9E73F1DC9F}"/>
              </a:ext>
            </a:extLst>
          </p:cNvPr>
          <p:cNvSpPr/>
          <p:nvPr/>
        </p:nvSpPr>
        <p:spPr>
          <a:xfrm rot="21093950" flipH="1">
            <a:off x="2402279" y="1858673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8B237DC8-65B5-4F2B-B3BD-A85F22080FD6}"/>
              </a:ext>
            </a:extLst>
          </p:cNvPr>
          <p:cNvSpPr/>
          <p:nvPr/>
        </p:nvSpPr>
        <p:spPr>
          <a:xfrm rot="16200000" flipH="1">
            <a:off x="1843086" y="3478030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141915B0-1E7B-4334-A313-86CBC3F74E0D}"/>
              </a:ext>
            </a:extLst>
          </p:cNvPr>
          <p:cNvSpPr/>
          <p:nvPr/>
        </p:nvSpPr>
        <p:spPr>
          <a:xfrm rot="12047359" flipH="1">
            <a:off x="2390754" y="5264497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FE77DEBE-3BC8-4A43-AC58-BF7401F3A6B6}"/>
              </a:ext>
            </a:extLst>
          </p:cNvPr>
          <p:cNvSpPr/>
          <p:nvPr/>
        </p:nvSpPr>
        <p:spPr>
          <a:xfrm rot="5400000" flipH="1" flipV="1">
            <a:off x="2875435" y="3473597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F25B4E-04B6-4106-A70B-037DF0CA67B6}"/>
              </a:ext>
            </a:extLst>
          </p:cNvPr>
          <p:cNvSpPr txBox="1"/>
          <p:nvPr/>
        </p:nvSpPr>
        <p:spPr>
          <a:xfrm>
            <a:off x="3764382" y="978782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795C46-8756-43B4-BC5F-B01ADBE5BFBD}"/>
              </a:ext>
            </a:extLst>
          </p:cNvPr>
          <p:cNvSpPr txBox="1"/>
          <p:nvPr/>
        </p:nvSpPr>
        <p:spPr>
          <a:xfrm>
            <a:off x="1492190" y="1213873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9CE7E-D137-41D1-80DE-E87195F4A8C3}"/>
              </a:ext>
            </a:extLst>
          </p:cNvPr>
          <p:cNvSpPr txBox="1"/>
          <p:nvPr/>
        </p:nvSpPr>
        <p:spPr>
          <a:xfrm>
            <a:off x="2561855" y="2384270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06925C-9CCF-4C62-BD0F-9E9C2B4224B3}"/>
              </a:ext>
            </a:extLst>
          </p:cNvPr>
          <p:cNvSpPr txBox="1"/>
          <p:nvPr/>
        </p:nvSpPr>
        <p:spPr>
          <a:xfrm>
            <a:off x="2548836" y="3613474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DC7951-4567-4FA6-9E43-0B7B2F6269F0}"/>
              </a:ext>
            </a:extLst>
          </p:cNvPr>
          <p:cNvSpPr txBox="1"/>
          <p:nvPr/>
        </p:nvSpPr>
        <p:spPr>
          <a:xfrm>
            <a:off x="1455783" y="4791466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4A58884-5D80-4A1F-B191-4AC8D9FEFB6E}"/>
              </a:ext>
            </a:extLst>
          </p:cNvPr>
          <p:cNvSpPr txBox="1"/>
          <p:nvPr/>
        </p:nvSpPr>
        <p:spPr>
          <a:xfrm>
            <a:off x="3849697" y="5331395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0" name="화살표: 갈매기형 수장 99">
            <a:extLst>
              <a:ext uri="{FF2B5EF4-FFF2-40B4-BE49-F238E27FC236}">
                <a16:creationId xmlns:a16="http://schemas.microsoft.com/office/drawing/2014/main" id="{4772F95A-82FA-4334-BB24-865CCDF4AD9A}"/>
              </a:ext>
            </a:extLst>
          </p:cNvPr>
          <p:cNvSpPr/>
          <p:nvPr/>
        </p:nvSpPr>
        <p:spPr>
          <a:xfrm>
            <a:off x="4549810" y="3054446"/>
            <a:ext cx="568870" cy="104939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화살표: 갈매기형 수장 100">
            <a:extLst>
              <a:ext uri="{FF2B5EF4-FFF2-40B4-BE49-F238E27FC236}">
                <a16:creationId xmlns:a16="http://schemas.microsoft.com/office/drawing/2014/main" id="{172751BF-0D10-426E-8B62-18546C80B100}"/>
              </a:ext>
            </a:extLst>
          </p:cNvPr>
          <p:cNvSpPr/>
          <p:nvPr/>
        </p:nvSpPr>
        <p:spPr>
          <a:xfrm>
            <a:off x="4953870" y="3050916"/>
            <a:ext cx="568870" cy="104939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화살표: 갈매기형 수장 101">
            <a:extLst>
              <a:ext uri="{FF2B5EF4-FFF2-40B4-BE49-F238E27FC236}">
                <a16:creationId xmlns:a16="http://schemas.microsoft.com/office/drawing/2014/main" id="{3A685B3F-DFD8-4D6D-8E9B-A61F9ECFB4D8}"/>
              </a:ext>
            </a:extLst>
          </p:cNvPr>
          <p:cNvSpPr/>
          <p:nvPr/>
        </p:nvSpPr>
        <p:spPr>
          <a:xfrm>
            <a:off x="5350152" y="3053626"/>
            <a:ext cx="568870" cy="104939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BB4588-3331-4FFF-B035-CAF509352822}"/>
              </a:ext>
            </a:extLst>
          </p:cNvPr>
          <p:cNvSpPr/>
          <p:nvPr/>
        </p:nvSpPr>
        <p:spPr>
          <a:xfrm>
            <a:off x="6208889" y="1642279"/>
            <a:ext cx="3601852" cy="9814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58711-B161-420C-AE52-6BABF1B141E1}"/>
              </a:ext>
            </a:extLst>
          </p:cNvPr>
          <p:cNvSpPr txBox="1"/>
          <p:nvPr/>
        </p:nvSpPr>
        <p:spPr>
          <a:xfrm>
            <a:off x="9190931" y="2682721"/>
            <a:ext cx="300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바로 이동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</a:p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바로 이동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X</a:t>
            </a:r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18694FF-71C7-414F-ACCF-815785437A14}"/>
              </a:ext>
            </a:extLst>
          </p:cNvPr>
          <p:cNvSpPr/>
          <p:nvPr/>
        </p:nvSpPr>
        <p:spPr>
          <a:xfrm>
            <a:off x="6582851" y="189516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F841975-7912-4055-8100-9695B4D62017}"/>
              </a:ext>
            </a:extLst>
          </p:cNvPr>
          <p:cNvSpPr/>
          <p:nvPr/>
        </p:nvSpPr>
        <p:spPr>
          <a:xfrm>
            <a:off x="8938743" y="189516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8FE7BC9-24C6-40AF-8829-AC8840C95A60}"/>
              </a:ext>
            </a:extLst>
          </p:cNvPr>
          <p:cNvSpPr/>
          <p:nvPr/>
        </p:nvSpPr>
        <p:spPr>
          <a:xfrm>
            <a:off x="7732033" y="301014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3D097F5-4844-4072-A3F5-F617B05662AD}"/>
              </a:ext>
            </a:extLst>
          </p:cNvPr>
          <p:cNvSpPr/>
          <p:nvPr/>
        </p:nvSpPr>
        <p:spPr>
          <a:xfrm>
            <a:off x="8938743" y="4047129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BD4874A-B8BF-4554-BB7B-461703AB94BC}"/>
              </a:ext>
            </a:extLst>
          </p:cNvPr>
          <p:cNvSpPr/>
          <p:nvPr/>
        </p:nvSpPr>
        <p:spPr>
          <a:xfrm>
            <a:off x="6582851" y="4047129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5346625-CBF3-4C4B-A08B-E36B90CE8AC9}"/>
              </a:ext>
            </a:extLst>
          </p:cNvPr>
          <p:cNvSpPr/>
          <p:nvPr/>
        </p:nvSpPr>
        <p:spPr>
          <a:xfrm>
            <a:off x="7732033" y="516308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4E372F1-7EB3-4BCB-8AB1-1F5A19E2F910}"/>
              </a:ext>
            </a:extLst>
          </p:cNvPr>
          <p:cNvCxnSpPr>
            <a:stCxn id="58" idx="2"/>
            <a:endCxn id="56" idx="6"/>
          </p:cNvCxnSpPr>
          <p:nvPr/>
        </p:nvCxnSpPr>
        <p:spPr>
          <a:xfrm flipH="1">
            <a:off x="7121861" y="2164673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26ACAB3-A9E5-477F-950B-82161CCD091B}"/>
              </a:ext>
            </a:extLst>
          </p:cNvPr>
          <p:cNvCxnSpPr>
            <a:stCxn id="56" idx="5"/>
            <a:endCxn id="59" idx="1"/>
          </p:cNvCxnSpPr>
          <p:nvPr/>
        </p:nvCxnSpPr>
        <p:spPr>
          <a:xfrm>
            <a:off x="7042925" y="2355242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DD1BB05-4677-4E73-B164-1FF288629FDA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8192107" y="2355242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1DED424-0546-4ABA-959B-26C1CE092E08}"/>
              </a:ext>
            </a:extLst>
          </p:cNvPr>
          <p:cNvCxnSpPr>
            <a:cxnSpLocks/>
            <a:stCxn id="59" idx="5"/>
            <a:endCxn id="63" idx="1"/>
          </p:cNvCxnSpPr>
          <p:nvPr/>
        </p:nvCxnSpPr>
        <p:spPr>
          <a:xfrm>
            <a:off x="8192107" y="3470215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7CBF90F-4154-487C-B306-D3DA1C105DAC}"/>
              </a:ext>
            </a:extLst>
          </p:cNvPr>
          <p:cNvCxnSpPr>
            <a:stCxn id="59" idx="6"/>
            <a:endCxn id="63" idx="0"/>
          </p:cNvCxnSpPr>
          <p:nvPr/>
        </p:nvCxnSpPr>
        <p:spPr>
          <a:xfrm>
            <a:off x="8271043" y="3279646"/>
            <a:ext cx="937205" cy="7674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D3C6842-FBDA-46E6-AAD9-679B43C75775}"/>
              </a:ext>
            </a:extLst>
          </p:cNvPr>
          <p:cNvCxnSpPr>
            <a:stCxn id="63" idx="2"/>
            <a:endCxn id="65" idx="6"/>
          </p:cNvCxnSpPr>
          <p:nvPr/>
        </p:nvCxnSpPr>
        <p:spPr>
          <a:xfrm flipH="1">
            <a:off x="7121861" y="4316634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973A87B-EED9-4276-948A-65264D4137A8}"/>
              </a:ext>
            </a:extLst>
          </p:cNvPr>
          <p:cNvCxnSpPr>
            <a:stCxn id="65" idx="5"/>
            <a:endCxn id="66" idx="1"/>
          </p:cNvCxnSpPr>
          <p:nvPr/>
        </p:nvCxnSpPr>
        <p:spPr>
          <a:xfrm>
            <a:off x="7042925" y="4507203"/>
            <a:ext cx="768044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9C39E94-B50C-420C-A5F2-3B360A3A88FE}"/>
              </a:ext>
            </a:extLst>
          </p:cNvPr>
          <p:cNvCxnSpPr>
            <a:stCxn id="66" idx="7"/>
            <a:endCxn id="63" idx="3"/>
          </p:cNvCxnSpPr>
          <p:nvPr/>
        </p:nvCxnSpPr>
        <p:spPr>
          <a:xfrm flipV="1">
            <a:off x="8192107" y="4507203"/>
            <a:ext cx="825572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1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6B3C4-F7B7-4D1D-A185-2BCA7EFE9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7" y="1552673"/>
            <a:ext cx="612000" cy="61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746C60-7D10-47EF-8BDA-0278CF7E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59" y="1336279"/>
            <a:ext cx="612000" cy="612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22439D-D72C-4312-BE3C-E9D96DB7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96" y="2732362"/>
            <a:ext cx="612000" cy="612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9C716F-5B5E-46F1-8C4C-760E81C4F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25" y="3974139"/>
            <a:ext cx="612000" cy="61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791948-A635-4C6F-AC81-FE8D06EFD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7" y="5125607"/>
            <a:ext cx="612000" cy="612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511F1F-934E-404B-BABB-AA4093A7E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59" y="5666578"/>
            <a:ext cx="612000" cy="612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B194C5-E233-4F22-9935-426EBB6F546F}"/>
              </a:ext>
            </a:extLst>
          </p:cNvPr>
          <p:cNvCxnSpPr>
            <a:stCxn id="16" idx="1"/>
            <a:endCxn id="5" idx="3"/>
          </p:cNvCxnSpPr>
          <p:nvPr/>
        </p:nvCxnSpPr>
        <p:spPr>
          <a:xfrm flipH="1">
            <a:off x="1953007" y="1642279"/>
            <a:ext cx="1661952" cy="2163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AA7E94-CB92-4D01-9820-19AD9131F9E7}"/>
              </a:ext>
            </a:extLst>
          </p:cNvPr>
          <p:cNvCxnSpPr>
            <a:stCxn id="17" idx="1"/>
            <a:endCxn id="18" idx="1"/>
          </p:cNvCxnSpPr>
          <p:nvPr/>
        </p:nvCxnSpPr>
        <p:spPr>
          <a:xfrm>
            <a:off x="2419096" y="3038362"/>
            <a:ext cx="29" cy="12417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DFFD3D-7FC5-408F-8800-1B1E74FCC230}"/>
              </a:ext>
            </a:extLst>
          </p:cNvPr>
          <p:cNvCxnSpPr>
            <a:cxnSpLocks/>
          </p:cNvCxnSpPr>
          <p:nvPr/>
        </p:nvCxnSpPr>
        <p:spPr>
          <a:xfrm>
            <a:off x="3026333" y="3038362"/>
            <a:ext cx="29" cy="12417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16BC1A-E06B-452E-9FA8-16EA7A964B95}"/>
              </a:ext>
            </a:extLst>
          </p:cNvPr>
          <p:cNvCxnSpPr>
            <a:stCxn id="5" idx="2"/>
          </p:cNvCxnSpPr>
          <p:nvPr/>
        </p:nvCxnSpPr>
        <p:spPr>
          <a:xfrm>
            <a:off x="1647007" y="2164673"/>
            <a:ext cx="306000" cy="87368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4B18E9-B029-4EA8-9C29-05FA83F3064A}"/>
              </a:ext>
            </a:extLst>
          </p:cNvPr>
          <p:cNvCxnSpPr/>
          <p:nvPr/>
        </p:nvCxnSpPr>
        <p:spPr>
          <a:xfrm>
            <a:off x="1953007" y="3038362"/>
            <a:ext cx="0" cy="12417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D0725AC-ED35-4B74-8569-C4E255C748C7}"/>
              </a:ext>
            </a:extLst>
          </p:cNvPr>
          <p:cNvCxnSpPr>
            <a:endCxn id="19" idx="0"/>
          </p:cNvCxnSpPr>
          <p:nvPr/>
        </p:nvCxnSpPr>
        <p:spPr>
          <a:xfrm flipH="1">
            <a:off x="1647007" y="4280139"/>
            <a:ext cx="306000" cy="84546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EA1FDD-7D9A-4EB0-A846-CEBA1A035AB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953007" y="5431607"/>
            <a:ext cx="1661952" cy="5409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0A42BAA-6A53-42EA-9809-AF646660591C}"/>
              </a:ext>
            </a:extLst>
          </p:cNvPr>
          <p:cNvCxnSpPr>
            <a:stCxn id="16" idx="2"/>
          </p:cNvCxnSpPr>
          <p:nvPr/>
        </p:nvCxnSpPr>
        <p:spPr>
          <a:xfrm flipH="1">
            <a:off x="3456915" y="1948279"/>
            <a:ext cx="464044" cy="10618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5ADE19-E768-495D-A265-573F3E44D26C}"/>
              </a:ext>
            </a:extLst>
          </p:cNvPr>
          <p:cNvCxnSpPr>
            <a:cxnSpLocks/>
          </p:cNvCxnSpPr>
          <p:nvPr/>
        </p:nvCxnSpPr>
        <p:spPr>
          <a:xfrm>
            <a:off x="3456915" y="3010141"/>
            <a:ext cx="0" cy="126999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E9A479C-BAFC-4C08-89A2-E6ABB2B0A84B}"/>
              </a:ext>
            </a:extLst>
          </p:cNvPr>
          <p:cNvCxnSpPr>
            <a:endCxn id="20" idx="0"/>
          </p:cNvCxnSpPr>
          <p:nvPr/>
        </p:nvCxnSpPr>
        <p:spPr>
          <a:xfrm>
            <a:off x="3456915" y="4280139"/>
            <a:ext cx="464044" cy="138643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6208899-904D-4C29-8EAB-A4745968E5D5}"/>
              </a:ext>
            </a:extLst>
          </p:cNvPr>
          <p:cNvCxnSpPr>
            <a:cxnSpLocks/>
          </p:cNvCxnSpPr>
          <p:nvPr/>
        </p:nvCxnSpPr>
        <p:spPr>
          <a:xfrm flipH="1" flipV="1">
            <a:off x="2259007" y="2336756"/>
            <a:ext cx="198443" cy="4576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2B0676A-9CD3-45EC-AAE0-EB0F1636B579}"/>
              </a:ext>
            </a:extLst>
          </p:cNvPr>
          <p:cNvCxnSpPr/>
          <p:nvPr/>
        </p:nvCxnSpPr>
        <p:spPr>
          <a:xfrm flipV="1">
            <a:off x="2259007" y="2192894"/>
            <a:ext cx="1105082" cy="1438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56E82FE-79E7-44F8-86C6-05574713189B}"/>
              </a:ext>
            </a:extLst>
          </p:cNvPr>
          <p:cNvCxnSpPr>
            <a:cxnSpLocks/>
          </p:cNvCxnSpPr>
          <p:nvPr/>
        </p:nvCxnSpPr>
        <p:spPr>
          <a:xfrm flipH="1">
            <a:off x="2997466" y="2192894"/>
            <a:ext cx="366624" cy="6191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536AEA3-2909-433A-BB3C-CBFE5078CC3B}"/>
              </a:ext>
            </a:extLst>
          </p:cNvPr>
          <p:cNvCxnSpPr>
            <a:cxnSpLocks/>
          </p:cNvCxnSpPr>
          <p:nvPr/>
        </p:nvCxnSpPr>
        <p:spPr>
          <a:xfrm flipH="1">
            <a:off x="2259008" y="4547388"/>
            <a:ext cx="224636" cy="42597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A3222E-0E9F-4DDB-A57B-23EEA0BBE4F1}"/>
              </a:ext>
            </a:extLst>
          </p:cNvPr>
          <p:cNvCxnSpPr/>
          <p:nvPr/>
        </p:nvCxnSpPr>
        <p:spPr>
          <a:xfrm>
            <a:off x="2259007" y="4973358"/>
            <a:ext cx="1017593" cy="38350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A9D1D12-0E00-4F2B-A911-DCB239AF1B51}"/>
              </a:ext>
            </a:extLst>
          </p:cNvPr>
          <p:cNvCxnSpPr>
            <a:cxnSpLocks/>
          </p:cNvCxnSpPr>
          <p:nvPr/>
        </p:nvCxnSpPr>
        <p:spPr>
          <a:xfrm flipH="1" flipV="1">
            <a:off x="2997466" y="4547389"/>
            <a:ext cx="279134" cy="8094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C7DD9EB1-68A1-456C-B35C-0B9E73F1DC9F}"/>
              </a:ext>
            </a:extLst>
          </p:cNvPr>
          <p:cNvSpPr/>
          <p:nvPr/>
        </p:nvSpPr>
        <p:spPr>
          <a:xfrm rot="21093950" flipH="1">
            <a:off x="2402279" y="1858673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8B237DC8-65B5-4F2B-B3BD-A85F22080FD6}"/>
              </a:ext>
            </a:extLst>
          </p:cNvPr>
          <p:cNvSpPr/>
          <p:nvPr/>
        </p:nvSpPr>
        <p:spPr>
          <a:xfrm rot="16200000" flipH="1">
            <a:off x="1843086" y="3478030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141915B0-1E7B-4334-A313-86CBC3F74E0D}"/>
              </a:ext>
            </a:extLst>
          </p:cNvPr>
          <p:cNvSpPr/>
          <p:nvPr/>
        </p:nvSpPr>
        <p:spPr>
          <a:xfrm rot="12047359" flipH="1">
            <a:off x="2390754" y="5264497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FE77DEBE-3BC8-4A43-AC58-BF7401F3A6B6}"/>
              </a:ext>
            </a:extLst>
          </p:cNvPr>
          <p:cNvSpPr/>
          <p:nvPr/>
        </p:nvSpPr>
        <p:spPr>
          <a:xfrm rot="5400000" flipH="1" flipV="1">
            <a:off x="2875435" y="3473597"/>
            <a:ext cx="645634" cy="334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F25B4E-04B6-4106-A70B-037DF0CA67B6}"/>
              </a:ext>
            </a:extLst>
          </p:cNvPr>
          <p:cNvSpPr txBox="1"/>
          <p:nvPr/>
        </p:nvSpPr>
        <p:spPr>
          <a:xfrm>
            <a:off x="3764382" y="978782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795C46-8756-43B4-BC5F-B01ADBE5BFBD}"/>
              </a:ext>
            </a:extLst>
          </p:cNvPr>
          <p:cNvSpPr txBox="1"/>
          <p:nvPr/>
        </p:nvSpPr>
        <p:spPr>
          <a:xfrm>
            <a:off x="1492190" y="1213873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9CE7E-D137-41D1-80DE-E87195F4A8C3}"/>
              </a:ext>
            </a:extLst>
          </p:cNvPr>
          <p:cNvSpPr txBox="1"/>
          <p:nvPr/>
        </p:nvSpPr>
        <p:spPr>
          <a:xfrm>
            <a:off x="2561855" y="2384270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06925C-9CCF-4C62-BD0F-9E9C2B4224B3}"/>
              </a:ext>
            </a:extLst>
          </p:cNvPr>
          <p:cNvSpPr txBox="1"/>
          <p:nvPr/>
        </p:nvSpPr>
        <p:spPr>
          <a:xfrm>
            <a:off x="2548836" y="3613474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DC7951-4567-4FA6-9E43-0B7B2F6269F0}"/>
              </a:ext>
            </a:extLst>
          </p:cNvPr>
          <p:cNvSpPr txBox="1"/>
          <p:nvPr/>
        </p:nvSpPr>
        <p:spPr>
          <a:xfrm>
            <a:off x="1455783" y="4791466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4A58884-5D80-4A1F-B191-4AC8D9FEFB6E}"/>
              </a:ext>
            </a:extLst>
          </p:cNvPr>
          <p:cNvSpPr txBox="1"/>
          <p:nvPr/>
        </p:nvSpPr>
        <p:spPr>
          <a:xfrm>
            <a:off x="3849697" y="5331395"/>
            <a:ext cx="2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0" name="화살표: 갈매기형 수장 99">
            <a:extLst>
              <a:ext uri="{FF2B5EF4-FFF2-40B4-BE49-F238E27FC236}">
                <a16:creationId xmlns:a16="http://schemas.microsoft.com/office/drawing/2014/main" id="{4772F95A-82FA-4334-BB24-865CCDF4AD9A}"/>
              </a:ext>
            </a:extLst>
          </p:cNvPr>
          <p:cNvSpPr/>
          <p:nvPr/>
        </p:nvSpPr>
        <p:spPr>
          <a:xfrm>
            <a:off x="4549810" y="3054446"/>
            <a:ext cx="568870" cy="104939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화살표: 갈매기형 수장 100">
            <a:extLst>
              <a:ext uri="{FF2B5EF4-FFF2-40B4-BE49-F238E27FC236}">
                <a16:creationId xmlns:a16="http://schemas.microsoft.com/office/drawing/2014/main" id="{172751BF-0D10-426E-8B62-18546C80B100}"/>
              </a:ext>
            </a:extLst>
          </p:cNvPr>
          <p:cNvSpPr/>
          <p:nvPr/>
        </p:nvSpPr>
        <p:spPr>
          <a:xfrm>
            <a:off x="4953870" y="3050916"/>
            <a:ext cx="568870" cy="104939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화살표: 갈매기형 수장 101">
            <a:extLst>
              <a:ext uri="{FF2B5EF4-FFF2-40B4-BE49-F238E27FC236}">
                <a16:creationId xmlns:a16="http://schemas.microsoft.com/office/drawing/2014/main" id="{3A685B3F-DFD8-4D6D-8E9B-A61F9ECFB4D8}"/>
              </a:ext>
            </a:extLst>
          </p:cNvPr>
          <p:cNvSpPr/>
          <p:nvPr/>
        </p:nvSpPr>
        <p:spPr>
          <a:xfrm>
            <a:off x="5350152" y="3053626"/>
            <a:ext cx="568870" cy="104939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BB4588-3331-4FFF-B035-CAF509352822}"/>
              </a:ext>
            </a:extLst>
          </p:cNvPr>
          <p:cNvSpPr/>
          <p:nvPr/>
        </p:nvSpPr>
        <p:spPr>
          <a:xfrm rot="2281918">
            <a:off x="7316435" y="3320536"/>
            <a:ext cx="2590454" cy="9641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22023B-65B4-4D0B-A29A-465090189588}"/>
              </a:ext>
            </a:extLst>
          </p:cNvPr>
          <p:cNvSpPr txBox="1"/>
          <p:nvPr/>
        </p:nvSpPr>
        <p:spPr>
          <a:xfrm>
            <a:off x="8934872" y="2829827"/>
            <a:ext cx="300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노드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간의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양방향 이동이 가능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4F070DE-64CC-4330-BADD-511319EA2AC4}"/>
              </a:ext>
            </a:extLst>
          </p:cNvPr>
          <p:cNvSpPr/>
          <p:nvPr/>
        </p:nvSpPr>
        <p:spPr>
          <a:xfrm>
            <a:off x="6582851" y="189516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3EEFACA-A404-4E49-84E0-249AFC4049FE}"/>
              </a:ext>
            </a:extLst>
          </p:cNvPr>
          <p:cNvSpPr/>
          <p:nvPr/>
        </p:nvSpPr>
        <p:spPr>
          <a:xfrm>
            <a:off x="8938743" y="189516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CFF749D-0B48-47A2-8450-421576A52E85}"/>
              </a:ext>
            </a:extLst>
          </p:cNvPr>
          <p:cNvSpPr/>
          <p:nvPr/>
        </p:nvSpPr>
        <p:spPr>
          <a:xfrm>
            <a:off x="7732033" y="301014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13EB7E2-A36F-41F8-B017-5CDA5C184168}"/>
              </a:ext>
            </a:extLst>
          </p:cNvPr>
          <p:cNvSpPr/>
          <p:nvPr/>
        </p:nvSpPr>
        <p:spPr>
          <a:xfrm>
            <a:off x="8938743" y="4047129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68DC93E-B199-48CA-8644-79B7D6DB1FFB}"/>
              </a:ext>
            </a:extLst>
          </p:cNvPr>
          <p:cNvSpPr/>
          <p:nvPr/>
        </p:nvSpPr>
        <p:spPr>
          <a:xfrm>
            <a:off x="6582851" y="4047129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5DDBC18-3978-433F-A381-7D18BD991BCE}"/>
              </a:ext>
            </a:extLst>
          </p:cNvPr>
          <p:cNvSpPr/>
          <p:nvPr/>
        </p:nvSpPr>
        <p:spPr>
          <a:xfrm>
            <a:off x="7732033" y="516308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220B039-B035-4B64-9F8B-C41D1AABD308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7121861" y="2164673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04349AA-F1F1-4653-8275-AB4578C38606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7042925" y="2355242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3DE6316-E9F5-4AD5-A245-102C2BA74ED7}"/>
              </a:ext>
            </a:extLst>
          </p:cNvPr>
          <p:cNvCxnSpPr>
            <a:stCxn id="63" idx="7"/>
            <a:endCxn id="59" idx="3"/>
          </p:cNvCxnSpPr>
          <p:nvPr/>
        </p:nvCxnSpPr>
        <p:spPr>
          <a:xfrm flipV="1">
            <a:off x="8192107" y="2355242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B4C1762-88A5-49D5-A699-691921D45CA1}"/>
              </a:ext>
            </a:extLst>
          </p:cNvPr>
          <p:cNvCxnSpPr>
            <a:cxnSpLocks/>
            <a:stCxn id="63" idx="5"/>
            <a:endCxn id="65" idx="1"/>
          </p:cNvCxnSpPr>
          <p:nvPr/>
        </p:nvCxnSpPr>
        <p:spPr>
          <a:xfrm>
            <a:off x="8192107" y="3470215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974CB7A-6517-4808-85CA-A71F3A82E1C9}"/>
              </a:ext>
            </a:extLst>
          </p:cNvPr>
          <p:cNvCxnSpPr>
            <a:stCxn id="63" idx="6"/>
            <a:endCxn id="65" idx="0"/>
          </p:cNvCxnSpPr>
          <p:nvPr/>
        </p:nvCxnSpPr>
        <p:spPr>
          <a:xfrm>
            <a:off x="8271043" y="3279646"/>
            <a:ext cx="937205" cy="7674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B8EE1AD-9B5B-42EC-8C85-1DD3B13EA569}"/>
              </a:ext>
            </a:extLst>
          </p:cNvPr>
          <p:cNvCxnSpPr>
            <a:stCxn id="65" idx="2"/>
            <a:endCxn id="66" idx="6"/>
          </p:cNvCxnSpPr>
          <p:nvPr/>
        </p:nvCxnSpPr>
        <p:spPr>
          <a:xfrm flipH="1">
            <a:off x="7121861" y="4316634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F9095BC-AD38-4913-8D3B-8F9C2D3CF083}"/>
              </a:ext>
            </a:extLst>
          </p:cNvPr>
          <p:cNvCxnSpPr>
            <a:stCxn id="66" idx="5"/>
            <a:endCxn id="73" idx="1"/>
          </p:cNvCxnSpPr>
          <p:nvPr/>
        </p:nvCxnSpPr>
        <p:spPr>
          <a:xfrm>
            <a:off x="7042925" y="4507203"/>
            <a:ext cx="768044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5F5DA26-6CD3-4DF0-A4BD-A626013D992A}"/>
              </a:ext>
            </a:extLst>
          </p:cNvPr>
          <p:cNvCxnSpPr>
            <a:stCxn id="73" idx="7"/>
            <a:endCxn id="65" idx="3"/>
          </p:cNvCxnSpPr>
          <p:nvPr/>
        </p:nvCxnSpPr>
        <p:spPr>
          <a:xfrm flipV="1">
            <a:off x="8192107" y="4507203"/>
            <a:ext cx="825572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수학적 정의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244F6-C69C-438F-A88F-E9010BACABE7}"/>
              </a:ext>
            </a:extLst>
          </p:cNvPr>
          <p:cNvSpPr txBox="1"/>
          <p:nvPr/>
        </p:nvSpPr>
        <p:spPr>
          <a:xfrm>
            <a:off x="1241778" y="1704622"/>
            <a:ext cx="50461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 = (V(G), E(G))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455916-3A47-4FBC-8B48-5D30A0D83251}"/>
              </a:ext>
            </a:extLst>
          </p:cNvPr>
          <p:cNvSpPr txBox="1"/>
          <p:nvPr/>
        </p:nvSpPr>
        <p:spPr>
          <a:xfrm>
            <a:off x="1241778" y="2073954"/>
            <a:ext cx="7778044" cy="251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는 노드들의 집합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V(G)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간선들의 집합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E(G)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그래프는 노드와 간선의 집합이다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트리에서의 간선이 주로 노드사이의 연결 여부만을 저장했다면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그래프에서는 연결의 방향성이나 가중치 값 등 추가적인 정보도 포함한다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그래프가 가지는 강력한 점은 이처럼 간선에 저장되는 정보가 풍부하다는 점이다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54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6181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간선의 특성에 따른 그래프의 종류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8356" y="6356350"/>
            <a:ext cx="945444" cy="365125"/>
          </a:xfrm>
        </p:spPr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244F6-C69C-438F-A88F-E9010BACABE7}"/>
              </a:ext>
            </a:extLst>
          </p:cNvPr>
          <p:cNvSpPr txBox="1"/>
          <p:nvPr/>
        </p:nvSpPr>
        <p:spPr>
          <a:xfrm>
            <a:off x="742384" y="1249743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 그래프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(directed graph)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455916-3A47-4FBC-8B48-5D30A0D83251}"/>
              </a:ext>
            </a:extLst>
          </p:cNvPr>
          <p:cNvSpPr txBox="1"/>
          <p:nvPr/>
        </p:nvSpPr>
        <p:spPr>
          <a:xfrm>
            <a:off x="742385" y="1851378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두 노드를 연결하는 간선에 방향이 있는 그래프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다이그래프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(digraph)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라고도 함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4552-0D6F-41DB-80B3-D7BA728E19DD}"/>
              </a:ext>
            </a:extLst>
          </p:cNvPr>
          <p:cNvGrpSpPr/>
          <p:nvPr/>
        </p:nvGrpSpPr>
        <p:grpSpPr>
          <a:xfrm flipH="1">
            <a:off x="1103627" y="3684477"/>
            <a:ext cx="2894902" cy="539010"/>
            <a:chOff x="1356096" y="2772338"/>
            <a:chExt cx="2894902" cy="53901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5DACEBE-9C91-4506-ADC3-672E90E9F9DF}"/>
                </a:ext>
              </a:extLst>
            </p:cNvPr>
            <p:cNvSpPr/>
            <p:nvPr/>
          </p:nvSpPr>
          <p:spPr>
            <a:xfrm>
              <a:off x="1356096" y="277233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8FBB35E-5706-4944-89E8-5640099E7612}"/>
                </a:ext>
              </a:extLst>
            </p:cNvPr>
            <p:cNvSpPr/>
            <p:nvPr/>
          </p:nvSpPr>
          <p:spPr>
            <a:xfrm>
              <a:off x="3711988" y="277233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4782586-A77F-4E94-B000-D8A9E9A24582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1895106" y="3041843"/>
              <a:ext cx="181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086EA8A-E10E-4620-8F85-C2E895F7EE92}"/>
              </a:ext>
            </a:extLst>
          </p:cNvPr>
          <p:cNvSpPr txBox="1"/>
          <p:nvPr/>
        </p:nvSpPr>
        <p:spPr>
          <a:xfrm>
            <a:off x="742383" y="2865485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 그래프의 간선의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EC7C3-8DFC-4BDB-8049-9296CAFD0AC7}"/>
              </a:ext>
            </a:extLst>
          </p:cNvPr>
          <p:cNvSpPr txBox="1"/>
          <p:nvPr/>
        </p:nvSpPr>
        <p:spPr>
          <a:xfrm>
            <a:off x="2122415" y="3595939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&lt;0, 1&gt;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0936B-1E19-41A5-9D4B-9A76B74CD019}"/>
              </a:ext>
            </a:extLst>
          </p:cNvPr>
          <p:cNvSpPr txBox="1"/>
          <p:nvPr/>
        </p:nvSpPr>
        <p:spPr>
          <a:xfrm>
            <a:off x="944469" y="4308326"/>
            <a:ext cx="108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꼬리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(Tail)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D7FBF-A1E6-44F6-BF88-5A7C10EFF159}"/>
              </a:ext>
            </a:extLst>
          </p:cNvPr>
          <p:cNvSpPr txBox="1"/>
          <p:nvPr/>
        </p:nvSpPr>
        <p:spPr>
          <a:xfrm>
            <a:off x="3227893" y="4308326"/>
            <a:ext cx="129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머리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(Head)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C1E4A-D14C-4434-9393-1DF73F30D40F}"/>
              </a:ext>
            </a:extLst>
          </p:cNvPr>
          <p:cNvSpPr txBox="1"/>
          <p:nvPr/>
        </p:nvSpPr>
        <p:spPr>
          <a:xfrm>
            <a:off x="944469" y="4851083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꼬리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(Tail)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 그래프의 간선에서 시작 노드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머리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(head)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간선의 종료 노드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36D84A2-A176-4389-B327-E7C026FB2398}"/>
              </a:ext>
            </a:extLst>
          </p:cNvPr>
          <p:cNvSpPr/>
          <p:nvPr/>
        </p:nvSpPr>
        <p:spPr>
          <a:xfrm>
            <a:off x="7090854" y="238059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E5AA3D-A2DB-4BF1-A9EE-2003B509A2C9}"/>
              </a:ext>
            </a:extLst>
          </p:cNvPr>
          <p:cNvSpPr/>
          <p:nvPr/>
        </p:nvSpPr>
        <p:spPr>
          <a:xfrm>
            <a:off x="9446746" y="238059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49D097-C03D-40D0-BA61-92FF0B5BAF21}"/>
              </a:ext>
            </a:extLst>
          </p:cNvPr>
          <p:cNvSpPr/>
          <p:nvPr/>
        </p:nvSpPr>
        <p:spPr>
          <a:xfrm>
            <a:off x="8240036" y="3495568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04A902-2085-4E81-8F18-D4F5E8E33CEF}"/>
              </a:ext>
            </a:extLst>
          </p:cNvPr>
          <p:cNvSpPr/>
          <p:nvPr/>
        </p:nvSpPr>
        <p:spPr>
          <a:xfrm>
            <a:off x="9446746" y="4532556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9F5B6BE-5E05-431B-9929-9D343B232D7B}"/>
              </a:ext>
            </a:extLst>
          </p:cNvPr>
          <p:cNvSpPr/>
          <p:nvPr/>
        </p:nvSpPr>
        <p:spPr>
          <a:xfrm>
            <a:off x="7090854" y="4532556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C0BE307-D9EF-45DC-863E-2FF8C606A8FD}"/>
              </a:ext>
            </a:extLst>
          </p:cNvPr>
          <p:cNvSpPr/>
          <p:nvPr/>
        </p:nvSpPr>
        <p:spPr>
          <a:xfrm>
            <a:off x="8240036" y="5648509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6D7FC1-815A-468C-AE02-7678E15EEFE6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7629864" y="2650100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9D0BD3-14EA-4B24-AE01-6C99E0FF7332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7550928" y="2840669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6386ED-0963-44F8-98C1-9274FD566404}"/>
              </a:ext>
            </a:extLst>
          </p:cNvPr>
          <p:cNvCxnSpPr>
            <a:stCxn id="18" idx="7"/>
            <a:endCxn id="17" idx="3"/>
          </p:cNvCxnSpPr>
          <p:nvPr/>
        </p:nvCxnSpPr>
        <p:spPr>
          <a:xfrm flipV="1">
            <a:off x="8700110" y="2840669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F08EE8-847A-4390-A48C-642E31071F72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8700110" y="3955642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0CD676-3490-4BA0-A3DD-455A7B09FC35}"/>
              </a:ext>
            </a:extLst>
          </p:cNvPr>
          <p:cNvCxnSpPr>
            <a:stCxn id="18" idx="6"/>
            <a:endCxn id="19" idx="0"/>
          </p:cNvCxnSpPr>
          <p:nvPr/>
        </p:nvCxnSpPr>
        <p:spPr>
          <a:xfrm>
            <a:off x="8779046" y="3765073"/>
            <a:ext cx="937205" cy="7674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2F3B93B-219F-4FA4-BBD2-A541C8991B50}"/>
              </a:ext>
            </a:extLst>
          </p:cNvPr>
          <p:cNvCxnSpPr>
            <a:stCxn id="19" idx="2"/>
            <a:endCxn id="20" idx="6"/>
          </p:cNvCxnSpPr>
          <p:nvPr/>
        </p:nvCxnSpPr>
        <p:spPr>
          <a:xfrm flipH="1">
            <a:off x="7629864" y="4802061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AF3901-9B2D-47D4-A0C1-83F5F311EE73}"/>
              </a:ext>
            </a:extLst>
          </p:cNvPr>
          <p:cNvCxnSpPr>
            <a:stCxn id="20" idx="5"/>
            <a:endCxn id="21" idx="1"/>
          </p:cNvCxnSpPr>
          <p:nvPr/>
        </p:nvCxnSpPr>
        <p:spPr>
          <a:xfrm>
            <a:off x="7550928" y="4992630"/>
            <a:ext cx="768044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D9BE26-5729-4624-8541-C9EAACF3C8D9}"/>
              </a:ext>
            </a:extLst>
          </p:cNvPr>
          <p:cNvCxnSpPr>
            <a:stCxn id="21" idx="7"/>
            <a:endCxn id="19" idx="3"/>
          </p:cNvCxnSpPr>
          <p:nvPr/>
        </p:nvCxnSpPr>
        <p:spPr>
          <a:xfrm flipV="1">
            <a:off x="8700110" y="4992630"/>
            <a:ext cx="825572" cy="73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3A99F9F-A810-4904-B0D7-7760A907E3C7}"/>
              </a:ext>
            </a:extLst>
          </p:cNvPr>
          <p:cNvSpPr txBox="1"/>
          <p:nvPr/>
        </p:nvSpPr>
        <p:spPr>
          <a:xfrm>
            <a:off x="8075249" y="2272262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&lt;0, 1&gt;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91676-FAD3-4FEC-B60D-BCA667784A2E}"/>
              </a:ext>
            </a:extLst>
          </p:cNvPr>
          <p:cNvSpPr txBox="1"/>
          <p:nvPr/>
        </p:nvSpPr>
        <p:spPr>
          <a:xfrm>
            <a:off x="7787441" y="2924205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&lt;1, 2&gt;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39E321-03D1-45CB-9CA4-7D28D3DD83F7}"/>
              </a:ext>
            </a:extLst>
          </p:cNvPr>
          <p:cNvSpPr txBox="1"/>
          <p:nvPr/>
        </p:nvSpPr>
        <p:spPr>
          <a:xfrm>
            <a:off x="9128431" y="3127449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&lt;2, 0&gt;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F7AED1-E86E-48D3-9AD7-A7D001ED1179}"/>
              </a:ext>
            </a:extLst>
          </p:cNvPr>
          <p:cNvSpPr txBox="1"/>
          <p:nvPr/>
        </p:nvSpPr>
        <p:spPr>
          <a:xfrm>
            <a:off x="9296736" y="3888290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&lt;2, 3&gt;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F276C7-BA24-4F03-8B4F-A3597360C6FD}"/>
              </a:ext>
            </a:extLst>
          </p:cNvPr>
          <p:cNvSpPr txBox="1"/>
          <p:nvPr/>
        </p:nvSpPr>
        <p:spPr>
          <a:xfrm>
            <a:off x="8363114" y="4219951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&lt;3, 2&gt;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26C89-E6B6-4740-9A97-CC8241FE0238}"/>
              </a:ext>
            </a:extLst>
          </p:cNvPr>
          <p:cNvSpPr txBox="1"/>
          <p:nvPr/>
        </p:nvSpPr>
        <p:spPr>
          <a:xfrm>
            <a:off x="8135720" y="4776608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&lt;3, 4&gt;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4661C-7E4C-404C-A786-06A2715DAE13}"/>
              </a:ext>
            </a:extLst>
          </p:cNvPr>
          <p:cNvSpPr txBox="1"/>
          <p:nvPr/>
        </p:nvSpPr>
        <p:spPr>
          <a:xfrm>
            <a:off x="9051352" y="5353685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&lt;5, 3&gt;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C1556E-5B5E-4F81-9398-3B8C14E6118E}"/>
              </a:ext>
            </a:extLst>
          </p:cNvPr>
          <p:cNvSpPr txBox="1"/>
          <p:nvPr/>
        </p:nvSpPr>
        <p:spPr>
          <a:xfrm>
            <a:off x="7122265" y="5262878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&lt;4, 5&gt;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4AD97-55DC-4ACF-B41A-18EA2E41393E}"/>
              </a:ext>
            </a:extLst>
          </p:cNvPr>
          <p:cNvSpPr txBox="1"/>
          <p:nvPr/>
        </p:nvSpPr>
        <p:spPr>
          <a:xfrm>
            <a:off x="5563006" y="1541198"/>
            <a:ext cx="64575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G1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노드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: V(G1) = {0, 1, 2, 3, 4, 5}</a:t>
            </a:r>
          </a:p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G1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간선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: E(G1) = {&lt;0, 1&gt;, &lt;1, 2&gt;, &lt;2, 0&gt;, &lt;2, 3&gt; ,&lt;3, 2&gt;, &lt;3, 4&gt;, &lt;4, 5&gt;, &lt;5, 3&gt;}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A91DEC-0CA0-4102-9AF6-399550952205}"/>
              </a:ext>
            </a:extLst>
          </p:cNvPr>
          <p:cNvSpPr txBox="1"/>
          <p:nvPr/>
        </p:nvSpPr>
        <p:spPr>
          <a:xfrm>
            <a:off x="8289484" y="6233662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G1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68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244F6-C69C-438F-A88F-E9010BACABE7}"/>
              </a:ext>
            </a:extLst>
          </p:cNvPr>
          <p:cNvSpPr txBox="1"/>
          <p:nvPr/>
        </p:nvSpPr>
        <p:spPr>
          <a:xfrm>
            <a:off x="1008735" y="899787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무방향 그래프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(undirected graph)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455916-3A47-4FBC-8B48-5D30A0D83251}"/>
              </a:ext>
            </a:extLst>
          </p:cNvPr>
          <p:cNvSpPr txBox="1"/>
          <p:nvPr/>
        </p:nvSpPr>
        <p:spPr>
          <a:xfrm>
            <a:off x="1008736" y="1354665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두 노드를 연결하는 간선에 방향이 없는 그래프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관계가 대칭적이다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4552-0D6F-41DB-80B3-D7BA728E19DD}"/>
              </a:ext>
            </a:extLst>
          </p:cNvPr>
          <p:cNvGrpSpPr/>
          <p:nvPr/>
        </p:nvGrpSpPr>
        <p:grpSpPr>
          <a:xfrm flipH="1">
            <a:off x="1369978" y="2860386"/>
            <a:ext cx="2894902" cy="539010"/>
            <a:chOff x="1356096" y="2772338"/>
            <a:chExt cx="2894902" cy="53901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5DACEBE-9C91-4506-ADC3-672E90E9F9DF}"/>
                </a:ext>
              </a:extLst>
            </p:cNvPr>
            <p:cNvSpPr/>
            <p:nvPr/>
          </p:nvSpPr>
          <p:spPr>
            <a:xfrm>
              <a:off x="1356096" y="277233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8FBB35E-5706-4944-89E8-5640099E7612}"/>
                </a:ext>
              </a:extLst>
            </p:cNvPr>
            <p:cNvSpPr/>
            <p:nvPr/>
          </p:nvSpPr>
          <p:spPr>
            <a:xfrm>
              <a:off x="3711988" y="277233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4782586-A77F-4E94-B000-D8A9E9A24582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1895106" y="3041843"/>
              <a:ext cx="181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086EA8A-E10E-4620-8F85-C2E895F7EE92}"/>
              </a:ext>
            </a:extLst>
          </p:cNvPr>
          <p:cNvSpPr txBox="1"/>
          <p:nvPr/>
        </p:nvSpPr>
        <p:spPr>
          <a:xfrm>
            <a:off x="1008734" y="2368772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무방향 그래프의 간선의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EC7C3-8DFC-4BDB-8049-9296CAFD0AC7}"/>
              </a:ext>
            </a:extLst>
          </p:cNvPr>
          <p:cNvSpPr txBox="1"/>
          <p:nvPr/>
        </p:nvSpPr>
        <p:spPr>
          <a:xfrm>
            <a:off x="2447998" y="2740547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(0, 1)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36D84A2-A176-4389-B327-E7C026FB2398}"/>
              </a:ext>
            </a:extLst>
          </p:cNvPr>
          <p:cNvSpPr/>
          <p:nvPr/>
        </p:nvSpPr>
        <p:spPr>
          <a:xfrm>
            <a:off x="7357202" y="207579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E5AA3D-A2DB-4BF1-A9EE-2003B509A2C9}"/>
              </a:ext>
            </a:extLst>
          </p:cNvPr>
          <p:cNvSpPr/>
          <p:nvPr/>
        </p:nvSpPr>
        <p:spPr>
          <a:xfrm>
            <a:off x="9713094" y="2075791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49D097-C03D-40D0-BA61-92FF0B5BAF21}"/>
              </a:ext>
            </a:extLst>
          </p:cNvPr>
          <p:cNvSpPr/>
          <p:nvPr/>
        </p:nvSpPr>
        <p:spPr>
          <a:xfrm>
            <a:off x="8506384" y="3190764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04A902-2085-4E81-8F18-D4F5E8E33CEF}"/>
              </a:ext>
            </a:extLst>
          </p:cNvPr>
          <p:cNvSpPr/>
          <p:nvPr/>
        </p:nvSpPr>
        <p:spPr>
          <a:xfrm>
            <a:off x="9713094" y="422775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9F5B6BE-5E05-431B-9929-9D343B232D7B}"/>
              </a:ext>
            </a:extLst>
          </p:cNvPr>
          <p:cNvSpPr/>
          <p:nvPr/>
        </p:nvSpPr>
        <p:spPr>
          <a:xfrm>
            <a:off x="7357202" y="422775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C0BE307-D9EF-45DC-863E-2FF8C606A8FD}"/>
              </a:ext>
            </a:extLst>
          </p:cNvPr>
          <p:cNvSpPr/>
          <p:nvPr/>
        </p:nvSpPr>
        <p:spPr>
          <a:xfrm>
            <a:off x="8506384" y="5343705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6D7FC1-815A-468C-AE02-7678E15EEFE6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7896212" y="2345296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9D0BD3-14EA-4B24-AE01-6C99E0FF7332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7817276" y="2535865"/>
            <a:ext cx="768044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6386ED-0963-44F8-98C1-9274FD566404}"/>
              </a:ext>
            </a:extLst>
          </p:cNvPr>
          <p:cNvCxnSpPr>
            <a:stCxn id="18" idx="7"/>
            <a:endCxn id="17" idx="3"/>
          </p:cNvCxnSpPr>
          <p:nvPr/>
        </p:nvCxnSpPr>
        <p:spPr>
          <a:xfrm flipV="1">
            <a:off x="8966458" y="2535865"/>
            <a:ext cx="825572" cy="7338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F08EE8-847A-4390-A48C-642E31071F72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8966458" y="3650838"/>
            <a:ext cx="825572" cy="655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2F3B93B-219F-4FA4-BBD2-A541C8991B50}"/>
              </a:ext>
            </a:extLst>
          </p:cNvPr>
          <p:cNvCxnSpPr>
            <a:stCxn id="19" idx="2"/>
            <a:endCxn id="20" idx="6"/>
          </p:cNvCxnSpPr>
          <p:nvPr/>
        </p:nvCxnSpPr>
        <p:spPr>
          <a:xfrm flipH="1">
            <a:off x="7896212" y="4497257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AF3901-9B2D-47D4-A0C1-83F5F311EE73}"/>
              </a:ext>
            </a:extLst>
          </p:cNvPr>
          <p:cNvCxnSpPr>
            <a:stCxn id="20" idx="5"/>
            <a:endCxn id="21" idx="1"/>
          </p:cNvCxnSpPr>
          <p:nvPr/>
        </p:nvCxnSpPr>
        <p:spPr>
          <a:xfrm>
            <a:off x="7817276" y="4687826"/>
            <a:ext cx="768044" cy="7348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D9BE26-5729-4624-8541-C9EAACF3C8D9}"/>
              </a:ext>
            </a:extLst>
          </p:cNvPr>
          <p:cNvCxnSpPr>
            <a:stCxn id="21" idx="7"/>
            <a:endCxn id="19" idx="3"/>
          </p:cNvCxnSpPr>
          <p:nvPr/>
        </p:nvCxnSpPr>
        <p:spPr>
          <a:xfrm flipV="1">
            <a:off x="8966458" y="4687826"/>
            <a:ext cx="825572" cy="7348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3A99F9F-A810-4904-B0D7-7760A907E3C7}"/>
              </a:ext>
            </a:extLst>
          </p:cNvPr>
          <p:cNvSpPr txBox="1"/>
          <p:nvPr/>
        </p:nvSpPr>
        <p:spPr>
          <a:xfrm>
            <a:off x="8341597" y="1967458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(0, 1)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91676-FAD3-4FEC-B60D-BCA667784A2E}"/>
              </a:ext>
            </a:extLst>
          </p:cNvPr>
          <p:cNvSpPr txBox="1"/>
          <p:nvPr/>
        </p:nvSpPr>
        <p:spPr>
          <a:xfrm>
            <a:off x="8053789" y="2619401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(1, 2)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39E321-03D1-45CB-9CA4-7D28D3DD83F7}"/>
              </a:ext>
            </a:extLst>
          </p:cNvPr>
          <p:cNvSpPr txBox="1"/>
          <p:nvPr/>
        </p:nvSpPr>
        <p:spPr>
          <a:xfrm>
            <a:off x="9394779" y="2822645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(2, 0)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F7AED1-E86E-48D3-9AD7-A7D001ED1179}"/>
              </a:ext>
            </a:extLst>
          </p:cNvPr>
          <p:cNvSpPr txBox="1"/>
          <p:nvPr/>
        </p:nvSpPr>
        <p:spPr>
          <a:xfrm>
            <a:off x="9563084" y="3583486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(2, 3)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26C89-E6B6-4740-9A97-CC8241FE0238}"/>
              </a:ext>
            </a:extLst>
          </p:cNvPr>
          <p:cNvSpPr txBox="1"/>
          <p:nvPr/>
        </p:nvSpPr>
        <p:spPr>
          <a:xfrm>
            <a:off x="8402068" y="4471804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(3, 4)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4661C-7E4C-404C-A786-06A2715DAE13}"/>
              </a:ext>
            </a:extLst>
          </p:cNvPr>
          <p:cNvSpPr txBox="1"/>
          <p:nvPr/>
        </p:nvSpPr>
        <p:spPr>
          <a:xfrm>
            <a:off x="9317700" y="5048881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(5, 3)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C1556E-5B5E-4F81-9398-3B8C14E6118E}"/>
              </a:ext>
            </a:extLst>
          </p:cNvPr>
          <p:cNvSpPr txBox="1"/>
          <p:nvPr/>
        </p:nvSpPr>
        <p:spPr>
          <a:xfrm>
            <a:off x="7388613" y="4958074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(4, 5)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96FB840-02C7-46D7-BEDC-0879BE64DC7B}"/>
              </a:ext>
            </a:extLst>
          </p:cNvPr>
          <p:cNvSpPr/>
          <p:nvPr/>
        </p:nvSpPr>
        <p:spPr>
          <a:xfrm flipH="1">
            <a:off x="3725870" y="365948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6CC7086-8FB9-4742-BFDA-D85BF91CFF2D}"/>
              </a:ext>
            </a:extLst>
          </p:cNvPr>
          <p:cNvSpPr/>
          <p:nvPr/>
        </p:nvSpPr>
        <p:spPr>
          <a:xfrm flipH="1">
            <a:off x="1369978" y="3659482"/>
            <a:ext cx="539010" cy="5390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B0B5B5-ECEF-46B6-A5B5-244CC9B48B97}"/>
              </a:ext>
            </a:extLst>
          </p:cNvPr>
          <p:cNvCxnSpPr>
            <a:cxnSpLocks/>
          </p:cNvCxnSpPr>
          <p:nvPr/>
        </p:nvCxnSpPr>
        <p:spPr>
          <a:xfrm>
            <a:off x="1908988" y="3827386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2186426-AFBA-473A-85F7-1FC57E792BF5}"/>
              </a:ext>
            </a:extLst>
          </p:cNvPr>
          <p:cNvCxnSpPr>
            <a:cxnSpLocks/>
          </p:cNvCxnSpPr>
          <p:nvPr/>
        </p:nvCxnSpPr>
        <p:spPr>
          <a:xfrm>
            <a:off x="1908988" y="4039167"/>
            <a:ext cx="18168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같음 기호 5">
            <a:extLst>
              <a:ext uri="{FF2B5EF4-FFF2-40B4-BE49-F238E27FC236}">
                <a16:creationId xmlns:a16="http://schemas.microsoft.com/office/drawing/2014/main" id="{B9DA46E4-D7F1-4315-AD11-5DB0090CD83C}"/>
              </a:ext>
            </a:extLst>
          </p:cNvPr>
          <p:cNvSpPr/>
          <p:nvPr/>
        </p:nvSpPr>
        <p:spPr>
          <a:xfrm rot="5400000">
            <a:off x="2682173" y="3331423"/>
            <a:ext cx="314156" cy="288230"/>
          </a:xfrm>
          <a:prstGeom prst="mathEqual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63DAE11-286B-4E7B-910C-E26195B7914D}"/>
              </a:ext>
            </a:extLst>
          </p:cNvPr>
          <p:cNvGrpSpPr/>
          <p:nvPr/>
        </p:nvGrpSpPr>
        <p:grpSpPr>
          <a:xfrm flipH="1">
            <a:off x="1387073" y="4991715"/>
            <a:ext cx="2894902" cy="539010"/>
            <a:chOff x="1356096" y="2772338"/>
            <a:chExt cx="2894902" cy="53901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31066C5-DBED-4E96-A7AC-1A90328B484C}"/>
                </a:ext>
              </a:extLst>
            </p:cNvPr>
            <p:cNvSpPr/>
            <p:nvPr/>
          </p:nvSpPr>
          <p:spPr>
            <a:xfrm>
              <a:off x="1356096" y="277233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V</a:t>
              </a:r>
              <a:r>
                <a:rPr lang="en-US" altLang="ko-KR" sz="1100">
                  <a:solidFill>
                    <a:schemeClr val="tx1"/>
                  </a:solidFill>
                </a:rPr>
                <a:t>j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63C50D0-9FC8-4847-B0D1-9F92FC84F21D}"/>
                </a:ext>
              </a:extLst>
            </p:cNvPr>
            <p:cNvSpPr/>
            <p:nvPr/>
          </p:nvSpPr>
          <p:spPr>
            <a:xfrm>
              <a:off x="3711988" y="277233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V</a:t>
              </a:r>
              <a:r>
                <a:rPr lang="en-US" altLang="ko-KR" sz="1100">
                  <a:solidFill>
                    <a:schemeClr val="tx1"/>
                  </a:solidFill>
                </a:rPr>
                <a:t>i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277DEEF-297C-4602-ABDD-40C75F1275FD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>
              <a:off x="1895106" y="3041843"/>
              <a:ext cx="181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35F8319-40CD-4FB1-BB4C-99FA67ECB946}"/>
              </a:ext>
            </a:extLst>
          </p:cNvPr>
          <p:cNvSpPr txBox="1"/>
          <p:nvPr/>
        </p:nvSpPr>
        <p:spPr>
          <a:xfrm>
            <a:off x="2593131" y="4887180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(i, j)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B3B4C0-20A1-4D31-AFAC-7CB5C283935E}"/>
              </a:ext>
            </a:extLst>
          </p:cNvPr>
          <p:cNvSpPr txBox="1"/>
          <p:nvPr/>
        </p:nvSpPr>
        <p:spPr>
          <a:xfrm>
            <a:off x="2593131" y="5265929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(j, i)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B4FCF-457E-4C20-B4E4-AC11C2851507}"/>
              </a:ext>
            </a:extLst>
          </p:cNvPr>
          <p:cNvSpPr txBox="1"/>
          <p:nvPr/>
        </p:nvSpPr>
        <p:spPr>
          <a:xfrm>
            <a:off x="6178251" y="1292594"/>
            <a:ext cx="518401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G2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노드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: V(G2) = {0, 1, 2, 3, 4, 5}</a:t>
            </a:r>
          </a:p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G2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간선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: E(G2) ={(0, 1), (1, 2), (2, 0), (2, 3), (3, 4), (4, 5), (5, 3)}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22280E-F961-4146-9878-796484B14613}"/>
              </a:ext>
            </a:extLst>
          </p:cNvPr>
          <p:cNvSpPr txBox="1"/>
          <p:nvPr/>
        </p:nvSpPr>
        <p:spPr>
          <a:xfrm>
            <a:off x="8555835" y="5883706"/>
            <a:ext cx="8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G2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65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5244F6-C69C-438F-A88F-E9010BACABE7}"/>
              </a:ext>
            </a:extLst>
          </p:cNvPr>
          <p:cNvSpPr txBox="1"/>
          <p:nvPr/>
        </p:nvSpPr>
        <p:spPr>
          <a:xfrm>
            <a:off x="708517" y="798187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 그래프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(weighted graph)</a:t>
            </a:r>
            <a:endParaRPr lang="ko-KR" altLang="en-US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455916-3A47-4FBC-8B48-5D30A0D83251}"/>
              </a:ext>
            </a:extLst>
          </p:cNvPr>
          <p:cNvSpPr txBox="1"/>
          <p:nvPr/>
        </p:nvSpPr>
        <p:spPr>
          <a:xfrm>
            <a:off x="708518" y="1253065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 연결하는 간선에 가중치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(weight)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있는 그래프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가중치는 간선 사이의 비용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(cost),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(distance)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등이 될 수 있다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무방향 그래프에 가중치가 존재할 때 무방향 가중 그래프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(undirected weighted graph),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 그래프에 가중치가 존재할 때 방향 가중 그래프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(directed weighted graph)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 가중 그래프를 네트워크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(network)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라고도 부른다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5B364F-F2F6-4363-B02F-9427C779FF5F}"/>
              </a:ext>
            </a:extLst>
          </p:cNvPr>
          <p:cNvGrpSpPr/>
          <p:nvPr/>
        </p:nvGrpSpPr>
        <p:grpSpPr>
          <a:xfrm>
            <a:off x="2504876" y="2977444"/>
            <a:ext cx="2211197" cy="3058288"/>
            <a:chOff x="1209336" y="3186664"/>
            <a:chExt cx="3063207" cy="428558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C217820-6DDC-4BA8-81E7-343DBF3DFF21}"/>
                </a:ext>
              </a:extLst>
            </p:cNvPr>
            <p:cNvSpPr/>
            <p:nvPr/>
          </p:nvSpPr>
          <p:spPr>
            <a:xfrm>
              <a:off x="1209336" y="329499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219E38-9E31-439F-9380-6387325F928B}"/>
                </a:ext>
              </a:extLst>
            </p:cNvPr>
            <p:cNvSpPr/>
            <p:nvPr/>
          </p:nvSpPr>
          <p:spPr>
            <a:xfrm>
              <a:off x="3565228" y="329499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27F051F-8249-4112-9909-A31118D6B9D4}"/>
                </a:ext>
              </a:extLst>
            </p:cNvPr>
            <p:cNvSpPr/>
            <p:nvPr/>
          </p:nvSpPr>
          <p:spPr>
            <a:xfrm>
              <a:off x="2358518" y="4409970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8DC690-5F22-4AEB-B366-CC345A9E8926}"/>
                </a:ext>
              </a:extLst>
            </p:cNvPr>
            <p:cNvSpPr/>
            <p:nvPr/>
          </p:nvSpPr>
          <p:spPr>
            <a:xfrm>
              <a:off x="3565228" y="544695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DDE20CB-A7FB-4883-9937-77F8322B7834}"/>
                </a:ext>
              </a:extLst>
            </p:cNvPr>
            <p:cNvSpPr/>
            <p:nvPr/>
          </p:nvSpPr>
          <p:spPr>
            <a:xfrm>
              <a:off x="1209336" y="5446958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4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761AC6A-9CE1-4DF3-B14E-090F9564AA7C}"/>
                </a:ext>
              </a:extLst>
            </p:cNvPr>
            <p:cNvSpPr/>
            <p:nvPr/>
          </p:nvSpPr>
          <p:spPr>
            <a:xfrm>
              <a:off x="2358518" y="6562911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AFB07A2E-E039-449D-9FA3-2DEABF3F89AA}"/>
                </a:ext>
              </a:extLst>
            </p:cNvPr>
            <p:cNvCxnSpPr>
              <a:stCxn id="55" idx="2"/>
              <a:endCxn id="54" idx="6"/>
            </p:cNvCxnSpPr>
            <p:nvPr/>
          </p:nvCxnSpPr>
          <p:spPr>
            <a:xfrm flipH="1">
              <a:off x="1748346" y="3564502"/>
              <a:ext cx="181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45200EA-BF1C-486B-9BFD-D0E54C579E5B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1669410" y="3755071"/>
              <a:ext cx="768044" cy="73383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752BCF9-E83A-47AE-B63B-B03E9DF65DCB}"/>
                </a:ext>
              </a:extLst>
            </p:cNvPr>
            <p:cNvCxnSpPr>
              <a:stCxn id="56" idx="7"/>
              <a:endCxn id="55" idx="3"/>
            </p:cNvCxnSpPr>
            <p:nvPr/>
          </p:nvCxnSpPr>
          <p:spPr>
            <a:xfrm flipV="1">
              <a:off x="2818592" y="3755071"/>
              <a:ext cx="825572" cy="73383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46FA612-153E-4047-BF16-6FCBC1AA5464}"/>
                </a:ext>
              </a:extLst>
            </p:cNvPr>
            <p:cNvCxnSpPr>
              <a:cxnSpLocks/>
              <a:stCxn id="56" idx="5"/>
              <a:endCxn id="57" idx="1"/>
            </p:cNvCxnSpPr>
            <p:nvPr/>
          </p:nvCxnSpPr>
          <p:spPr>
            <a:xfrm>
              <a:off x="2818592" y="4870044"/>
              <a:ext cx="825572" cy="65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E7435F6-25A5-490C-A8E5-0B868C517285}"/>
                </a:ext>
              </a:extLst>
            </p:cNvPr>
            <p:cNvCxnSpPr>
              <a:stCxn id="57" idx="2"/>
              <a:endCxn id="59" idx="6"/>
            </p:cNvCxnSpPr>
            <p:nvPr/>
          </p:nvCxnSpPr>
          <p:spPr>
            <a:xfrm flipH="1">
              <a:off x="1748346" y="5716463"/>
              <a:ext cx="181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AF4813A-6572-4431-A8BB-8E8126CC1E58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>
              <a:off x="1669410" y="5907032"/>
              <a:ext cx="768044" cy="7348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DDCD36B9-3F9C-455C-8D38-94CD1C1786D7}"/>
                </a:ext>
              </a:extLst>
            </p:cNvPr>
            <p:cNvCxnSpPr>
              <a:stCxn id="60" idx="7"/>
              <a:endCxn id="57" idx="3"/>
            </p:cNvCxnSpPr>
            <p:nvPr/>
          </p:nvCxnSpPr>
          <p:spPr>
            <a:xfrm flipV="1">
              <a:off x="2818592" y="5907032"/>
              <a:ext cx="825572" cy="7348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883B1E-9F4F-4999-B5A7-4F3D66A6D3E3}"/>
                </a:ext>
              </a:extLst>
            </p:cNvPr>
            <p:cNvSpPr txBox="1"/>
            <p:nvPr/>
          </p:nvSpPr>
          <p:spPr>
            <a:xfrm>
              <a:off x="2193731" y="3186664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2F2565-4382-4143-AA39-CFE5C3EAE804}"/>
                </a:ext>
              </a:extLst>
            </p:cNvPr>
            <p:cNvSpPr txBox="1"/>
            <p:nvPr/>
          </p:nvSpPr>
          <p:spPr>
            <a:xfrm>
              <a:off x="1669409" y="4030192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9F43605-0927-49DA-8093-F4B8E8AF19A0}"/>
                </a:ext>
              </a:extLst>
            </p:cNvPr>
            <p:cNvSpPr txBox="1"/>
            <p:nvPr/>
          </p:nvSpPr>
          <p:spPr>
            <a:xfrm>
              <a:off x="3246913" y="4041851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69D3A6-A515-4DC5-912C-2CF83C78E20D}"/>
                </a:ext>
              </a:extLst>
            </p:cNvPr>
            <p:cNvSpPr txBox="1"/>
            <p:nvPr/>
          </p:nvSpPr>
          <p:spPr>
            <a:xfrm>
              <a:off x="3415218" y="4802692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A0BC37-9156-4135-B93D-D76FB9D13757}"/>
                </a:ext>
              </a:extLst>
            </p:cNvPr>
            <p:cNvSpPr txBox="1"/>
            <p:nvPr/>
          </p:nvSpPr>
          <p:spPr>
            <a:xfrm>
              <a:off x="2254202" y="5691010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E08DDB-630A-4C93-84E6-1108CFB99683}"/>
                </a:ext>
              </a:extLst>
            </p:cNvPr>
            <p:cNvSpPr txBox="1"/>
            <p:nvPr/>
          </p:nvSpPr>
          <p:spPr>
            <a:xfrm>
              <a:off x="3204247" y="6238907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8D163F-93DF-46D4-AEEC-5F9C837023A0}"/>
                </a:ext>
              </a:extLst>
            </p:cNvPr>
            <p:cNvSpPr txBox="1"/>
            <p:nvPr/>
          </p:nvSpPr>
          <p:spPr>
            <a:xfrm>
              <a:off x="1624769" y="6234388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E204409-FC7E-4BCA-9660-85B166355B7C}"/>
                </a:ext>
              </a:extLst>
            </p:cNvPr>
            <p:cNvSpPr txBox="1"/>
            <p:nvPr/>
          </p:nvSpPr>
          <p:spPr>
            <a:xfrm>
              <a:off x="2407969" y="7102912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G3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C2B70E-B69D-4C26-8B92-1E92B87490D8}"/>
              </a:ext>
            </a:extLst>
          </p:cNvPr>
          <p:cNvGrpSpPr/>
          <p:nvPr/>
        </p:nvGrpSpPr>
        <p:grpSpPr>
          <a:xfrm>
            <a:off x="7278651" y="2977444"/>
            <a:ext cx="2269067" cy="3058288"/>
            <a:chOff x="5747664" y="3406993"/>
            <a:chExt cx="3063207" cy="4330732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45859E0-07DD-4D5B-A260-F00E966CA2FA}"/>
                </a:ext>
              </a:extLst>
            </p:cNvPr>
            <p:cNvSpPr/>
            <p:nvPr/>
          </p:nvSpPr>
          <p:spPr>
            <a:xfrm>
              <a:off x="5747664" y="3515326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1E655A6-8174-4A02-AF75-BFE82F84A8AD}"/>
                </a:ext>
              </a:extLst>
            </p:cNvPr>
            <p:cNvSpPr/>
            <p:nvPr/>
          </p:nvSpPr>
          <p:spPr>
            <a:xfrm>
              <a:off x="8103556" y="3515326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D52B081-D0F8-4AF7-98D3-F49C1667C7AF}"/>
                </a:ext>
              </a:extLst>
            </p:cNvPr>
            <p:cNvSpPr/>
            <p:nvPr/>
          </p:nvSpPr>
          <p:spPr>
            <a:xfrm>
              <a:off x="6896846" y="4630299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02E2DA5-6A3B-4CD4-AE5F-8352126B9DA1}"/>
                </a:ext>
              </a:extLst>
            </p:cNvPr>
            <p:cNvSpPr/>
            <p:nvPr/>
          </p:nvSpPr>
          <p:spPr>
            <a:xfrm>
              <a:off x="8103556" y="566728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F90C31FC-E124-49FE-9E32-10A4209166F0}"/>
                </a:ext>
              </a:extLst>
            </p:cNvPr>
            <p:cNvSpPr/>
            <p:nvPr/>
          </p:nvSpPr>
          <p:spPr>
            <a:xfrm>
              <a:off x="5747664" y="5667287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4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9E72904-8FF7-4BF0-A9A8-E8637A9B7031}"/>
                </a:ext>
              </a:extLst>
            </p:cNvPr>
            <p:cNvSpPr/>
            <p:nvPr/>
          </p:nvSpPr>
          <p:spPr>
            <a:xfrm>
              <a:off x="6896846" y="6783240"/>
              <a:ext cx="539010" cy="5390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52DBF832-68D4-4CF7-8120-FE34A3F86020}"/>
                </a:ext>
              </a:extLst>
            </p:cNvPr>
            <p:cNvCxnSpPr>
              <a:stCxn id="100" idx="2"/>
              <a:endCxn id="99" idx="6"/>
            </p:cNvCxnSpPr>
            <p:nvPr/>
          </p:nvCxnSpPr>
          <p:spPr>
            <a:xfrm flipH="1">
              <a:off x="6286674" y="3784831"/>
              <a:ext cx="181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AE026B1D-F3C0-4614-BE24-264825278331}"/>
                </a:ext>
              </a:extLst>
            </p:cNvPr>
            <p:cNvCxnSpPr>
              <a:stCxn id="99" idx="5"/>
              <a:endCxn id="101" idx="1"/>
            </p:cNvCxnSpPr>
            <p:nvPr/>
          </p:nvCxnSpPr>
          <p:spPr>
            <a:xfrm>
              <a:off x="6207738" y="3975400"/>
              <a:ext cx="768044" cy="733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1102F271-6E4F-4EDB-B138-2843C75378EF}"/>
                </a:ext>
              </a:extLst>
            </p:cNvPr>
            <p:cNvCxnSpPr>
              <a:stCxn id="101" idx="7"/>
              <a:endCxn id="100" idx="3"/>
            </p:cNvCxnSpPr>
            <p:nvPr/>
          </p:nvCxnSpPr>
          <p:spPr>
            <a:xfrm flipV="1">
              <a:off x="7356920" y="3975400"/>
              <a:ext cx="825572" cy="733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784999E2-3958-4D05-8FD0-F87662704388}"/>
                </a:ext>
              </a:extLst>
            </p:cNvPr>
            <p:cNvCxnSpPr>
              <a:cxnSpLocks/>
              <a:stCxn id="101" idx="5"/>
              <a:endCxn id="102" idx="1"/>
            </p:cNvCxnSpPr>
            <p:nvPr/>
          </p:nvCxnSpPr>
          <p:spPr>
            <a:xfrm>
              <a:off x="7356920" y="5090373"/>
              <a:ext cx="825572" cy="65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F05FAE2-EBDB-4D77-90AE-F6019865478F}"/>
                </a:ext>
              </a:extLst>
            </p:cNvPr>
            <p:cNvCxnSpPr>
              <a:stCxn id="101" idx="6"/>
              <a:endCxn id="102" idx="0"/>
            </p:cNvCxnSpPr>
            <p:nvPr/>
          </p:nvCxnSpPr>
          <p:spPr>
            <a:xfrm>
              <a:off x="7435856" y="4899804"/>
              <a:ext cx="937205" cy="7674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5B4B74D-5F2D-403C-9FF7-D5C2D47E9AA6}"/>
                </a:ext>
              </a:extLst>
            </p:cNvPr>
            <p:cNvCxnSpPr>
              <a:stCxn id="102" idx="2"/>
              <a:endCxn id="103" idx="6"/>
            </p:cNvCxnSpPr>
            <p:nvPr/>
          </p:nvCxnSpPr>
          <p:spPr>
            <a:xfrm flipH="1">
              <a:off x="6286674" y="5936792"/>
              <a:ext cx="181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79D9E191-D031-48FD-8B4C-207861B5B1BF}"/>
                </a:ext>
              </a:extLst>
            </p:cNvPr>
            <p:cNvCxnSpPr>
              <a:stCxn id="103" idx="5"/>
              <a:endCxn id="104" idx="1"/>
            </p:cNvCxnSpPr>
            <p:nvPr/>
          </p:nvCxnSpPr>
          <p:spPr>
            <a:xfrm>
              <a:off x="6207738" y="6127361"/>
              <a:ext cx="768044" cy="7348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60E6D446-FE24-4152-97C4-CD3E26D9AE63}"/>
                </a:ext>
              </a:extLst>
            </p:cNvPr>
            <p:cNvCxnSpPr>
              <a:stCxn id="104" idx="7"/>
              <a:endCxn id="102" idx="3"/>
            </p:cNvCxnSpPr>
            <p:nvPr/>
          </p:nvCxnSpPr>
          <p:spPr>
            <a:xfrm flipV="1">
              <a:off x="7356920" y="6127361"/>
              <a:ext cx="825572" cy="7348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F3D139E-E5E6-4939-8E64-4F501F51595B}"/>
                </a:ext>
              </a:extLst>
            </p:cNvPr>
            <p:cNvSpPr txBox="1"/>
            <p:nvPr/>
          </p:nvSpPr>
          <p:spPr>
            <a:xfrm>
              <a:off x="6732059" y="3406993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7C52F85-AFC2-4EF8-9E06-353548B91EC5}"/>
                </a:ext>
              </a:extLst>
            </p:cNvPr>
            <p:cNvSpPr txBox="1"/>
            <p:nvPr/>
          </p:nvSpPr>
          <p:spPr>
            <a:xfrm>
              <a:off x="6578663" y="4045830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F5E2D13-1F93-4470-9063-046E81CADA8D}"/>
                </a:ext>
              </a:extLst>
            </p:cNvPr>
            <p:cNvSpPr txBox="1"/>
            <p:nvPr/>
          </p:nvSpPr>
          <p:spPr>
            <a:xfrm>
              <a:off x="7785241" y="4262180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0D0F199-194F-47A2-82F8-276E0B464475}"/>
                </a:ext>
              </a:extLst>
            </p:cNvPr>
            <p:cNvSpPr txBox="1"/>
            <p:nvPr/>
          </p:nvSpPr>
          <p:spPr>
            <a:xfrm>
              <a:off x="7953546" y="5023021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3157C40-E5C7-4ABC-B45D-3EC6CF44B190}"/>
                </a:ext>
              </a:extLst>
            </p:cNvPr>
            <p:cNvSpPr txBox="1"/>
            <p:nvPr/>
          </p:nvSpPr>
          <p:spPr>
            <a:xfrm>
              <a:off x="7374956" y="5354880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3C9CDBB-0E08-427B-9A09-90BD42D059B1}"/>
                </a:ext>
              </a:extLst>
            </p:cNvPr>
            <p:cNvSpPr txBox="1"/>
            <p:nvPr/>
          </p:nvSpPr>
          <p:spPr>
            <a:xfrm>
              <a:off x="6792530" y="5911339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061031-68C8-420C-BF58-54D3D8C471BD}"/>
                </a:ext>
              </a:extLst>
            </p:cNvPr>
            <p:cNvSpPr txBox="1"/>
            <p:nvPr/>
          </p:nvSpPr>
          <p:spPr>
            <a:xfrm>
              <a:off x="7589384" y="6488668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0F4A8C6-530E-4FA5-AC07-7CCC13B98F0E}"/>
                </a:ext>
              </a:extLst>
            </p:cNvPr>
            <p:cNvSpPr txBox="1"/>
            <p:nvPr/>
          </p:nvSpPr>
          <p:spPr>
            <a:xfrm>
              <a:off x="5779075" y="6397609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C1B961-3937-4FAC-AB97-258FBE35CC22}"/>
                </a:ext>
              </a:extLst>
            </p:cNvPr>
            <p:cNvSpPr txBox="1"/>
            <p:nvPr/>
          </p:nvSpPr>
          <p:spPr>
            <a:xfrm>
              <a:off x="6946294" y="7368393"/>
              <a:ext cx="8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G4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9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2170</Words>
  <Application>Microsoft Office PowerPoint</Application>
  <PresentationFormat>와이드스크린</PresentationFormat>
  <Paragraphs>629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D2Coding</vt:lpstr>
      <vt:lpstr>나눔스퀘어</vt:lpstr>
      <vt:lpstr>나눔스퀘어 Bold</vt:lpstr>
      <vt:lpstr>맑은 고딕</vt:lpstr>
      <vt:lpstr>Arial</vt:lpstr>
      <vt:lpstr>Office 테마</vt:lpstr>
      <vt:lpstr>DataStructure Seminar Chapter.11  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HSDPA</dc:title>
  <dc:creator>Admin</dc:creator>
  <cp:lastModifiedBy>Admin</cp:lastModifiedBy>
  <cp:revision>95</cp:revision>
  <dcterms:created xsi:type="dcterms:W3CDTF">2018-04-26T07:52:46Z</dcterms:created>
  <dcterms:modified xsi:type="dcterms:W3CDTF">2018-11-13T20:41:46Z</dcterms:modified>
</cp:coreProperties>
</file>