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99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26.11.2021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26.11.2021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26.11.2021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26.11.2021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26.11.2021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26.11.2021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26.11.2021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26.11.2021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26.11.2021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26.11.2021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26.11.2021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26.11.2021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26.11.2021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26.11.2021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Hubway bike sharinG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" dirty="0">
                <a:solidFill>
                  <a:schemeClr val="tx1"/>
                </a:solidFill>
              </a:rPr>
              <a:t>Patrick Wickenkamp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3BB4B-67FD-4554-9275-1AF63893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26.11.2021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Step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93319E-6704-41F8-9087-74E062FE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Herunterladen der 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26.11.2021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34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{0504584D-1E9C-47CF-AC3E-CB7688B81F40}tf78438558_win32</Template>
  <TotalTime>0</TotalTime>
  <Words>15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Garamond</vt:lpstr>
      <vt:lpstr>SavonVTI</vt:lpstr>
      <vt:lpstr>Hubway bike sharinG</vt:lpstr>
      <vt:lpstr>Data Source</vt:lpstr>
      <vt:lpstr>Workflow Step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Hubway bike sharinG</dc:title>
  <dc:creator>Patrick Wickenkamp</dc:creator>
  <cp:lastModifiedBy>Patrick Wickenkamp</cp:lastModifiedBy>
  <cp:revision>2</cp:revision>
  <dcterms:created xsi:type="dcterms:W3CDTF">2021-11-26T12:10:08Z</dcterms:created>
  <dcterms:modified xsi:type="dcterms:W3CDTF">2021-11-26T23:40:22Z</dcterms:modified>
</cp:coreProperties>
</file>