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60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2" r:id="rId16"/>
    <p:sldId id="262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6D6"/>
    <a:srgbClr val="3488A0"/>
    <a:srgbClr val="344529"/>
    <a:srgbClr val="2B3922"/>
    <a:srgbClr val="2E3722"/>
    <a:srgbClr val="FCF7F1"/>
    <a:srgbClr val="B8D233"/>
    <a:srgbClr val="F8D22F"/>
    <a:srgbClr val="F03F2B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990" autoAdjust="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ADB92-5A40-4548-A046-8AEB98C0DD04}" type="datetime1">
              <a:rPr lang="de-DE" smtClean="0"/>
              <a:t>29.11.2021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940F88-494A-4E01-94D4-AE1E94A94A13}" type="datetime1">
              <a:rPr lang="de-DE" smtClean="0"/>
              <a:t>29.11.2021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300BC7A-40BD-4995-A1E1-D110562E1CAF}" type="datetime1">
              <a:rPr lang="de-DE" smtClean="0"/>
              <a:t>29.11.2021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67CFE-7EBA-4741-B861-ECB9C16040ED}" type="datetime1">
              <a:rPr lang="de-DE" smtClean="0"/>
              <a:t>29.11.2021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8D19ED-1661-49DB-ABA8-9D40E25065BC}" type="datetime1">
              <a:rPr lang="de-DE" smtClean="0"/>
              <a:t>29.11.2021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D2E29C69-043E-4C13-9AB0-9F83C784042E}" type="datetime1">
              <a:rPr lang="de-DE" smtClean="0"/>
              <a:t>29.11.2021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9D4E4-B5C3-4E44-B86B-E426DECF8177}" type="datetime1">
              <a:rPr lang="de-DE" smtClean="0"/>
              <a:t>29.11.2021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4063BC-01CA-4504-9E02-5CE33589BDD7}" type="datetime1">
              <a:rPr lang="de-DE" smtClean="0"/>
              <a:t>29.11.2021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4553-CB32-4C01-936B-782A1F0D4534}" type="datetime1">
              <a:rPr lang="de-DE" smtClean="0"/>
              <a:t>29.11.2021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E4C6E-AE98-44D9-9539-7D07295E3F62}" type="datetime1">
              <a:rPr lang="de-DE" smtClean="0"/>
              <a:t>29.11.2021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BED7F17-BB87-4D21-B0B9-FC3CEC7BA3BA}" type="datetime1">
              <a:rPr lang="de-DE" smtClean="0"/>
              <a:t>29.11.2021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CE950D3-0446-4476-9960-01D89E840E5D}" type="datetime1">
              <a:rPr lang="de-DE" smtClean="0"/>
              <a:t>29.11.2021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6B4A689-DE7A-460E-9036-381728EAF560}" type="datetime1">
              <a:rPr lang="de-DE" smtClean="0"/>
              <a:t>29.11.2021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cmeyer/hubway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de" sz="4400" dirty="0">
                <a:solidFill>
                  <a:schemeClr val="tx1"/>
                </a:solidFill>
              </a:rPr>
              <a:t>Hubway bike sharinG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de" dirty="0">
                <a:solidFill>
                  <a:schemeClr val="tx1"/>
                </a:solidFill>
              </a:rPr>
              <a:t>Patrick Wickenkamp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8925848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bikeid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bikes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7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9177203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ss</a:t>
                      </a:r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id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ss</a:t>
                      </a:r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name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bikeid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stations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6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531322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id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bikeid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name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end </a:t>
            </a:r>
            <a:r>
              <a:rPr lang="de-DE" dirty="0" err="1"/>
              <a:t>stations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7189876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stoptime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bikeid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timeslot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1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8626794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usertype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timeslot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bikeid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timeslot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2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56088240"/>
              </p:ext>
            </p:extLst>
          </p:nvPr>
        </p:nvGraphicFramePr>
        <p:xfrm>
          <a:off x="1066800" y="2103438"/>
          <a:ext cx="4664073" cy="365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414905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timeslot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bikeid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timeslot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9D3DA-4E0D-4BB2-A416-A32AA901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85E47-B7F2-4342-90AE-00A70A45F8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6F37EB-277D-4365-9762-902659AE79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F53F11-4325-4D3D-AED3-F7E0C405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749D4E4-B5C3-4E44-B86B-E426DECF8177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1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3BB4B-67FD-4554-9275-1AF63893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https://www.kaggle.com/acmeyer/hubway-data</a:t>
            </a:r>
            <a:endParaRPr lang="de-DE" dirty="0"/>
          </a:p>
          <a:p>
            <a:endParaRPr lang="de-DE" dirty="0"/>
          </a:p>
          <a:p>
            <a:r>
              <a:rPr lang="de-DE" dirty="0"/>
              <a:t>Herunterladen der Dateien über Python-Bibliothek von </a:t>
            </a:r>
            <a:r>
              <a:rPr lang="de-DE" dirty="0" err="1"/>
              <a:t>Kaggle</a:t>
            </a:r>
            <a:r>
              <a:rPr lang="de-DE" dirty="0"/>
              <a:t> (</a:t>
            </a:r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kaggle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Konfigurationsdatei: {"username":„ABC","key":„123"}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3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Source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877559"/>
              </p:ext>
            </p:extLst>
          </p:nvPr>
        </p:nvGraphicFramePr>
        <p:xfrm>
          <a:off x="1066800" y="2103438"/>
          <a:ext cx="100583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tripduration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birth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gender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4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72B90-8FB3-4C39-97FD-BBD59C5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193319E-6704-41F8-9087-74E062FE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Erstellen der benötigten Verzeichnisse und Löschen von Alt-Dateien in diesen Verzeichnissen</a:t>
            </a:r>
          </a:p>
          <a:p>
            <a:endParaRPr lang="de-DE" dirty="0"/>
          </a:p>
          <a:p>
            <a:r>
              <a:rPr lang="de-DE" dirty="0"/>
              <a:t>Herunterladen der Rohdateien</a:t>
            </a:r>
          </a:p>
          <a:p>
            <a:endParaRPr lang="de-DE" dirty="0"/>
          </a:p>
          <a:p>
            <a:r>
              <a:rPr lang="de-DE" dirty="0"/>
              <a:t>Kopieren der Rohdateien in das HDFS</a:t>
            </a:r>
          </a:p>
          <a:p>
            <a:endParaRPr lang="de-DE" dirty="0"/>
          </a:p>
          <a:p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Konvertieren der Rohdateien in das benötigte Format </a:t>
            </a:r>
          </a:p>
          <a:p>
            <a:endParaRPr lang="de-DE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Erstellen der Excel-Datei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45077-4EE2-4D36-833C-B9D33FB7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3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15207653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birth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gender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latitude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Average Trip Duration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97972678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birth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ss</a:t>
                      </a:r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latitude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gender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ss</a:t>
                      </a:r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longitude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latitude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longitude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Average Trip </a:t>
            </a:r>
            <a:r>
              <a:rPr lang="de-DE" dirty="0" err="1"/>
              <a:t>Distance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2019397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birth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gender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Average Trip </a:t>
            </a:r>
            <a:r>
              <a:rPr lang="de-DE" dirty="0" err="1"/>
              <a:t>Distance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9836519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birth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gender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Share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gender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7051319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year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Share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age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29.11.2021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15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{0504584D-1E9C-47CF-AC3E-CB7688B81F40}tf78438558_win32</Template>
  <TotalTime>0</TotalTime>
  <Words>423</Words>
  <Application>Microsoft Office PowerPoint</Application>
  <PresentationFormat>Breitbild</PresentationFormat>
  <Paragraphs>242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Garamond</vt:lpstr>
      <vt:lpstr>SavonVTI</vt:lpstr>
      <vt:lpstr>Hubway bike sharinG</vt:lpstr>
      <vt:lpstr>Data Source</vt:lpstr>
      <vt:lpstr>Data Source</vt:lpstr>
      <vt:lpstr>Workflow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Hubway bike sharinG</dc:title>
  <dc:creator>Patrick Wickenkamp</dc:creator>
  <cp:lastModifiedBy>Patrick Wickenkamp</cp:lastModifiedBy>
  <cp:revision>7</cp:revision>
  <dcterms:created xsi:type="dcterms:W3CDTF">2021-11-26T12:10:08Z</dcterms:created>
  <dcterms:modified xsi:type="dcterms:W3CDTF">2021-11-29T10:06:23Z</dcterms:modified>
</cp:coreProperties>
</file>