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7bcd864a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7bcd864a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7bcd864a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7bcd864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7bcd864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7bcd864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7bcd864a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7bcd864a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34675"/>
            <a:ext cx="8520600" cy="16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/>
              <a:t>Hallucination Detection in LLM Summaries</a:t>
            </a:r>
            <a:endParaRPr sz="3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7575" y="217545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2730"/>
              <a:buNone/>
            </a:pPr>
            <a:r>
              <a:rPr lang="de" sz="2188"/>
              <a:t>Applied Deep Learning WS 2024</a:t>
            </a:r>
            <a:endParaRPr sz="2188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2528"/>
              <a:buNone/>
            </a:pPr>
            <a:r>
              <a:rPr lang="de" sz="1779"/>
              <a:t>Mahmoud Abdussalem SAKKA, 11803058</a:t>
            </a:r>
            <a:endParaRPr sz="1779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998" y="3105850"/>
            <a:ext cx="2221998" cy="8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 Definition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26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Large Language Models (LLMs) are an integral part of many workflows</a:t>
            </a:r>
            <a:br>
              <a:rPr lang="de"/>
            </a:br>
            <a:r>
              <a:rPr lang="de"/>
              <a:t>→ Danger of hallucination!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In summarization context →  </a:t>
            </a:r>
            <a:r>
              <a:rPr lang="de"/>
              <a:t>generate content unfaithful to the original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Risky in domains such as medicine or law, where factual accuracy is critical 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95700" y="4093600"/>
            <a:ext cx="543000" cy="22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938700" y="3959500"/>
            <a:ext cx="7610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2"/>
                </a:solidFill>
              </a:rPr>
              <a:t>Develop a model to detect hallucinations in LLM-generated summaries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My Approach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Generate hallucinated summaries for subset of CNN/Daily Mail dataset</a:t>
            </a:r>
            <a:br>
              <a:rPr lang="de"/>
            </a:br>
            <a:r>
              <a:rPr lang="de"/>
              <a:t>→ together.ai: Free Llama 3.2 11B Vision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Fine-tune BERT-Tiny model for document-level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Challenges: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Data </a:t>
            </a:r>
            <a:r>
              <a:rPr lang="de"/>
              <a:t>artifacts resulting from fake summary generation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Computational restrictions </a:t>
            </a:r>
            <a:r>
              <a:rPr lang="de"/>
              <a:t>necessitating smaller model &amp; specific token chunking strategies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&amp; Insights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Early stopping after 11/20 </a:t>
            </a:r>
            <a:r>
              <a:rPr lang="de"/>
              <a:t>epochs</a:t>
            </a:r>
            <a:r>
              <a:rPr lang="de"/>
              <a:t> (5 epoch tolerance)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Test accuracy and F1 score of around 92%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Data quality significantly impacts model outcomes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