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Project-1CallCenter/Dashboard1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5FA1293-7130-4C1D-B199-7B06313EA2F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Project - 1 Call Center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24C0E50-0526-42FD-85BA-50F2DA48BDD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9/18/2023 12:40:39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10" name="slide10">
            <a:extLst>
              <a:ext uri="{FF2B5EF4-FFF2-40B4-BE49-F238E27FC236}">
                <a16:creationId xmlns:a16="http://schemas.microsoft.com/office/drawing/2014/main" id="{D432CD2A-1F6A-40CE-A000-0BF661A8E43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1468"/>
            <a:ext cx="12192000" cy="509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11" name="slide11">
            <a:extLst>
              <a:ext uri="{FF2B5EF4-FFF2-40B4-BE49-F238E27FC236}">
                <a16:creationId xmlns:a16="http://schemas.microsoft.com/office/drawing/2014/main" id="{A5783422-19E1-461C-A071-ED2110645D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1468"/>
            <a:ext cx="12192000" cy="509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12" name="slide12">
            <a:extLst>
              <a:ext uri="{FF2B5EF4-FFF2-40B4-BE49-F238E27FC236}">
                <a16:creationId xmlns:a16="http://schemas.microsoft.com/office/drawing/2014/main" id="{F75BC95C-D1B2-46F0-9CC6-E59CEE42068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1468"/>
            <a:ext cx="12192000" cy="509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9" id="13" name="slide13">
            <a:extLst>
              <a:ext uri="{FF2B5EF4-FFF2-40B4-BE49-F238E27FC236}">
                <a16:creationId xmlns:a16="http://schemas.microsoft.com/office/drawing/2014/main" id="{8069226C-E97F-4D2E-9C10-6E33ED40638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1468"/>
            <a:ext cx="12192000" cy="509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0" id="14" name="slide14">
            <a:extLst>
              <a:ext uri="{FF2B5EF4-FFF2-40B4-BE49-F238E27FC236}">
                <a16:creationId xmlns:a16="http://schemas.microsoft.com/office/drawing/2014/main" id="{D729E4CF-4604-4754-91C3-668D70354DC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1468"/>
            <a:ext cx="12192000" cy="509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1" id="15" name="slide15">
            <a:extLst>
              <a:ext uri="{FF2B5EF4-FFF2-40B4-BE49-F238E27FC236}">
                <a16:creationId xmlns:a16="http://schemas.microsoft.com/office/drawing/2014/main" id="{D3C533F0-C7AE-4017-87E6-2796F5F177C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1468"/>
            <a:ext cx="12192000" cy="509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16" name="slide16">
            <a:extLst>
              <a:ext uri="{FF2B5EF4-FFF2-40B4-BE49-F238E27FC236}">
                <a16:creationId xmlns:a16="http://schemas.microsoft.com/office/drawing/2014/main" id="{D15F1925-6775-4B95-957A-9D0AAF341D8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1468"/>
            <a:ext cx="12192000" cy="509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17" name="slide17">
            <a:extLst>
              <a:ext uri="{FF2B5EF4-FFF2-40B4-BE49-F238E27FC236}">
                <a16:creationId xmlns:a16="http://schemas.microsoft.com/office/drawing/2014/main" id="{7D47A73B-6FC2-4730-91FC-DEE8A8AA1A1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8919"/>
            <a:ext cx="12192000" cy="542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18" name="slide18">
            <a:extLst>
              <a:ext uri="{FF2B5EF4-FFF2-40B4-BE49-F238E27FC236}">
                <a16:creationId xmlns:a16="http://schemas.microsoft.com/office/drawing/2014/main" id="{B9F92594-5DF5-41D0-8FC2-34146CD2B9C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8919"/>
            <a:ext cx="12192000" cy="542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19" name="slide19">
            <a:extLst>
              <a:ext uri="{FF2B5EF4-FFF2-40B4-BE49-F238E27FC236}">
                <a16:creationId xmlns:a16="http://schemas.microsoft.com/office/drawing/2014/main" id="{B1AD830C-63CF-49DE-B7D8-9D937670F0F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4046"/>
            <a:ext cx="12192000" cy="268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FAE97039-5FAE-402D-AA9D-C89D9E19B0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4951"/>
            <a:ext cx="12192000" cy="548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06A26EF5-BE91-41BC-8070-4EB34A0BE1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820" y="358140"/>
            <a:ext cx="1356360" cy="614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E5BFAB9D-1A02-4B38-B142-68307C0280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6012"/>
            <a:ext cx="12192000" cy="23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5" name="slide5">
            <a:extLst>
              <a:ext uri="{FF2B5EF4-FFF2-40B4-BE49-F238E27FC236}">
                <a16:creationId xmlns:a16="http://schemas.microsoft.com/office/drawing/2014/main" id="{DEBAF995-F12A-4E22-9B30-D0323BE517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1468"/>
            <a:ext cx="12192000" cy="509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6" name="slide6">
            <a:extLst>
              <a:ext uri="{FF2B5EF4-FFF2-40B4-BE49-F238E27FC236}">
                <a16:creationId xmlns:a16="http://schemas.microsoft.com/office/drawing/2014/main" id="{633100AF-F6DD-457F-83C4-22AEA37108F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361950"/>
            <a:ext cx="1123188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7" name="slide7">
            <a:extLst>
              <a:ext uri="{FF2B5EF4-FFF2-40B4-BE49-F238E27FC236}">
                <a16:creationId xmlns:a16="http://schemas.microsoft.com/office/drawing/2014/main" id="{A282DC66-EF92-4A3C-AD32-B56057D41E3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1468"/>
            <a:ext cx="12192000" cy="509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8" name="slide8">
            <a:extLst>
              <a:ext uri="{FF2B5EF4-FFF2-40B4-BE49-F238E27FC236}">
                <a16:creationId xmlns:a16="http://schemas.microsoft.com/office/drawing/2014/main" id="{4477D0BE-194B-4E78-8749-C2CA22E2F93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1468"/>
            <a:ext cx="12192000" cy="509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9" name="slide9">
            <a:extLst>
              <a:ext uri="{FF2B5EF4-FFF2-40B4-BE49-F238E27FC236}">
                <a16:creationId xmlns:a16="http://schemas.microsoft.com/office/drawing/2014/main" id="{10E3F0C7-A254-4D4F-A62F-21E56B3F7F7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1468"/>
            <a:ext cx="12192000" cy="509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2023-09-18T12:40:39Z</dcterms:created>
  <dcterms:modified xsi:type="dcterms:W3CDTF">2023-09-18T12:40:39Z</dcterms:modified>
</cp:coreProperties>
</file>