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8" r:id="rId4"/>
    <p:sldId id="259" r:id="rId5"/>
    <p:sldId id="260" r:id="rId6"/>
    <p:sldId id="261" r:id="rId7"/>
    <p:sldId id="262" r:id="rId8"/>
    <p:sldId id="301" r:id="rId9"/>
    <p:sldId id="263" r:id="rId10"/>
    <p:sldId id="264" r:id="rId11"/>
    <p:sldId id="300" r:id="rId12"/>
    <p:sldId id="265" r:id="rId13"/>
    <p:sldId id="266" r:id="rId14"/>
    <p:sldId id="267" r:id="rId15"/>
    <p:sldId id="268" r:id="rId16"/>
    <p:sldId id="280" r:id="rId17"/>
  </p:sldIdLst>
  <p:sldSz cx="9144000" cy="5143500" type="screen16x9"/>
  <p:notesSz cx="6858000" cy="9144000"/>
  <p:embeddedFontLst>
    <p:embeddedFont>
      <p:font typeface="Harlow Solid Italic" panose="04030604020F02020D02" pitchFamily="82" charset="0"/>
      <p:italic r:id="rId19"/>
    </p:embeddedFont>
    <p:embeddedFont>
      <p:font typeface="Source Code Pro" panose="020B0604020202020204" charset="0"/>
      <p:regular r:id="rId20"/>
      <p:bold r:id="rId21"/>
      <p:italic r:id="rId22"/>
      <p:boldItalic r:id="rId23"/>
    </p:embeddedFont>
    <p:embeddedFont>
      <p:font typeface="Source Code Pro Light" panose="020B0604020202020204" charset="0"/>
      <p:regular r:id="rId24"/>
      <p:bold r:id="rId25"/>
      <p:italic r:id="rId26"/>
      <p:boldItalic r:id="rId27"/>
    </p:embeddedFont>
    <p:embeddedFont>
      <p:font typeface="Teko" panose="020B0604020202020204" charset="0"/>
      <p:regular r:id="rId28"/>
      <p:bold r:id="rId29"/>
    </p:embeddedFont>
    <p:embeddedFont>
      <p:font typeface="Teko Light" panose="020B0604020202020204" charset="0"/>
      <p:regular r:id="rId30"/>
      <p:bold r:id="rId31"/>
    </p:embeddedFont>
    <p:embeddedFont>
      <p:font typeface="Teko Medium"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97" d="100"/>
          <a:sy n="97" d="100"/>
        </p:scale>
        <p:origin x="750" y="96"/>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75150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5465e7bc0b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5465e7bc0b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cc3b636c9_3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cc3b636c9_3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56415604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56415604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e88e68d2d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7e88e68d2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e88e68d2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e88e68d2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e88e68d2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e88e68d2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5641560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641560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5">
  <p:cSld name="CUSTOM_11_1_2">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
        <p:nvSpPr>
          <p:cNvPr id="84" name="Google Shape;84;p16"/>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
  <p:cSld name="CUSTOM_16">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16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927124" y="3876675"/>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err="1">
                <a:solidFill>
                  <a:srgbClr val="F3F3F3"/>
                </a:solidFill>
              </a:rPr>
              <a:t>Grp</a:t>
            </a:r>
            <a:r>
              <a:rPr lang="fr-FR" dirty="0">
                <a:solidFill>
                  <a:srgbClr val="F3F3F3"/>
                </a:solidFill>
              </a:rPr>
              <a:t> Name</a:t>
            </a:r>
            <a:r>
              <a:rPr lang="es" dirty="0">
                <a:solidFill>
                  <a:srgbClr val="F3F3F3"/>
                </a:solidFill>
              </a:rPr>
              <a:t>:</a:t>
            </a:r>
            <a:endParaRPr dirty="0">
              <a:solidFill>
                <a:srgbClr val="F3F3F3"/>
              </a:solidFill>
            </a:endParaRPr>
          </a:p>
        </p:txBody>
      </p:sp>
      <p:sp>
        <p:nvSpPr>
          <p:cNvPr id="499" name="Google Shape;499;p23"/>
          <p:cNvSpPr txBox="1">
            <a:spLocks noGrp="1"/>
          </p:cNvSpPr>
          <p:nvPr>
            <p:ph type="ctrTitle"/>
          </p:nvPr>
        </p:nvSpPr>
        <p:spPr>
          <a:xfrm>
            <a:off x="962750" y="1604400"/>
            <a:ext cx="4475400" cy="1782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s" dirty="0"/>
              <a:t>Video Game Presentation</a:t>
            </a:r>
            <a:endParaRPr dirty="0">
              <a:solidFill>
                <a:srgbClr val="F3F3F3"/>
              </a:solidFill>
            </a:endParaRPr>
          </a:p>
        </p:txBody>
      </p:sp>
      <p:sp>
        <p:nvSpPr>
          <p:cNvPr id="500" name="TextBox 499"/>
          <p:cNvSpPr txBox="1"/>
          <p:nvPr/>
        </p:nvSpPr>
        <p:spPr>
          <a:xfrm>
            <a:off x="725612" y="3160269"/>
            <a:ext cx="2814967" cy="369332"/>
          </a:xfrm>
          <a:prstGeom prst="rect">
            <a:avLst/>
          </a:prstGeom>
          <a:noFill/>
        </p:spPr>
        <p:txBody>
          <a:bodyPr wrap="square" rtlCol="0">
            <a:spAutoFit/>
          </a:bodyPr>
          <a:lstStyle/>
          <a:p>
            <a:r>
              <a:rPr lang="en-GB" sz="1800" dirty="0" err="1">
                <a:solidFill>
                  <a:schemeClr val="bg1"/>
                </a:solidFill>
                <a:latin typeface="Harlow Solid Italic" panose="04030604020F02020D02" pitchFamily="82" charset="0"/>
              </a:rPr>
              <a:t>Bawan</a:t>
            </a:r>
            <a:r>
              <a:rPr lang="en-GB" sz="1800" dirty="0">
                <a:solidFill>
                  <a:schemeClr val="bg1"/>
                </a:solidFill>
                <a:latin typeface="Harlow Solid Italic" panose="04030604020F02020D02" pitchFamily="82" charset="0"/>
              </a:rPr>
              <a:t> Breath of the wild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4"/>
        <p:cNvGrpSpPr/>
        <p:nvPr/>
      </p:nvGrpSpPr>
      <p:grpSpPr>
        <a:xfrm>
          <a:off x="0" y="0"/>
          <a:ext cx="0" cy="0"/>
          <a:chOff x="0" y="0"/>
          <a:chExt cx="0" cy="0"/>
        </a:xfrm>
      </p:grpSpPr>
      <p:sp>
        <p:nvSpPr>
          <p:cNvPr id="766" name="Google Shape;766;p31"/>
          <p:cNvSpPr txBox="1">
            <a:spLocks noGrp="1"/>
          </p:cNvSpPr>
          <p:nvPr>
            <p:ph type="subTitle" idx="1"/>
          </p:nvPr>
        </p:nvSpPr>
        <p:spPr>
          <a:xfrm>
            <a:off x="166887" y="509540"/>
            <a:ext cx="3050375" cy="946201"/>
          </a:xfrm>
          <a:prstGeom prst="rect">
            <a:avLst/>
          </a:prstGeom>
        </p:spPr>
        <p:txBody>
          <a:bodyPr spcFirstLastPara="1" wrap="square" lIns="91425" tIns="91425" rIns="91425" bIns="91425" anchor="t" anchorCtr="0">
            <a:noAutofit/>
          </a:bodyPr>
          <a:lstStyle/>
          <a:p>
            <a:pPr marL="0" marR="438529" lvl="0" indent="0">
              <a:lnSpc>
                <a:spcPct val="115000"/>
              </a:lnSpc>
              <a:buClr>
                <a:schemeClr val="dk1"/>
              </a:buClr>
              <a:buSzPts val="1100"/>
            </a:pPr>
            <a:r>
              <a:rPr lang="en-US" dirty="0">
                <a:solidFill>
                  <a:srgbClr val="F3F3F3"/>
                </a:solidFill>
              </a:rPr>
              <a:t>SHIREEN as the light spirit named it, was no more...or so it seemed . The light spirit fore-saw that SHIRREN, being the embodiment of chaos and discord, would never be truly be stopped and that one day, he shall return and so it disassembled the key to SHIRREN's prison and scattered it in every corner of a then-insignificant planet called earth. Victory however didn't come cheap, for the light spirit RAAVA, as it would later be called, was weakened by the war and it's form couldn't hold itself together and thus, RAAVA's very essence dissipated into the universe, waiting for a worthy warrior to emerge and fuse with her to stop SHIREEN once again. </a:t>
            </a:r>
            <a:endParaRPr dirty="0">
              <a:solidFill>
                <a:srgbClr val="F3F3F3"/>
              </a:solidFill>
            </a:endParaRPr>
          </a:p>
        </p:txBody>
      </p:sp>
      <p:sp>
        <p:nvSpPr>
          <p:cNvPr id="767" name="Google Shape;767;p31"/>
          <p:cNvSpPr txBox="1">
            <a:spLocks noGrp="1"/>
          </p:cNvSpPr>
          <p:nvPr>
            <p:ph type="subTitle" idx="2"/>
          </p:nvPr>
        </p:nvSpPr>
        <p:spPr>
          <a:xfrm>
            <a:off x="5453406" y="2931416"/>
            <a:ext cx="2694600" cy="1112400"/>
          </a:xfrm>
          <a:prstGeom prst="rect">
            <a:avLst/>
          </a:prstGeom>
        </p:spPr>
        <p:txBody>
          <a:bodyPr spcFirstLastPara="1" wrap="square" lIns="91425" tIns="91425" rIns="91425" bIns="91425" anchor="t" anchorCtr="0">
            <a:noAutofit/>
          </a:bodyPr>
          <a:lstStyle/>
          <a:p>
            <a:pPr marL="89999" lvl="0" indent="0">
              <a:lnSpc>
                <a:spcPct val="115000"/>
              </a:lnSpc>
              <a:buClr>
                <a:schemeClr val="dk1"/>
              </a:buClr>
              <a:buSzPts val="1100"/>
            </a:pPr>
            <a:r>
              <a:rPr lang="en-US" dirty="0">
                <a:solidFill>
                  <a:srgbClr val="F3F3F3"/>
                </a:solidFill>
              </a:rPr>
              <a:t>As for the pieces of the key, humans soon realized that each piece granted it's bearer great power which is to be expected, for every piece held within it a fragment of RAAVA's power</a:t>
            </a:r>
            <a:r>
              <a:rPr lang="en-GB" dirty="0">
                <a:solidFill>
                  <a:srgbClr val="F3F3F3"/>
                </a:solidFill>
              </a:rPr>
              <a:t>.</a:t>
            </a:r>
            <a:endParaRPr dirty="0">
              <a:solidFill>
                <a:srgbClr val="F3F3F3"/>
              </a:solidFill>
            </a:endParaRPr>
          </a:p>
        </p:txBody>
      </p:sp>
      <p:grpSp>
        <p:nvGrpSpPr>
          <p:cNvPr id="769" name="Google Shape;769;p31"/>
          <p:cNvGrpSpPr/>
          <p:nvPr/>
        </p:nvGrpSpPr>
        <p:grpSpPr>
          <a:xfrm>
            <a:off x="-390723" y="1020577"/>
            <a:ext cx="9925446" cy="3655062"/>
            <a:chOff x="259425" y="1569525"/>
            <a:chExt cx="7038325" cy="2591875"/>
          </a:xfrm>
        </p:grpSpPr>
        <p:sp>
          <p:nvSpPr>
            <p:cNvPr id="770" name="Google Shape;770;p31"/>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1" name="Google Shape;771;p31"/>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2" name="Google Shape;772;p31"/>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3" name="Google Shape;773;p31"/>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4" name="Google Shape;774;p31"/>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775" name="Google Shape;775;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10</a:t>
            </a:fld>
            <a:endParaRPr/>
          </a:p>
        </p:txBody>
      </p:sp>
      <p:grpSp>
        <p:nvGrpSpPr>
          <p:cNvPr id="776" name="Google Shape;776;p31"/>
          <p:cNvGrpSpPr/>
          <p:nvPr/>
        </p:nvGrpSpPr>
        <p:grpSpPr>
          <a:xfrm>
            <a:off x="4223222" y="3752773"/>
            <a:ext cx="354124" cy="419704"/>
            <a:chOff x="1598350" y="238125"/>
            <a:chExt cx="4404525" cy="5220200"/>
          </a:xfrm>
        </p:grpSpPr>
        <p:sp>
          <p:nvSpPr>
            <p:cNvPr id="777" name="Google Shape;777;p31"/>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1"/>
          <p:cNvGrpSpPr/>
          <p:nvPr/>
        </p:nvGrpSpPr>
        <p:grpSpPr>
          <a:xfrm>
            <a:off x="4042802" y="951832"/>
            <a:ext cx="439979" cy="439979"/>
            <a:chOff x="1190625" y="238125"/>
            <a:chExt cx="5219200" cy="5219200"/>
          </a:xfrm>
        </p:grpSpPr>
        <p:sp>
          <p:nvSpPr>
            <p:cNvPr id="781" name="Google Shape;781;p31"/>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6" name="Google Shape;766;p31"/>
          <p:cNvSpPr txBox="1">
            <a:spLocks noGrp="1"/>
          </p:cNvSpPr>
          <p:nvPr>
            <p:ph type="subTitle" idx="1"/>
          </p:nvPr>
        </p:nvSpPr>
        <p:spPr>
          <a:xfrm>
            <a:off x="4572000" y="623929"/>
            <a:ext cx="4977368" cy="736848"/>
          </a:xfrm>
          <a:prstGeom prst="rect">
            <a:avLst/>
          </a:prstGeom>
        </p:spPr>
        <p:txBody>
          <a:bodyPr spcFirstLastPara="1" wrap="square" lIns="91425" tIns="91425" rIns="91425" bIns="91425" anchor="t" anchorCtr="0">
            <a:noAutofit/>
          </a:bodyPr>
          <a:lstStyle/>
          <a:p>
            <a:pPr marL="0" marR="438529" lvl="0" indent="0">
              <a:lnSpc>
                <a:spcPct val="115000"/>
              </a:lnSpc>
              <a:buClr>
                <a:schemeClr val="dk1"/>
              </a:buClr>
              <a:buSzPts val="1100"/>
            </a:pPr>
            <a:r>
              <a:rPr lang="en-US" dirty="0">
                <a:solidFill>
                  <a:srgbClr val="F3F3F3"/>
                </a:solidFill>
              </a:rPr>
              <a:t>The </a:t>
            </a:r>
            <a:r>
              <a:rPr lang="en-US" dirty="0" err="1">
                <a:solidFill>
                  <a:srgbClr val="F3F3F3"/>
                </a:solidFill>
              </a:rPr>
              <a:t>crimelord</a:t>
            </a:r>
            <a:r>
              <a:rPr lang="en-US" dirty="0">
                <a:solidFill>
                  <a:srgbClr val="F3F3F3"/>
                </a:solidFill>
              </a:rPr>
              <a:t> named </a:t>
            </a:r>
            <a:r>
              <a:rPr lang="en-US" dirty="0" err="1">
                <a:solidFill>
                  <a:srgbClr val="F3F3F3"/>
                </a:solidFill>
              </a:rPr>
              <a:t>Bardack</a:t>
            </a:r>
            <a:r>
              <a:rPr lang="en-US" dirty="0">
                <a:solidFill>
                  <a:srgbClr val="F3F3F3"/>
                </a:solidFill>
              </a:rPr>
              <a:t> was granted powers that he used to wreak havoc on earth. One day, </a:t>
            </a:r>
            <a:r>
              <a:rPr lang="en-US" dirty="0" err="1">
                <a:solidFill>
                  <a:srgbClr val="F3F3F3"/>
                </a:solidFill>
              </a:rPr>
              <a:t>Forst</a:t>
            </a:r>
            <a:r>
              <a:rPr lang="en-US" dirty="0">
                <a:solidFill>
                  <a:srgbClr val="F3F3F3"/>
                </a:solidFill>
              </a:rPr>
              <a:t> was ordered by SHIREEN to kidnap the Princess and use the key to set him free, and so, </a:t>
            </a:r>
            <a:r>
              <a:rPr lang="en-US" dirty="0" err="1">
                <a:solidFill>
                  <a:srgbClr val="F3F3F3"/>
                </a:solidFill>
              </a:rPr>
              <a:t>Bardack</a:t>
            </a:r>
            <a:r>
              <a:rPr lang="en-US" dirty="0">
                <a:solidFill>
                  <a:srgbClr val="F3F3F3"/>
                </a:solidFill>
              </a:rPr>
              <a:t> obeyed and did what he was ordered to do. Without the Princess to enforce law, chaos became everywhere with heinous crimes committed everyday. The ever growing chaos on earth only served to gain SHIREEN more power and concordantly, weaken RAAVA even more. The latter knew it was time to merge with a great warrior to fight SHIREEN in a battle that will decide the fate of the universe for countless years to come. And so she did merge with a Knight called BAWAN who has proven to be a legendary leader, fighting the </a:t>
            </a:r>
            <a:r>
              <a:rPr lang="en-US" dirty="0" err="1">
                <a:solidFill>
                  <a:srgbClr val="F3F3F3"/>
                </a:solidFill>
              </a:rPr>
              <a:t>evergrowing</a:t>
            </a:r>
            <a:r>
              <a:rPr lang="en-US" dirty="0">
                <a:solidFill>
                  <a:srgbClr val="F3F3F3"/>
                </a:solidFill>
              </a:rPr>
              <a:t> chaos. BAWAN, being a descendant of one the first humans to bear a piece of the key, inherited the ability to </a:t>
            </a:r>
            <a:r>
              <a:rPr lang="en-US" dirty="0" err="1">
                <a:solidFill>
                  <a:srgbClr val="F3F3F3"/>
                </a:solidFill>
              </a:rPr>
              <a:t>sence</a:t>
            </a:r>
            <a:r>
              <a:rPr lang="en-US" dirty="0">
                <a:solidFill>
                  <a:srgbClr val="F3F3F3"/>
                </a:solidFill>
              </a:rPr>
              <a:t> the key's power and he set out on a journey to rescue the Princess and restore harmony using his newly grated powers from his merger with RAAVA.</a:t>
            </a:r>
          </a:p>
          <a:p>
            <a:pPr marL="0" marR="438529" lvl="0" indent="0">
              <a:lnSpc>
                <a:spcPct val="115000"/>
              </a:lnSpc>
              <a:buClr>
                <a:schemeClr val="dk1"/>
              </a:buClr>
              <a:buSzPts val="1100"/>
            </a:pPr>
            <a:endParaRPr lang="en-US" dirty="0">
              <a:solidFill>
                <a:srgbClr val="F3F3F3"/>
              </a:solidFill>
            </a:endParaRPr>
          </a:p>
          <a:p>
            <a:pPr marL="0" marR="438529" lvl="0" indent="0">
              <a:lnSpc>
                <a:spcPct val="115000"/>
              </a:lnSpc>
              <a:buClr>
                <a:schemeClr val="dk1"/>
              </a:buClr>
              <a:buSzPts val="1100"/>
            </a:pPr>
            <a:endParaRPr lang="en-GB" dirty="0">
              <a:solidFill>
                <a:srgbClr val="F3F3F3"/>
              </a:solidFill>
            </a:endParaRPr>
          </a:p>
        </p:txBody>
      </p:sp>
      <p:sp>
        <p:nvSpPr>
          <p:cNvPr id="767" name="Google Shape;767;p31"/>
          <p:cNvSpPr txBox="1">
            <a:spLocks noGrp="1"/>
          </p:cNvSpPr>
          <p:nvPr>
            <p:ph type="subTitle" idx="2"/>
          </p:nvPr>
        </p:nvSpPr>
        <p:spPr>
          <a:xfrm>
            <a:off x="108944" y="2491429"/>
            <a:ext cx="3277450" cy="1112400"/>
          </a:xfrm>
          <a:prstGeom prst="rect">
            <a:avLst/>
          </a:prstGeom>
        </p:spPr>
        <p:txBody>
          <a:bodyPr spcFirstLastPara="1" wrap="square" lIns="91425" tIns="91425" rIns="91425" bIns="91425" anchor="t" anchorCtr="0">
            <a:noAutofit/>
          </a:bodyPr>
          <a:lstStyle/>
          <a:p>
            <a:pPr marL="89999" lvl="0" indent="0">
              <a:lnSpc>
                <a:spcPct val="115000"/>
              </a:lnSpc>
              <a:buClr>
                <a:schemeClr val="dk1"/>
              </a:buClr>
              <a:buSzPts val="1100"/>
            </a:pPr>
            <a:r>
              <a:rPr lang="en-US" dirty="0">
                <a:solidFill>
                  <a:srgbClr val="F3F3F3"/>
                </a:solidFill>
              </a:rPr>
              <a:t>The Day has Come , The Plan Of SHIRREN Will be implemented , Angel The Princess was kidnapped and SHIREEN Declared war and he will destroy the kingdoms including the City Pearce where our hero </a:t>
            </a:r>
            <a:r>
              <a:rPr lang="en-US" dirty="0" err="1">
                <a:solidFill>
                  <a:srgbClr val="F3F3F3"/>
                </a:solidFill>
              </a:rPr>
              <a:t>Bawan</a:t>
            </a:r>
            <a:r>
              <a:rPr lang="en-US" dirty="0">
                <a:solidFill>
                  <a:srgbClr val="F3F3F3"/>
                </a:solidFill>
              </a:rPr>
              <a:t> is situated . </a:t>
            </a:r>
            <a:r>
              <a:rPr lang="en-US" dirty="0" err="1">
                <a:solidFill>
                  <a:srgbClr val="F3F3F3"/>
                </a:solidFill>
              </a:rPr>
              <a:t>Bawan</a:t>
            </a:r>
            <a:r>
              <a:rPr lang="en-US" dirty="0">
                <a:solidFill>
                  <a:srgbClr val="F3F3F3"/>
                </a:solidFill>
              </a:rPr>
              <a:t> and His Friends know SHIREEN has kidnapped angel and they are ready to defend earth. This will be </a:t>
            </a:r>
            <a:r>
              <a:rPr lang="en-US" dirty="0" err="1">
                <a:solidFill>
                  <a:srgbClr val="F3F3F3"/>
                </a:solidFill>
              </a:rPr>
              <a:t>thier</a:t>
            </a:r>
            <a:r>
              <a:rPr lang="en-US" dirty="0">
                <a:solidFill>
                  <a:srgbClr val="F3F3F3"/>
                </a:solidFill>
              </a:rPr>
              <a:t> final battle , they must save angel or everything will be destroyed and the world will be ruled by SHIRREN , By The Evil Force ...</a:t>
            </a:r>
            <a:endParaRPr lang="en-GB" dirty="0">
              <a:solidFill>
                <a:srgbClr val="F3F3F3"/>
              </a:solidFill>
            </a:endParaRPr>
          </a:p>
        </p:txBody>
      </p:sp>
      <p:grpSp>
        <p:nvGrpSpPr>
          <p:cNvPr id="769" name="Google Shape;769;p31"/>
          <p:cNvGrpSpPr/>
          <p:nvPr/>
        </p:nvGrpSpPr>
        <p:grpSpPr>
          <a:xfrm flipV="1">
            <a:off x="-781446" y="1227783"/>
            <a:ext cx="9925446" cy="3655062"/>
            <a:chOff x="259425" y="1569525"/>
            <a:chExt cx="7038325" cy="2591875"/>
          </a:xfrm>
        </p:grpSpPr>
        <p:sp>
          <p:nvSpPr>
            <p:cNvPr id="770" name="Google Shape;770;p31"/>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1" name="Google Shape;771;p31"/>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2" name="Google Shape;772;p31"/>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3" name="Google Shape;773;p31"/>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4" name="Google Shape;774;p31"/>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775" name="Google Shape;775;p3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11</a:t>
            </a:fld>
            <a:endParaRPr/>
          </a:p>
        </p:txBody>
      </p:sp>
    </p:spTree>
    <p:extLst>
      <p:ext uri="{BB962C8B-B14F-4D97-AF65-F5344CB8AC3E}">
        <p14:creationId xmlns:p14="http://schemas.microsoft.com/office/powerpoint/2010/main" val="11856547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32"/>
          <p:cNvGrpSpPr/>
          <p:nvPr/>
        </p:nvGrpSpPr>
        <p:grpSpPr>
          <a:xfrm rot="10800000" flipV="1">
            <a:off x="-45787" y="3082577"/>
            <a:ext cx="5944581" cy="1320238"/>
            <a:chOff x="2735900" y="3141850"/>
            <a:chExt cx="4615000" cy="1024950"/>
          </a:xfrm>
        </p:grpSpPr>
        <p:sp>
          <p:nvSpPr>
            <p:cNvPr id="791" name="Google Shape;791;p32"/>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2"/>
          <p:cNvSpPr txBox="1">
            <a:spLocks noGrp="1"/>
          </p:cNvSpPr>
          <p:nvPr>
            <p:ph type="subTitle" idx="1"/>
          </p:nvPr>
        </p:nvSpPr>
        <p:spPr>
          <a:xfrm>
            <a:off x="671387" y="1951649"/>
            <a:ext cx="3012300" cy="1694075"/>
          </a:xfrm>
          <a:prstGeom prst="rect">
            <a:avLst/>
          </a:prstGeom>
        </p:spPr>
        <p:txBody>
          <a:bodyPr spcFirstLastPara="1" wrap="square" lIns="91425" tIns="91425" rIns="91425" bIns="91425" anchor="t" anchorCtr="0">
            <a:noAutofit/>
          </a:bodyPr>
          <a:lstStyle/>
          <a:p>
            <a:pPr marL="0" lvl="0" indent="0"/>
            <a:r>
              <a:rPr lang="en-GB" dirty="0" err="1">
                <a:solidFill>
                  <a:srgbClr val="F3F3F3"/>
                </a:solidFill>
              </a:rPr>
              <a:t>Bawan</a:t>
            </a:r>
            <a:r>
              <a:rPr lang="en-GB" dirty="0">
                <a:solidFill>
                  <a:srgbClr val="F3F3F3"/>
                </a:solidFill>
              </a:rPr>
              <a:t> Will Try To Save The Princess And The Fate Of The Earth From The </a:t>
            </a:r>
            <a:r>
              <a:rPr lang="en-GB" dirty="0" err="1">
                <a:solidFill>
                  <a:srgbClr val="F3F3F3"/>
                </a:solidFill>
              </a:rPr>
              <a:t>Shirren</a:t>
            </a:r>
            <a:r>
              <a:rPr lang="en-GB" dirty="0">
                <a:solidFill>
                  <a:srgbClr val="F3F3F3"/>
                </a:solidFill>
              </a:rPr>
              <a:t> . </a:t>
            </a:r>
            <a:endParaRPr sz="1000" dirty="0">
              <a:solidFill>
                <a:srgbClr val="F3F3F3"/>
              </a:solidFill>
            </a:endParaRPr>
          </a:p>
        </p:txBody>
      </p:sp>
      <p:sp>
        <p:nvSpPr>
          <p:cNvPr id="794" name="Google Shape;794;p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795" name="Google Shape;795;p32"/>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END.</a:t>
            </a:r>
            <a:endParaRPr dirty="0">
              <a:solidFill>
                <a:srgbClr val="F3F3F3"/>
              </a:solidFill>
            </a:endParaRPr>
          </a:p>
        </p:txBody>
      </p:sp>
      <p:pic>
        <p:nvPicPr>
          <p:cNvPr id="796" name="Google Shape;796;p32"/>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0"/>
        <p:cNvGrpSpPr/>
        <p:nvPr/>
      </p:nvGrpSpPr>
      <p:grpSpPr>
        <a:xfrm>
          <a:off x="0" y="0"/>
          <a:ext cx="0" cy="0"/>
          <a:chOff x="0" y="0"/>
          <a:chExt cx="0" cy="0"/>
        </a:xfrm>
      </p:grpSpPr>
      <p:sp>
        <p:nvSpPr>
          <p:cNvPr id="801" name="Google Shape;801;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2"/>
                </a:solidFill>
              </a:rPr>
              <a:t>SETTING (In The Cinimatic)</a:t>
            </a:r>
            <a:endParaRPr dirty="0">
              <a:solidFill>
                <a:schemeClr val="lt2"/>
              </a:solidFill>
            </a:endParaRPr>
          </a:p>
        </p:txBody>
      </p:sp>
      <p:pic>
        <p:nvPicPr>
          <p:cNvPr id="802" name="Google Shape;802;p33"/>
          <p:cNvPicPr preferRelativeResize="0"/>
          <p:nvPr/>
        </p:nvPicPr>
        <p:blipFill rotWithShape="1">
          <a:blip r:embed="rId4">
            <a:alphaModFix/>
          </a:blip>
          <a:srcRect l="13342" t="21492" r="8993" b="17949"/>
          <a:stretch/>
        </p:blipFill>
        <p:spPr>
          <a:xfrm>
            <a:off x="1934661" y="1169396"/>
            <a:ext cx="5214301" cy="3264924"/>
          </a:xfrm>
          <a:prstGeom prst="rect">
            <a:avLst/>
          </a:prstGeom>
          <a:noFill/>
          <a:ln>
            <a:noFill/>
          </a:ln>
        </p:spPr>
      </p:pic>
      <p:sp>
        <p:nvSpPr>
          <p:cNvPr id="803" name="Google Shape;803;p33"/>
          <p:cNvSpPr txBox="1">
            <a:spLocks noGrp="1"/>
          </p:cNvSpPr>
          <p:nvPr>
            <p:ph type="subTitle" idx="4294967295"/>
          </p:nvPr>
        </p:nvSpPr>
        <p:spPr>
          <a:xfrm>
            <a:off x="6858554" y="2418918"/>
            <a:ext cx="1565700" cy="1307719"/>
          </a:xfrm>
          <a:prstGeom prst="rect">
            <a:avLst/>
          </a:prstGeom>
        </p:spPr>
        <p:txBody>
          <a:bodyPr spcFirstLastPara="1" wrap="square" lIns="91425" tIns="91425" rIns="91425" bIns="91425" anchor="t" anchorCtr="0">
            <a:noAutofit/>
          </a:bodyPr>
          <a:lstStyle/>
          <a:p>
            <a:pPr marL="0" marR="26661" lvl="0" indent="0" algn="l" rtl="0">
              <a:lnSpc>
                <a:spcPct val="100000"/>
              </a:lnSpc>
              <a:spcBef>
                <a:spcPts val="0"/>
              </a:spcBef>
              <a:spcAft>
                <a:spcPts val="1600"/>
              </a:spcAft>
              <a:buNone/>
            </a:pPr>
            <a:r>
              <a:rPr lang="fr-FR" sz="1000" dirty="0">
                <a:solidFill>
                  <a:srgbClr val="F3F3F3"/>
                </a:solidFill>
              </a:rPr>
              <a:t>A </a:t>
            </a:r>
            <a:r>
              <a:rPr lang="fr-FR" sz="1000" dirty="0" err="1">
                <a:solidFill>
                  <a:srgbClr val="F3F3F3"/>
                </a:solidFill>
              </a:rPr>
              <a:t>Dark</a:t>
            </a:r>
            <a:r>
              <a:rPr lang="fr-FR" sz="1000" dirty="0">
                <a:solidFill>
                  <a:srgbClr val="F3F3F3"/>
                </a:solidFill>
              </a:rPr>
              <a:t> Castle </a:t>
            </a:r>
            <a:r>
              <a:rPr lang="fr-FR" sz="1000" dirty="0" err="1">
                <a:solidFill>
                  <a:srgbClr val="F3F3F3"/>
                </a:solidFill>
              </a:rPr>
              <a:t>Where</a:t>
            </a:r>
            <a:r>
              <a:rPr lang="fr-FR" sz="1000" dirty="0">
                <a:solidFill>
                  <a:srgbClr val="F3F3F3"/>
                </a:solidFill>
              </a:rPr>
              <a:t> </a:t>
            </a:r>
            <a:r>
              <a:rPr lang="fr-FR" sz="1000" dirty="0" err="1">
                <a:solidFill>
                  <a:srgbClr val="F3F3F3"/>
                </a:solidFill>
              </a:rPr>
              <a:t>Shirren</a:t>
            </a:r>
            <a:r>
              <a:rPr lang="fr-FR" sz="1000" dirty="0">
                <a:solidFill>
                  <a:srgbClr val="F3F3F3"/>
                </a:solidFill>
              </a:rPr>
              <a:t> </a:t>
            </a:r>
            <a:r>
              <a:rPr lang="fr-FR" sz="1000" dirty="0" err="1">
                <a:solidFill>
                  <a:srgbClr val="F3F3F3"/>
                </a:solidFill>
              </a:rPr>
              <a:t>wants</a:t>
            </a:r>
            <a:r>
              <a:rPr lang="fr-FR" sz="1000" dirty="0">
                <a:solidFill>
                  <a:srgbClr val="F3F3F3"/>
                </a:solidFill>
              </a:rPr>
              <a:t> to </a:t>
            </a:r>
            <a:r>
              <a:rPr lang="fr-FR" sz="1000" dirty="0" err="1">
                <a:solidFill>
                  <a:srgbClr val="F3F3F3"/>
                </a:solidFill>
              </a:rPr>
              <a:t>rule</a:t>
            </a:r>
            <a:r>
              <a:rPr lang="fr-FR" sz="1000" dirty="0">
                <a:solidFill>
                  <a:srgbClr val="F3F3F3"/>
                </a:solidFill>
              </a:rPr>
              <a:t> the world and destroy </a:t>
            </a:r>
            <a:r>
              <a:rPr lang="fr-FR" sz="1000" dirty="0" err="1">
                <a:solidFill>
                  <a:srgbClr val="F3F3F3"/>
                </a:solidFill>
              </a:rPr>
              <a:t>everything</a:t>
            </a:r>
            <a:r>
              <a:rPr lang="fr-FR" sz="1000" dirty="0">
                <a:solidFill>
                  <a:srgbClr val="F3F3F3"/>
                </a:solidFill>
              </a:rPr>
              <a:t> .</a:t>
            </a:r>
            <a:endParaRPr lang="es" sz="1000" dirty="0">
              <a:solidFill>
                <a:srgbClr val="F3F3F3"/>
              </a:solidFill>
            </a:endParaRPr>
          </a:p>
        </p:txBody>
      </p:sp>
      <p:sp>
        <p:nvSpPr>
          <p:cNvPr id="804" name="Google Shape;804;p33"/>
          <p:cNvSpPr txBox="1">
            <a:spLocks noGrp="1"/>
          </p:cNvSpPr>
          <p:nvPr>
            <p:ph type="ctrTitle" idx="4294967295"/>
          </p:nvPr>
        </p:nvSpPr>
        <p:spPr>
          <a:xfrm>
            <a:off x="6830885" y="1881430"/>
            <a:ext cx="1422087" cy="644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err="1">
                <a:solidFill>
                  <a:srgbClr val="F3F3F3"/>
                </a:solidFill>
                <a:latin typeface="Teko"/>
                <a:ea typeface="Teko"/>
                <a:cs typeface="Teko"/>
                <a:sym typeface="Teko"/>
              </a:rPr>
              <a:t>Shirren</a:t>
            </a:r>
            <a:r>
              <a:rPr lang="fr-FR" sz="1800" dirty="0" err="1">
                <a:solidFill>
                  <a:srgbClr val="F3F3F3"/>
                </a:solidFill>
              </a:rPr>
              <a:t>’s</a:t>
            </a:r>
            <a:r>
              <a:rPr lang="fr-FR" sz="1800" dirty="0">
                <a:solidFill>
                  <a:srgbClr val="F3F3F3"/>
                </a:solidFill>
              </a:rPr>
              <a:t> Castle</a:t>
            </a:r>
            <a:endParaRPr sz="1800" dirty="0">
              <a:solidFill>
                <a:srgbClr val="F3F3F3"/>
              </a:solidFill>
              <a:latin typeface="Teko"/>
              <a:ea typeface="Teko"/>
              <a:cs typeface="Teko"/>
              <a:sym typeface="Teko"/>
            </a:endParaRPr>
          </a:p>
        </p:txBody>
      </p:sp>
      <p:sp>
        <p:nvSpPr>
          <p:cNvPr id="805" name="Google Shape;805;p33"/>
          <p:cNvSpPr txBox="1">
            <a:spLocks noGrp="1"/>
          </p:cNvSpPr>
          <p:nvPr>
            <p:ph type="ctrTitle" idx="4294967295"/>
          </p:nvPr>
        </p:nvSpPr>
        <p:spPr>
          <a:xfrm>
            <a:off x="1187532" y="2884381"/>
            <a:ext cx="914983"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1800" dirty="0">
              <a:solidFill>
                <a:srgbClr val="F3F3F3"/>
              </a:solidFill>
              <a:latin typeface="Teko"/>
              <a:ea typeface="Teko"/>
              <a:cs typeface="Teko"/>
              <a:sym typeface="Teko"/>
            </a:endParaRPr>
          </a:p>
        </p:txBody>
      </p:sp>
      <p:sp>
        <p:nvSpPr>
          <p:cNvPr id="806" name="Google Shape;806;p33"/>
          <p:cNvSpPr txBox="1">
            <a:spLocks noGrp="1"/>
          </p:cNvSpPr>
          <p:nvPr>
            <p:ph type="subTitle" idx="4294967295"/>
          </p:nvPr>
        </p:nvSpPr>
        <p:spPr>
          <a:xfrm>
            <a:off x="735668" y="3529081"/>
            <a:ext cx="1488300" cy="1112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Clr>
                <a:schemeClr val="dk1"/>
              </a:buClr>
              <a:buSzPts val="1100"/>
              <a:buFont typeface="Arial"/>
              <a:buNone/>
            </a:pPr>
            <a:r>
              <a:rPr lang="es" sz="1000" dirty="0">
                <a:solidFill>
                  <a:srgbClr val="F3F3F3"/>
                </a:solidFill>
              </a:rPr>
              <a:t>The place were </a:t>
            </a:r>
            <a:r>
              <a:rPr lang="fr-FR" sz="1000" dirty="0" err="1">
                <a:solidFill>
                  <a:srgbClr val="F3F3F3"/>
                </a:solidFill>
              </a:rPr>
              <a:t>everything</a:t>
            </a:r>
            <a:r>
              <a:rPr lang="fr-FR" sz="1000" dirty="0">
                <a:solidFill>
                  <a:srgbClr val="F3F3F3"/>
                </a:solidFill>
              </a:rPr>
              <a:t> </a:t>
            </a:r>
            <a:r>
              <a:rPr lang="fr-FR" sz="1000" dirty="0" err="1">
                <a:solidFill>
                  <a:srgbClr val="F3F3F3"/>
                </a:solidFill>
              </a:rPr>
              <a:t>begin</a:t>
            </a:r>
            <a:r>
              <a:rPr lang="fr-FR" sz="1000" dirty="0">
                <a:solidFill>
                  <a:srgbClr val="F3F3F3"/>
                </a:solidFill>
              </a:rPr>
              <a:t> </a:t>
            </a:r>
            <a:r>
              <a:rPr lang="fr-FR" sz="1000" dirty="0" err="1">
                <a:solidFill>
                  <a:srgbClr val="F3F3F3"/>
                </a:solidFill>
              </a:rPr>
              <a:t>when</a:t>
            </a:r>
            <a:r>
              <a:rPr lang="fr-FR" sz="1000" dirty="0">
                <a:solidFill>
                  <a:srgbClr val="F3F3F3"/>
                </a:solidFill>
              </a:rPr>
              <a:t> </a:t>
            </a:r>
            <a:r>
              <a:rPr lang="fr-FR" sz="1000" dirty="0" err="1">
                <a:solidFill>
                  <a:srgbClr val="F3F3F3"/>
                </a:solidFill>
              </a:rPr>
              <a:t>shirren’s</a:t>
            </a:r>
            <a:r>
              <a:rPr lang="fr-FR" sz="1000" dirty="0">
                <a:solidFill>
                  <a:srgbClr val="F3F3F3"/>
                </a:solidFill>
              </a:rPr>
              <a:t> plan </a:t>
            </a:r>
            <a:r>
              <a:rPr lang="fr-FR" sz="1000" dirty="0" err="1">
                <a:solidFill>
                  <a:srgbClr val="F3F3F3"/>
                </a:solidFill>
              </a:rPr>
              <a:t>will</a:t>
            </a:r>
            <a:r>
              <a:rPr lang="fr-FR" sz="1000" dirty="0">
                <a:solidFill>
                  <a:srgbClr val="F3F3F3"/>
                </a:solidFill>
              </a:rPr>
              <a:t> </a:t>
            </a:r>
            <a:r>
              <a:rPr lang="fr-FR" sz="1000" dirty="0" err="1">
                <a:solidFill>
                  <a:srgbClr val="F3F3F3"/>
                </a:solidFill>
              </a:rPr>
              <a:t>happend</a:t>
            </a:r>
            <a:r>
              <a:rPr lang="fr-FR" sz="1000" dirty="0">
                <a:solidFill>
                  <a:srgbClr val="F3F3F3"/>
                </a:solidFill>
              </a:rPr>
              <a:t> </a:t>
            </a:r>
            <a:r>
              <a:rPr lang="es" sz="1000" dirty="0">
                <a:solidFill>
                  <a:srgbClr val="F3F3F3"/>
                </a:solidFill>
              </a:rPr>
              <a:t>.</a:t>
            </a:r>
            <a:endParaRPr sz="1000" dirty="0">
              <a:solidFill>
                <a:srgbClr val="F3F3F3"/>
              </a:solidFill>
            </a:endParaRPr>
          </a:p>
        </p:txBody>
      </p:sp>
      <p:grpSp>
        <p:nvGrpSpPr>
          <p:cNvPr id="807" name="Google Shape;807;p33"/>
          <p:cNvGrpSpPr/>
          <p:nvPr/>
        </p:nvGrpSpPr>
        <p:grpSpPr>
          <a:xfrm>
            <a:off x="6295814" y="1100552"/>
            <a:ext cx="595955" cy="233233"/>
            <a:chOff x="1190625" y="1823450"/>
            <a:chExt cx="5209400" cy="2038750"/>
          </a:xfrm>
        </p:grpSpPr>
        <p:sp>
          <p:nvSpPr>
            <p:cNvPr id="808" name="Google Shape;808;p33"/>
            <p:cNvSpPr/>
            <p:nvPr/>
          </p:nvSpPr>
          <p:spPr>
            <a:xfrm>
              <a:off x="2740050" y="2801975"/>
              <a:ext cx="1968650" cy="570925"/>
            </a:xfrm>
            <a:custGeom>
              <a:avLst/>
              <a:gdLst/>
              <a:ahLst/>
              <a:cxnLst/>
              <a:rect l="l" t="t" r="r" b="b"/>
              <a:pathLst>
                <a:path w="78746" h="22837" extrusionOk="0">
                  <a:moveTo>
                    <a:pt x="75025" y="0"/>
                  </a:moveTo>
                  <a:cubicBezTo>
                    <a:pt x="73923" y="0"/>
                    <a:pt x="72845" y="557"/>
                    <a:pt x="72221" y="1569"/>
                  </a:cubicBezTo>
                  <a:lnTo>
                    <a:pt x="66317" y="11420"/>
                  </a:lnTo>
                  <a:cubicBezTo>
                    <a:pt x="64523" y="14453"/>
                    <a:pt x="61228" y="16313"/>
                    <a:pt x="57705" y="16313"/>
                  </a:cubicBezTo>
                  <a:lnTo>
                    <a:pt x="3263" y="16313"/>
                  </a:lnTo>
                  <a:cubicBezTo>
                    <a:pt x="1469" y="16313"/>
                    <a:pt x="1" y="17781"/>
                    <a:pt x="1" y="19575"/>
                  </a:cubicBezTo>
                  <a:cubicBezTo>
                    <a:pt x="1" y="21369"/>
                    <a:pt x="1469" y="22837"/>
                    <a:pt x="3263" y="22837"/>
                  </a:cubicBezTo>
                  <a:lnTo>
                    <a:pt x="57705" y="22837"/>
                  </a:lnTo>
                  <a:cubicBezTo>
                    <a:pt x="63512" y="22837"/>
                    <a:pt x="68927" y="19738"/>
                    <a:pt x="71895" y="14780"/>
                  </a:cubicBezTo>
                  <a:lnTo>
                    <a:pt x="77832" y="4928"/>
                  </a:lnTo>
                  <a:cubicBezTo>
                    <a:pt x="78745" y="3395"/>
                    <a:pt x="78256" y="1373"/>
                    <a:pt x="76690" y="460"/>
                  </a:cubicBezTo>
                  <a:cubicBezTo>
                    <a:pt x="76168" y="149"/>
                    <a:pt x="75593" y="0"/>
                    <a:pt x="7502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190625" y="1823450"/>
              <a:ext cx="5209400" cy="2038750"/>
            </a:xfrm>
            <a:custGeom>
              <a:avLst/>
              <a:gdLst/>
              <a:ahLst/>
              <a:cxnLst/>
              <a:rect l="l" t="t" r="r" b="b"/>
              <a:pathLst>
                <a:path w="208376" h="81550" extrusionOk="0">
                  <a:moveTo>
                    <a:pt x="19572" y="6524"/>
                  </a:moveTo>
                  <a:cubicBezTo>
                    <a:pt x="19572" y="8318"/>
                    <a:pt x="18104" y="9786"/>
                    <a:pt x="16277" y="9786"/>
                  </a:cubicBezTo>
                  <a:lnTo>
                    <a:pt x="9819" y="9786"/>
                  </a:lnTo>
                  <a:cubicBezTo>
                    <a:pt x="7992" y="9786"/>
                    <a:pt x="6524" y="8318"/>
                    <a:pt x="6524" y="6524"/>
                  </a:cubicBezTo>
                  <a:close/>
                  <a:moveTo>
                    <a:pt x="114170" y="9786"/>
                  </a:moveTo>
                  <a:cubicBezTo>
                    <a:pt x="121868" y="9786"/>
                    <a:pt x="137134" y="20061"/>
                    <a:pt x="145289" y="26194"/>
                  </a:cubicBezTo>
                  <a:cubicBezTo>
                    <a:pt x="143821" y="27205"/>
                    <a:pt x="142745" y="28314"/>
                    <a:pt x="141994" y="29195"/>
                  </a:cubicBezTo>
                  <a:lnTo>
                    <a:pt x="80441" y="23291"/>
                  </a:lnTo>
                  <a:cubicBezTo>
                    <a:pt x="83311" y="18137"/>
                    <a:pt x="89281" y="9786"/>
                    <a:pt x="97860" y="9786"/>
                  </a:cubicBezTo>
                  <a:close/>
                  <a:moveTo>
                    <a:pt x="80897" y="11515"/>
                  </a:moveTo>
                  <a:cubicBezTo>
                    <a:pt x="80082" y="12363"/>
                    <a:pt x="79299" y="13309"/>
                    <a:pt x="78516" y="14320"/>
                  </a:cubicBezTo>
                  <a:cubicBezTo>
                    <a:pt x="74536" y="19507"/>
                    <a:pt x="72481" y="24693"/>
                    <a:pt x="72383" y="24889"/>
                  </a:cubicBezTo>
                  <a:cubicBezTo>
                    <a:pt x="72025" y="25868"/>
                    <a:pt x="72123" y="26911"/>
                    <a:pt x="72644" y="27792"/>
                  </a:cubicBezTo>
                  <a:cubicBezTo>
                    <a:pt x="73199" y="28673"/>
                    <a:pt x="74112" y="29227"/>
                    <a:pt x="75124" y="29325"/>
                  </a:cubicBezTo>
                  <a:lnTo>
                    <a:pt x="143201" y="35849"/>
                  </a:lnTo>
                  <a:cubicBezTo>
                    <a:pt x="143332" y="35882"/>
                    <a:pt x="143430" y="35882"/>
                    <a:pt x="143560" y="35882"/>
                  </a:cubicBezTo>
                  <a:cubicBezTo>
                    <a:pt x="144767" y="35882"/>
                    <a:pt x="145843" y="35262"/>
                    <a:pt x="146398" y="34186"/>
                  </a:cubicBezTo>
                  <a:cubicBezTo>
                    <a:pt x="146626" y="33794"/>
                    <a:pt x="149432" y="29358"/>
                    <a:pt x="156575" y="29358"/>
                  </a:cubicBezTo>
                  <a:lnTo>
                    <a:pt x="169623" y="29358"/>
                  </a:lnTo>
                  <a:cubicBezTo>
                    <a:pt x="185803" y="29358"/>
                    <a:pt x="198981" y="42536"/>
                    <a:pt x="198981" y="58716"/>
                  </a:cubicBezTo>
                  <a:lnTo>
                    <a:pt x="198981" y="68502"/>
                  </a:lnTo>
                  <a:lnTo>
                    <a:pt x="190239" y="68502"/>
                  </a:lnTo>
                  <a:cubicBezTo>
                    <a:pt x="191674" y="65533"/>
                    <a:pt x="192457" y="62206"/>
                    <a:pt x="192457" y="58716"/>
                  </a:cubicBezTo>
                  <a:cubicBezTo>
                    <a:pt x="192457" y="46125"/>
                    <a:pt x="182215" y="35882"/>
                    <a:pt x="169623" y="35882"/>
                  </a:cubicBezTo>
                  <a:cubicBezTo>
                    <a:pt x="157032" y="35882"/>
                    <a:pt x="146789" y="46125"/>
                    <a:pt x="146789" y="58716"/>
                  </a:cubicBezTo>
                  <a:cubicBezTo>
                    <a:pt x="146789" y="62206"/>
                    <a:pt x="147572" y="65533"/>
                    <a:pt x="149008" y="68502"/>
                  </a:cubicBezTo>
                  <a:lnTo>
                    <a:pt x="56498" y="68502"/>
                  </a:lnTo>
                  <a:cubicBezTo>
                    <a:pt x="57933" y="65533"/>
                    <a:pt x="58716" y="62206"/>
                    <a:pt x="58716" y="58716"/>
                  </a:cubicBezTo>
                  <a:cubicBezTo>
                    <a:pt x="58716" y="46125"/>
                    <a:pt x="48473" y="35882"/>
                    <a:pt x="35882" y="35882"/>
                  </a:cubicBezTo>
                  <a:cubicBezTo>
                    <a:pt x="23291" y="35882"/>
                    <a:pt x="13048" y="46125"/>
                    <a:pt x="13048" y="58716"/>
                  </a:cubicBezTo>
                  <a:cubicBezTo>
                    <a:pt x="13048" y="60053"/>
                    <a:pt x="13178" y="61391"/>
                    <a:pt x="13407" y="62663"/>
                  </a:cubicBezTo>
                  <a:cubicBezTo>
                    <a:pt x="11091" y="60803"/>
                    <a:pt x="9786" y="58259"/>
                    <a:pt x="9786" y="55454"/>
                  </a:cubicBezTo>
                  <a:lnTo>
                    <a:pt x="9786" y="28542"/>
                  </a:lnTo>
                  <a:cubicBezTo>
                    <a:pt x="9786" y="27172"/>
                    <a:pt x="10895" y="26096"/>
                    <a:pt x="12232" y="26096"/>
                  </a:cubicBezTo>
                  <a:lnTo>
                    <a:pt x="34708" y="26096"/>
                  </a:lnTo>
                  <a:cubicBezTo>
                    <a:pt x="40155" y="26096"/>
                    <a:pt x="45537" y="25280"/>
                    <a:pt x="50724" y="23649"/>
                  </a:cubicBezTo>
                  <a:cubicBezTo>
                    <a:pt x="50789" y="23617"/>
                    <a:pt x="50887" y="23584"/>
                    <a:pt x="50952" y="23552"/>
                  </a:cubicBezTo>
                  <a:lnTo>
                    <a:pt x="80897" y="11515"/>
                  </a:lnTo>
                  <a:close/>
                  <a:moveTo>
                    <a:pt x="35882" y="42406"/>
                  </a:moveTo>
                  <a:cubicBezTo>
                    <a:pt x="44885" y="42406"/>
                    <a:pt x="52192" y="49713"/>
                    <a:pt x="52192" y="58716"/>
                  </a:cubicBezTo>
                  <a:cubicBezTo>
                    <a:pt x="52192" y="67686"/>
                    <a:pt x="44885" y="75026"/>
                    <a:pt x="35882" y="75026"/>
                  </a:cubicBezTo>
                  <a:cubicBezTo>
                    <a:pt x="26879" y="75026"/>
                    <a:pt x="19572" y="67686"/>
                    <a:pt x="19572" y="58716"/>
                  </a:cubicBezTo>
                  <a:cubicBezTo>
                    <a:pt x="19572" y="49713"/>
                    <a:pt x="26879" y="42406"/>
                    <a:pt x="35882" y="42406"/>
                  </a:cubicBezTo>
                  <a:close/>
                  <a:moveTo>
                    <a:pt x="169623" y="42406"/>
                  </a:moveTo>
                  <a:cubicBezTo>
                    <a:pt x="178626" y="42406"/>
                    <a:pt x="185933" y="49713"/>
                    <a:pt x="185933" y="58716"/>
                  </a:cubicBezTo>
                  <a:cubicBezTo>
                    <a:pt x="185933" y="67686"/>
                    <a:pt x="178626" y="75026"/>
                    <a:pt x="169623" y="75026"/>
                  </a:cubicBezTo>
                  <a:cubicBezTo>
                    <a:pt x="160620" y="75026"/>
                    <a:pt x="153313" y="67686"/>
                    <a:pt x="153313" y="58716"/>
                  </a:cubicBezTo>
                  <a:cubicBezTo>
                    <a:pt x="153313" y="49713"/>
                    <a:pt x="160620" y="42406"/>
                    <a:pt x="169623" y="42406"/>
                  </a:cubicBezTo>
                  <a:close/>
                  <a:moveTo>
                    <a:pt x="3262" y="0"/>
                  </a:moveTo>
                  <a:cubicBezTo>
                    <a:pt x="1468" y="0"/>
                    <a:pt x="0" y="1468"/>
                    <a:pt x="0" y="3262"/>
                  </a:cubicBezTo>
                  <a:lnTo>
                    <a:pt x="0" y="6491"/>
                  </a:lnTo>
                  <a:cubicBezTo>
                    <a:pt x="0" y="11906"/>
                    <a:pt x="4404" y="16310"/>
                    <a:pt x="9819" y="16310"/>
                  </a:cubicBezTo>
                  <a:lnTo>
                    <a:pt x="11711" y="16310"/>
                  </a:lnTo>
                  <a:lnTo>
                    <a:pt x="14973" y="19572"/>
                  </a:lnTo>
                  <a:lnTo>
                    <a:pt x="12232" y="19572"/>
                  </a:lnTo>
                  <a:cubicBezTo>
                    <a:pt x="7274" y="19572"/>
                    <a:pt x="3262" y="23584"/>
                    <a:pt x="3262" y="28542"/>
                  </a:cubicBezTo>
                  <a:lnTo>
                    <a:pt x="3262" y="55454"/>
                  </a:lnTo>
                  <a:cubicBezTo>
                    <a:pt x="3262" y="62989"/>
                    <a:pt x="8677" y="69350"/>
                    <a:pt x="17093" y="71633"/>
                  </a:cubicBezTo>
                  <a:cubicBezTo>
                    <a:pt x="21203" y="77603"/>
                    <a:pt x="28086" y="81550"/>
                    <a:pt x="35882" y="81550"/>
                  </a:cubicBezTo>
                  <a:cubicBezTo>
                    <a:pt x="42080" y="81550"/>
                    <a:pt x="47723" y="79038"/>
                    <a:pt x="51833" y="75026"/>
                  </a:cubicBezTo>
                  <a:lnTo>
                    <a:pt x="153672" y="75026"/>
                  </a:lnTo>
                  <a:cubicBezTo>
                    <a:pt x="157782" y="79038"/>
                    <a:pt x="163426" y="81550"/>
                    <a:pt x="169623" y="81550"/>
                  </a:cubicBezTo>
                  <a:cubicBezTo>
                    <a:pt x="175821" y="81550"/>
                    <a:pt x="181464" y="79038"/>
                    <a:pt x="185574" y="75026"/>
                  </a:cubicBezTo>
                  <a:lnTo>
                    <a:pt x="205114" y="75026"/>
                  </a:lnTo>
                  <a:cubicBezTo>
                    <a:pt x="206908" y="75026"/>
                    <a:pt x="208376" y="73558"/>
                    <a:pt x="208376" y="71764"/>
                  </a:cubicBezTo>
                  <a:cubicBezTo>
                    <a:pt x="208376" y="70100"/>
                    <a:pt x="207104" y="68730"/>
                    <a:pt x="205505" y="68534"/>
                  </a:cubicBezTo>
                  <a:lnTo>
                    <a:pt x="205505" y="58716"/>
                  </a:lnTo>
                  <a:cubicBezTo>
                    <a:pt x="205505" y="38916"/>
                    <a:pt x="189424" y="22834"/>
                    <a:pt x="169623" y="22834"/>
                  </a:cubicBezTo>
                  <a:lnTo>
                    <a:pt x="151585" y="22834"/>
                  </a:lnTo>
                  <a:cubicBezTo>
                    <a:pt x="146528" y="18854"/>
                    <a:pt x="125945" y="3262"/>
                    <a:pt x="114170" y="3262"/>
                  </a:cubicBezTo>
                  <a:lnTo>
                    <a:pt x="92151" y="3262"/>
                  </a:lnTo>
                  <a:cubicBezTo>
                    <a:pt x="87650" y="3262"/>
                    <a:pt x="83213" y="3947"/>
                    <a:pt x="78940" y="5284"/>
                  </a:cubicBezTo>
                  <a:cubicBezTo>
                    <a:pt x="78842" y="5284"/>
                    <a:pt x="78777" y="5317"/>
                    <a:pt x="78679" y="5350"/>
                  </a:cubicBezTo>
                  <a:lnTo>
                    <a:pt x="48636" y="17452"/>
                  </a:lnTo>
                  <a:cubicBezTo>
                    <a:pt x="44135" y="18854"/>
                    <a:pt x="39437" y="19572"/>
                    <a:pt x="34708" y="19572"/>
                  </a:cubicBezTo>
                  <a:lnTo>
                    <a:pt x="23943" y="19572"/>
                  </a:lnTo>
                  <a:cubicBezTo>
                    <a:pt x="23780" y="19246"/>
                    <a:pt x="23584" y="18952"/>
                    <a:pt x="23291" y="18691"/>
                  </a:cubicBezTo>
                  <a:lnTo>
                    <a:pt x="20126" y="15527"/>
                  </a:lnTo>
                  <a:cubicBezTo>
                    <a:pt x="23649" y="14027"/>
                    <a:pt x="26096" y="10536"/>
                    <a:pt x="26096" y="6491"/>
                  </a:cubicBezTo>
                  <a:lnTo>
                    <a:pt x="26096" y="3262"/>
                  </a:lnTo>
                  <a:cubicBezTo>
                    <a:pt x="26096" y="1468"/>
                    <a:pt x="24628" y="0"/>
                    <a:pt x="2283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3"/>
            <p:cNvSpPr/>
            <p:nvPr/>
          </p:nvSpPr>
          <p:spPr>
            <a:xfrm>
              <a:off x="1761450" y="2965125"/>
              <a:ext cx="652425" cy="652425"/>
            </a:xfrm>
            <a:custGeom>
              <a:avLst/>
              <a:gdLst/>
              <a:ahLst/>
              <a:cxnLst/>
              <a:rect l="l" t="t" r="r" b="b"/>
              <a:pathLst>
                <a:path w="26097" h="26097" extrusionOk="0">
                  <a:moveTo>
                    <a:pt x="13049" y="1"/>
                  </a:moveTo>
                  <a:cubicBezTo>
                    <a:pt x="5840" y="1"/>
                    <a:pt x="1" y="5840"/>
                    <a:pt x="1" y="13049"/>
                  </a:cubicBezTo>
                  <a:cubicBezTo>
                    <a:pt x="1" y="20225"/>
                    <a:pt x="5840" y="26097"/>
                    <a:pt x="13049" y="26097"/>
                  </a:cubicBezTo>
                  <a:cubicBezTo>
                    <a:pt x="20258" y="26097"/>
                    <a:pt x="26097" y="20225"/>
                    <a:pt x="26097" y="13049"/>
                  </a:cubicBezTo>
                  <a:cubicBezTo>
                    <a:pt x="26097" y="11255"/>
                    <a:pt x="24629" y="9787"/>
                    <a:pt x="22835" y="9787"/>
                  </a:cubicBezTo>
                  <a:cubicBezTo>
                    <a:pt x="21041" y="9787"/>
                    <a:pt x="19573" y="11255"/>
                    <a:pt x="19573" y="13049"/>
                  </a:cubicBezTo>
                  <a:cubicBezTo>
                    <a:pt x="19573" y="16637"/>
                    <a:pt x="16637" y="19573"/>
                    <a:pt x="13049" y="19573"/>
                  </a:cubicBezTo>
                  <a:cubicBezTo>
                    <a:pt x="9461" y="19573"/>
                    <a:pt x="6525" y="16637"/>
                    <a:pt x="6525" y="13049"/>
                  </a:cubicBezTo>
                  <a:cubicBezTo>
                    <a:pt x="6525" y="9428"/>
                    <a:pt x="9461" y="6525"/>
                    <a:pt x="13049" y="6525"/>
                  </a:cubicBezTo>
                  <a:cubicBezTo>
                    <a:pt x="14843" y="6525"/>
                    <a:pt x="16311" y="5057"/>
                    <a:pt x="16311" y="3263"/>
                  </a:cubicBezTo>
                  <a:cubicBezTo>
                    <a:pt x="16311" y="1469"/>
                    <a:pt x="14843" y="1"/>
                    <a:pt x="1304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105000" y="2965125"/>
              <a:ext cx="652425" cy="652425"/>
            </a:xfrm>
            <a:custGeom>
              <a:avLst/>
              <a:gdLst/>
              <a:ahLst/>
              <a:cxnLst/>
              <a:rect l="l" t="t" r="r" b="b"/>
              <a:pathLst>
                <a:path w="26097" h="26097" extrusionOk="0">
                  <a:moveTo>
                    <a:pt x="13048" y="1"/>
                  </a:moveTo>
                  <a:cubicBezTo>
                    <a:pt x="5839" y="1"/>
                    <a:pt x="0" y="5840"/>
                    <a:pt x="0" y="13049"/>
                  </a:cubicBezTo>
                  <a:cubicBezTo>
                    <a:pt x="0" y="20225"/>
                    <a:pt x="5839" y="26097"/>
                    <a:pt x="13048" y="26097"/>
                  </a:cubicBezTo>
                  <a:cubicBezTo>
                    <a:pt x="20257" y="26097"/>
                    <a:pt x="26096" y="20225"/>
                    <a:pt x="26096" y="13049"/>
                  </a:cubicBezTo>
                  <a:cubicBezTo>
                    <a:pt x="26096" y="11255"/>
                    <a:pt x="24628" y="9787"/>
                    <a:pt x="22834" y="9787"/>
                  </a:cubicBezTo>
                  <a:cubicBezTo>
                    <a:pt x="21040" y="9787"/>
                    <a:pt x="19572" y="11255"/>
                    <a:pt x="19572" y="13049"/>
                  </a:cubicBezTo>
                  <a:cubicBezTo>
                    <a:pt x="19572" y="16637"/>
                    <a:pt x="16636" y="19573"/>
                    <a:pt x="13048" y="19573"/>
                  </a:cubicBezTo>
                  <a:cubicBezTo>
                    <a:pt x="9460" y="19573"/>
                    <a:pt x="6524" y="16637"/>
                    <a:pt x="6524" y="13049"/>
                  </a:cubicBezTo>
                  <a:cubicBezTo>
                    <a:pt x="6524" y="9428"/>
                    <a:pt x="9460" y="6525"/>
                    <a:pt x="13048" y="6525"/>
                  </a:cubicBezTo>
                  <a:cubicBezTo>
                    <a:pt x="14842" y="6525"/>
                    <a:pt x="16310" y="5057"/>
                    <a:pt x="16310" y="3263"/>
                  </a:cubicBezTo>
                  <a:cubicBezTo>
                    <a:pt x="16310" y="1469"/>
                    <a:pt x="14842" y="1"/>
                    <a:pt x="1304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3"/>
          <p:cNvGrpSpPr/>
          <p:nvPr/>
        </p:nvGrpSpPr>
        <p:grpSpPr>
          <a:xfrm>
            <a:off x="1744263" y="2385947"/>
            <a:ext cx="358252" cy="498434"/>
            <a:chOff x="1924550" y="238125"/>
            <a:chExt cx="3751325" cy="5219200"/>
          </a:xfrm>
        </p:grpSpPr>
        <p:sp>
          <p:nvSpPr>
            <p:cNvPr id="813" name="Google Shape;813;p33"/>
            <p:cNvSpPr/>
            <p:nvPr/>
          </p:nvSpPr>
          <p:spPr>
            <a:xfrm>
              <a:off x="1924550" y="238125"/>
              <a:ext cx="3751325" cy="5219200"/>
            </a:xfrm>
            <a:custGeom>
              <a:avLst/>
              <a:gdLst/>
              <a:ahLst/>
              <a:cxnLst/>
              <a:rect l="l" t="t" r="r" b="b"/>
              <a:pathLst>
                <a:path w="150053" h="208768" extrusionOk="0">
                  <a:moveTo>
                    <a:pt x="75157" y="6524"/>
                  </a:moveTo>
                  <a:cubicBezTo>
                    <a:pt x="82660" y="6524"/>
                    <a:pt x="88075" y="11384"/>
                    <a:pt x="88075" y="18071"/>
                  </a:cubicBezTo>
                  <a:lnTo>
                    <a:pt x="88075" y="32620"/>
                  </a:lnTo>
                  <a:lnTo>
                    <a:pt x="61979" y="32620"/>
                  </a:lnTo>
                  <a:lnTo>
                    <a:pt x="61979" y="18071"/>
                  </a:lnTo>
                  <a:cubicBezTo>
                    <a:pt x="61979" y="11384"/>
                    <a:pt x="67491" y="6524"/>
                    <a:pt x="75092" y="6524"/>
                  </a:cubicBezTo>
                  <a:close/>
                  <a:moveTo>
                    <a:pt x="26097" y="45668"/>
                  </a:moveTo>
                  <a:lnTo>
                    <a:pt x="26097" y="58716"/>
                  </a:lnTo>
                  <a:lnTo>
                    <a:pt x="12755" y="58716"/>
                  </a:lnTo>
                  <a:cubicBezTo>
                    <a:pt x="9395" y="58716"/>
                    <a:pt x="6525" y="55715"/>
                    <a:pt x="6525" y="52192"/>
                  </a:cubicBezTo>
                  <a:cubicBezTo>
                    <a:pt x="6525" y="48669"/>
                    <a:pt x="9395" y="45668"/>
                    <a:pt x="12755" y="45668"/>
                  </a:cubicBezTo>
                  <a:close/>
                  <a:moveTo>
                    <a:pt x="137298" y="45668"/>
                  </a:moveTo>
                  <a:cubicBezTo>
                    <a:pt x="140658" y="45668"/>
                    <a:pt x="143528" y="48669"/>
                    <a:pt x="143528" y="52192"/>
                  </a:cubicBezTo>
                  <a:cubicBezTo>
                    <a:pt x="143528" y="55715"/>
                    <a:pt x="140658" y="58716"/>
                    <a:pt x="137298" y="58716"/>
                  </a:cubicBezTo>
                  <a:lnTo>
                    <a:pt x="123956" y="58716"/>
                  </a:lnTo>
                  <a:lnTo>
                    <a:pt x="123956" y="45668"/>
                  </a:lnTo>
                  <a:close/>
                  <a:moveTo>
                    <a:pt x="111463" y="39144"/>
                  </a:moveTo>
                  <a:cubicBezTo>
                    <a:pt x="113257" y="39144"/>
                    <a:pt x="117432" y="39633"/>
                    <a:pt x="117432" y="44037"/>
                  </a:cubicBezTo>
                  <a:lnTo>
                    <a:pt x="117432" y="62369"/>
                  </a:lnTo>
                  <a:cubicBezTo>
                    <a:pt x="117432" y="66186"/>
                    <a:pt x="114399" y="70133"/>
                    <a:pt x="110843" y="70981"/>
                  </a:cubicBezTo>
                  <a:cubicBezTo>
                    <a:pt x="110811" y="70981"/>
                    <a:pt x="110778" y="71013"/>
                    <a:pt x="110778" y="71013"/>
                  </a:cubicBezTo>
                  <a:lnTo>
                    <a:pt x="83573" y="78157"/>
                  </a:lnTo>
                  <a:cubicBezTo>
                    <a:pt x="81387" y="78679"/>
                    <a:pt x="78321" y="78973"/>
                    <a:pt x="75124" y="78973"/>
                  </a:cubicBezTo>
                  <a:cubicBezTo>
                    <a:pt x="71993" y="78973"/>
                    <a:pt x="68927" y="78679"/>
                    <a:pt x="66741" y="78190"/>
                  </a:cubicBezTo>
                  <a:lnTo>
                    <a:pt x="39340" y="71013"/>
                  </a:lnTo>
                  <a:cubicBezTo>
                    <a:pt x="39340" y="70981"/>
                    <a:pt x="39308" y="70981"/>
                    <a:pt x="39275" y="70981"/>
                  </a:cubicBezTo>
                  <a:cubicBezTo>
                    <a:pt x="35654" y="70133"/>
                    <a:pt x="32621" y="66186"/>
                    <a:pt x="32621" y="62369"/>
                  </a:cubicBezTo>
                  <a:lnTo>
                    <a:pt x="32621" y="40775"/>
                  </a:lnTo>
                  <a:cubicBezTo>
                    <a:pt x="32621" y="39861"/>
                    <a:pt x="32784" y="39601"/>
                    <a:pt x="32784" y="39601"/>
                  </a:cubicBezTo>
                  <a:cubicBezTo>
                    <a:pt x="33012" y="39372"/>
                    <a:pt x="33860" y="39144"/>
                    <a:pt x="36731" y="39144"/>
                  </a:cubicBezTo>
                  <a:close/>
                  <a:moveTo>
                    <a:pt x="46973" y="79723"/>
                  </a:moveTo>
                  <a:lnTo>
                    <a:pt x="65143" y="84485"/>
                  </a:lnTo>
                  <a:cubicBezTo>
                    <a:pt x="65175" y="84518"/>
                    <a:pt x="65175" y="84518"/>
                    <a:pt x="65208" y="84518"/>
                  </a:cubicBezTo>
                  <a:cubicBezTo>
                    <a:pt x="67883" y="85138"/>
                    <a:pt x="71438" y="85497"/>
                    <a:pt x="75124" y="85497"/>
                  </a:cubicBezTo>
                  <a:cubicBezTo>
                    <a:pt x="78876" y="85497"/>
                    <a:pt x="82431" y="85138"/>
                    <a:pt x="85106" y="84518"/>
                  </a:cubicBezTo>
                  <a:cubicBezTo>
                    <a:pt x="85139" y="84485"/>
                    <a:pt x="85171" y="84485"/>
                    <a:pt x="85204" y="84485"/>
                  </a:cubicBezTo>
                  <a:lnTo>
                    <a:pt x="103080" y="79788"/>
                  </a:lnTo>
                  <a:lnTo>
                    <a:pt x="98676" y="94630"/>
                  </a:lnTo>
                  <a:cubicBezTo>
                    <a:pt x="98382" y="94598"/>
                    <a:pt x="98089" y="94598"/>
                    <a:pt x="97763" y="94598"/>
                  </a:cubicBezTo>
                  <a:lnTo>
                    <a:pt x="84813" y="94598"/>
                  </a:lnTo>
                  <a:cubicBezTo>
                    <a:pt x="83018" y="94598"/>
                    <a:pt x="81551" y="96066"/>
                    <a:pt x="81551" y="97860"/>
                  </a:cubicBezTo>
                  <a:lnTo>
                    <a:pt x="68503" y="97860"/>
                  </a:lnTo>
                  <a:cubicBezTo>
                    <a:pt x="68503" y="96066"/>
                    <a:pt x="67035" y="94598"/>
                    <a:pt x="65241" y="94598"/>
                  </a:cubicBezTo>
                  <a:lnTo>
                    <a:pt x="52421" y="94598"/>
                  </a:lnTo>
                  <a:cubicBezTo>
                    <a:pt x="52062" y="94598"/>
                    <a:pt x="51736" y="94598"/>
                    <a:pt x="51377" y="94630"/>
                  </a:cubicBezTo>
                  <a:lnTo>
                    <a:pt x="46973" y="79723"/>
                  </a:lnTo>
                  <a:close/>
                  <a:moveTo>
                    <a:pt x="16376" y="97860"/>
                  </a:moveTo>
                  <a:cubicBezTo>
                    <a:pt x="17453" y="97860"/>
                    <a:pt x="22835" y="98088"/>
                    <a:pt x="22835" y="102589"/>
                  </a:cubicBezTo>
                  <a:lnTo>
                    <a:pt x="22835" y="117432"/>
                  </a:lnTo>
                  <a:lnTo>
                    <a:pt x="9787" y="117432"/>
                  </a:lnTo>
                  <a:lnTo>
                    <a:pt x="9787" y="102589"/>
                  </a:lnTo>
                  <a:cubicBezTo>
                    <a:pt x="9787" y="99099"/>
                    <a:pt x="13342" y="97860"/>
                    <a:pt x="16376" y="97860"/>
                  </a:cubicBezTo>
                  <a:close/>
                  <a:moveTo>
                    <a:pt x="81551" y="104384"/>
                  </a:moveTo>
                  <a:lnTo>
                    <a:pt x="81551" y="117432"/>
                  </a:lnTo>
                  <a:lnTo>
                    <a:pt x="68503" y="117432"/>
                  </a:lnTo>
                  <a:lnTo>
                    <a:pt x="68503" y="104384"/>
                  </a:lnTo>
                  <a:close/>
                  <a:moveTo>
                    <a:pt x="133677" y="97860"/>
                  </a:moveTo>
                  <a:cubicBezTo>
                    <a:pt x="136711" y="97860"/>
                    <a:pt x="140266" y="99099"/>
                    <a:pt x="140266" y="102589"/>
                  </a:cubicBezTo>
                  <a:lnTo>
                    <a:pt x="140266" y="117432"/>
                  </a:lnTo>
                  <a:lnTo>
                    <a:pt x="127218" y="117432"/>
                  </a:lnTo>
                  <a:lnTo>
                    <a:pt x="127218" y="102589"/>
                  </a:lnTo>
                  <a:cubicBezTo>
                    <a:pt x="127218" y="98088"/>
                    <a:pt x="132601" y="97860"/>
                    <a:pt x="133677" y="97860"/>
                  </a:cubicBezTo>
                  <a:close/>
                  <a:moveTo>
                    <a:pt x="61979" y="101122"/>
                  </a:moveTo>
                  <a:lnTo>
                    <a:pt x="61979" y="120693"/>
                  </a:lnTo>
                  <a:lnTo>
                    <a:pt x="52421" y="120693"/>
                  </a:lnTo>
                  <a:cubicBezTo>
                    <a:pt x="47039" y="120693"/>
                    <a:pt x="42635" y="116290"/>
                    <a:pt x="42635" y="110908"/>
                  </a:cubicBezTo>
                  <a:cubicBezTo>
                    <a:pt x="42635" y="105525"/>
                    <a:pt x="47039" y="101122"/>
                    <a:pt x="52421" y="101122"/>
                  </a:cubicBezTo>
                  <a:close/>
                  <a:moveTo>
                    <a:pt x="97763" y="101122"/>
                  </a:moveTo>
                  <a:cubicBezTo>
                    <a:pt x="103178" y="101122"/>
                    <a:pt x="107549" y="105525"/>
                    <a:pt x="107549" y="110908"/>
                  </a:cubicBezTo>
                  <a:cubicBezTo>
                    <a:pt x="107549" y="116290"/>
                    <a:pt x="103178" y="120693"/>
                    <a:pt x="97763" y="120693"/>
                  </a:cubicBezTo>
                  <a:lnTo>
                    <a:pt x="88075" y="120693"/>
                  </a:lnTo>
                  <a:lnTo>
                    <a:pt x="88075" y="101122"/>
                  </a:lnTo>
                  <a:close/>
                  <a:moveTo>
                    <a:pt x="22835" y="123955"/>
                  </a:moveTo>
                  <a:lnTo>
                    <a:pt x="22835" y="127217"/>
                  </a:lnTo>
                  <a:cubicBezTo>
                    <a:pt x="22835" y="129012"/>
                    <a:pt x="21367" y="130479"/>
                    <a:pt x="19573" y="130479"/>
                  </a:cubicBezTo>
                  <a:lnTo>
                    <a:pt x="13049" y="130479"/>
                  </a:lnTo>
                  <a:cubicBezTo>
                    <a:pt x="11255" y="130479"/>
                    <a:pt x="9787" y="129012"/>
                    <a:pt x="9787" y="127217"/>
                  </a:cubicBezTo>
                  <a:lnTo>
                    <a:pt x="9787" y="123955"/>
                  </a:lnTo>
                  <a:close/>
                  <a:moveTo>
                    <a:pt x="140266" y="123955"/>
                  </a:moveTo>
                  <a:lnTo>
                    <a:pt x="140266" y="127217"/>
                  </a:lnTo>
                  <a:cubicBezTo>
                    <a:pt x="140266" y="129012"/>
                    <a:pt x="138798" y="130479"/>
                    <a:pt x="137004" y="130479"/>
                  </a:cubicBezTo>
                  <a:lnTo>
                    <a:pt x="130480" y="130479"/>
                  </a:lnTo>
                  <a:cubicBezTo>
                    <a:pt x="128686" y="130479"/>
                    <a:pt x="127218" y="129012"/>
                    <a:pt x="127218" y="127217"/>
                  </a:cubicBezTo>
                  <a:lnTo>
                    <a:pt x="127218" y="123955"/>
                  </a:lnTo>
                  <a:close/>
                  <a:moveTo>
                    <a:pt x="48931" y="140265"/>
                  </a:moveTo>
                  <a:cubicBezTo>
                    <a:pt x="50725" y="140265"/>
                    <a:pt x="52193" y="141733"/>
                    <a:pt x="52193" y="143527"/>
                  </a:cubicBezTo>
                  <a:cubicBezTo>
                    <a:pt x="52193" y="145321"/>
                    <a:pt x="50725" y="146789"/>
                    <a:pt x="48931" y="146789"/>
                  </a:cubicBezTo>
                  <a:cubicBezTo>
                    <a:pt x="47137" y="146789"/>
                    <a:pt x="45669" y="145321"/>
                    <a:pt x="45669" y="143527"/>
                  </a:cubicBezTo>
                  <a:cubicBezTo>
                    <a:pt x="45669" y="141733"/>
                    <a:pt x="47137" y="140265"/>
                    <a:pt x="48931" y="140265"/>
                  </a:cubicBezTo>
                  <a:close/>
                  <a:moveTo>
                    <a:pt x="101122" y="140265"/>
                  </a:moveTo>
                  <a:cubicBezTo>
                    <a:pt x="102917" y="140265"/>
                    <a:pt x="104384" y="141733"/>
                    <a:pt x="104384" y="143527"/>
                  </a:cubicBezTo>
                  <a:cubicBezTo>
                    <a:pt x="104384" y="145321"/>
                    <a:pt x="102917" y="146789"/>
                    <a:pt x="101122" y="146789"/>
                  </a:cubicBezTo>
                  <a:cubicBezTo>
                    <a:pt x="99328" y="146789"/>
                    <a:pt x="97860" y="145321"/>
                    <a:pt x="97860" y="143527"/>
                  </a:cubicBezTo>
                  <a:cubicBezTo>
                    <a:pt x="97860" y="141733"/>
                    <a:pt x="99328" y="140265"/>
                    <a:pt x="101122" y="140265"/>
                  </a:cubicBezTo>
                  <a:close/>
                  <a:moveTo>
                    <a:pt x="50529" y="166361"/>
                  </a:moveTo>
                  <a:cubicBezTo>
                    <a:pt x="58390" y="166361"/>
                    <a:pt x="61979" y="171515"/>
                    <a:pt x="61979" y="176310"/>
                  </a:cubicBezTo>
                  <a:lnTo>
                    <a:pt x="61979" y="189195"/>
                  </a:lnTo>
                  <a:lnTo>
                    <a:pt x="35883" y="189195"/>
                  </a:lnTo>
                  <a:lnTo>
                    <a:pt x="35883" y="176310"/>
                  </a:lnTo>
                  <a:cubicBezTo>
                    <a:pt x="35883" y="171515"/>
                    <a:pt x="39504" y="166361"/>
                    <a:pt x="47430" y="166361"/>
                  </a:cubicBezTo>
                  <a:close/>
                  <a:moveTo>
                    <a:pt x="102721" y="166361"/>
                  </a:moveTo>
                  <a:cubicBezTo>
                    <a:pt x="110582" y="166361"/>
                    <a:pt x="114170" y="171515"/>
                    <a:pt x="114170" y="176310"/>
                  </a:cubicBezTo>
                  <a:lnTo>
                    <a:pt x="114170" y="189195"/>
                  </a:lnTo>
                  <a:lnTo>
                    <a:pt x="88075" y="189195"/>
                  </a:lnTo>
                  <a:lnTo>
                    <a:pt x="88075" y="176310"/>
                  </a:lnTo>
                  <a:cubicBezTo>
                    <a:pt x="88075" y="171515"/>
                    <a:pt x="91695" y="166361"/>
                    <a:pt x="99622" y="166361"/>
                  </a:cubicBezTo>
                  <a:close/>
                  <a:moveTo>
                    <a:pt x="61979" y="195719"/>
                  </a:moveTo>
                  <a:lnTo>
                    <a:pt x="61979" y="202243"/>
                  </a:lnTo>
                  <a:lnTo>
                    <a:pt x="35883" y="202243"/>
                  </a:lnTo>
                  <a:lnTo>
                    <a:pt x="35883" y="195719"/>
                  </a:lnTo>
                  <a:close/>
                  <a:moveTo>
                    <a:pt x="114170" y="195719"/>
                  </a:moveTo>
                  <a:lnTo>
                    <a:pt x="114170" y="202243"/>
                  </a:lnTo>
                  <a:lnTo>
                    <a:pt x="88075" y="202243"/>
                  </a:lnTo>
                  <a:lnTo>
                    <a:pt x="88075" y="195719"/>
                  </a:lnTo>
                  <a:close/>
                  <a:moveTo>
                    <a:pt x="75092" y="0"/>
                  </a:moveTo>
                  <a:cubicBezTo>
                    <a:pt x="63903" y="0"/>
                    <a:pt x="55455" y="7764"/>
                    <a:pt x="55455" y="18071"/>
                  </a:cubicBezTo>
                  <a:lnTo>
                    <a:pt x="55455" y="32620"/>
                  </a:lnTo>
                  <a:lnTo>
                    <a:pt x="36731" y="32620"/>
                  </a:lnTo>
                  <a:cubicBezTo>
                    <a:pt x="34350" y="32620"/>
                    <a:pt x="32001" y="32685"/>
                    <a:pt x="30011" y="33664"/>
                  </a:cubicBezTo>
                  <a:cubicBezTo>
                    <a:pt x="28478" y="34447"/>
                    <a:pt x="26684" y="35980"/>
                    <a:pt x="26195" y="39144"/>
                  </a:cubicBezTo>
                  <a:lnTo>
                    <a:pt x="12755" y="39144"/>
                  </a:lnTo>
                  <a:cubicBezTo>
                    <a:pt x="5840" y="39144"/>
                    <a:pt x="1" y="45113"/>
                    <a:pt x="1" y="52192"/>
                  </a:cubicBezTo>
                  <a:cubicBezTo>
                    <a:pt x="1" y="59270"/>
                    <a:pt x="5840" y="65240"/>
                    <a:pt x="12755" y="65240"/>
                  </a:cubicBezTo>
                  <a:lnTo>
                    <a:pt x="13049" y="65240"/>
                  </a:lnTo>
                  <a:lnTo>
                    <a:pt x="13049" y="91662"/>
                  </a:lnTo>
                  <a:cubicBezTo>
                    <a:pt x="7145" y="92771"/>
                    <a:pt x="3263" y="96979"/>
                    <a:pt x="3263" y="102589"/>
                  </a:cubicBezTo>
                  <a:lnTo>
                    <a:pt x="3263" y="127217"/>
                  </a:lnTo>
                  <a:cubicBezTo>
                    <a:pt x="3263" y="132600"/>
                    <a:pt x="7634" y="137003"/>
                    <a:pt x="13049" y="137003"/>
                  </a:cubicBezTo>
                  <a:lnTo>
                    <a:pt x="19573" y="137003"/>
                  </a:lnTo>
                  <a:cubicBezTo>
                    <a:pt x="24955" y="137003"/>
                    <a:pt x="29359" y="132600"/>
                    <a:pt x="29359" y="127217"/>
                  </a:cubicBezTo>
                  <a:lnTo>
                    <a:pt x="29359" y="102589"/>
                  </a:lnTo>
                  <a:cubicBezTo>
                    <a:pt x="29359" y="96946"/>
                    <a:pt x="25477" y="92738"/>
                    <a:pt x="19573" y="91629"/>
                  </a:cubicBezTo>
                  <a:lnTo>
                    <a:pt x="19573" y="65240"/>
                  </a:lnTo>
                  <a:lnTo>
                    <a:pt x="26390" y="65240"/>
                  </a:lnTo>
                  <a:cubicBezTo>
                    <a:pt x="27565" y="70948"/>
                    <a:pt x="32131" y="75972"/>
                    <a:pt x="37742" y="77309"/>
                  </a:cubicBezTo>
                  <a:lnTo>
                    <a:pt x="39569" y="77798"/>
                  </a:lnTo>
                  <a:lnTo>
                    <a:pt x="45082" y="96359"/>
                  </a:lnTo>
                  <a:cubicBezTo>
                    <a:pt x="39764" y="99034"/>
                    <a:pt x="36111" y="104547"/>
                    <a:pt x="36111" y="110908"/>
                  </a:cubicBezTo>
                  <a:cubicBezTo>
                    <a:pt x="36111" y="117497"/>
                    <a:pt x="40025" y="123173"/>
                    <a:pt x="45669" y="125750"/>
                  </a:cubicBezTo>
                  <a:lnTo>
                    <a:pt x="45669" y="134296"/>
                  </a:lnTo>
                  <a:cubicBezTo>
                    <a:pt x="41852" y="135633"/>
                    <a:pt x="39145" y="139287"/>
                    <a:pt x="39145" y="143527"/>
                  </a:cubicBezTo>
                  <a:cubicBezTo>
                    <a:pt x="39145" y="147768"/>
                    <a:pt x="41852" y="151421"/>
                    <a:pt x="45669" y="152759"/>
                  </a:cubicBezTo>
                  <a:lnTo>
                    <a:pt x="45669" y="159837"/>
                  </a:lnTo>
                  <a:cubicBezTo>
                    <a:pt x="45669" y="159870"/>
                    <a:pt x="45669" y="159870"/>
                    <a:pt x="45669" y="159903"/>
                  </a:cubicBezTo>
                  <a:cubicBezTo>
                    <a:pt x="36242" y="160653"/>
                    <a:pt x="29359" y="167470"/>
                    <a:pt x="29359" y="176310"/>
                  </a:cubicBezTo>
                  <a:lnTo>
                    <a:pt x="29359" y="202243"/>
                  </a:lnTo>
                  <a:cubicBezTo>
                    <a:pt x="27565" y="202243"/>
                    <a:pt x="26097" y="203711"/>
                    <a:pt x="26097" y="205505"/>
                  </a:cubicBezTo>
                  <a:cubicBezTo>
                    <a:pt x="26097" y="207299"/>
                    <a:pt x="27565" y="208767"/>
                    <a:pt x="29359" y="208767"/>
                  </a:cubicBezTo>
                  <a:lnTo>
                    <a:pt x="68503" y="208767"/>
                  </a:lnTo>
                  <a:cubicBezTo>
                    <a:pt x="70297" y="208767"/>
                    <a:pt x="71765" y="207299"/>
                    <a:pt x="71765" y="205505"/>
                  </a:cubicBezTo>
                  <a:cubicBezTo>
                    <a:pt x="71765" y="203711"/>
                    <a:pt x="70297" y="202243"/>
                    <a:pt x="68503" y="202243"/>
                  </a:cubicBezTo>
                  <a:lnTo>
                    <a:pt x="68503" y="176310"/>
                  </a:lnTo>
                  <a:cubicBezTo>
                    <a:pt x="68503" y="167275"/>
                    <a:pt x="61718" y="160588"/>
                    <a:pt x="52193" y="159903"/>
                  </a:cubicBezTo>
                  <a:cubicBezTo>
                    <a:pt x="52193" y="159870"/>
                    <a:pt x="52193" y="159870"/>
                    <a:pt x="52193" y="159837"/>
                  </a:cubicBezTo>
                  <a:lnTo>
                    <a:pt x="52193" y="152759"/>
                  </a:lnTo>
                  <a:cubicBezTo>
                    <a:pt x="55977" y="151421"/>
                    <a:pt x="58717" y="147768"/>
                    <a:pt x="58717" y="143527"/>
                  </a:cubicBezTo>
                  <a:cubicBezTo>
                    <a:pt x="58717" y="139287"/>
                    <a:pt x="55977" y="135633"/>
                    <a:pt x="52193" y="134296"/>
                  </a:cubicBezTo>
                  <a:lnTo>
                    <a:pt x="52193" y="127217"/>
                  </a:lnTo>
                  <a:lnTo>
                    <a:pt x="65241" y="127217"/>
                  </a:lnTo>
                  <a:cubicBezTo>
                    <a:pt x="67035" y="127217"/>
                    <a:pt x="68503" y="125750"/>
                    <a:pt x="68503" y="123955"/>
                  </a:cubicBezTo>
                  <a:lnTo>
                    <a:pt x="81551" y="123955"/>
                  </a:lnTo>
                  <a:cubicBezTo>
                    <a:pt x="81551" y="125750"/>
                    <a:pt x="83018" y="127217"/>
                    <a:pt x="84813" y="127217"/>
                  </a:cubicBezTo>
                  <a:lnTo>
                    <a:pt x="97860" y="127217"/>
                  </a:lnTo>
                  <a:lnTo>
                    <a:pt x="97860" y="134296"/>
                  </a:lnTo>
                  <a:cubicBezTo>
                    <a:pt x="94044" y="135633"/>
                    <a:pt x="91337" y="139287"/>
                    <a:pt x="91337" y="143527"/>
                  </a:cubicBezTo>
                  <a:cubicBezTo>
                    <a:pt x="91337" y="147768"/>
                    <a:pt x="94044" y="151421"/>
                    <a:pt x="97860" y="152759"/>
                  </a:cubicBezTo>
                  <a:lnTo>
                    <a:pt x="97860" y="159837"/>
                  </a:lnTo>
                  <a:cubicBezTo>
                    <a:pt x="97860" y="159870"/>
                    <a:pt x="97860" y="159870"/>
                    <a:pt x="97860" y="159903"/>
                  </a:cubicBezTo>
                  <a:cubicBezTo>
                    <a:pt x="88433" y="160653"/>
                    <a:pt x="81551" y="167470"/>
                    <a:pt x="81551" y="176310"/>
                  </a:cubicBezTo>
                  <a:lnTo>
                    <a:pt x="81551" y="202243"/>
                  </a:lnTo>
                  <a:cubicBezTo>
                    <a:pt x="79756" y="202243"/>
                    <a:pt x="78289" y="203711"/>
                    <a:pt x="78289" y="205505"/>
                  </a:cubicBezTo>
                  <a:cubicBezTo>
                    <a:pt x="78289" y="207299"/>
                    <a:pt x="79756" y="208767"/>
                    <a:pt x="81551" y="208767"/>
                  </a:cubicBezTo>
                  <a:lnTo>
                    <a:pt x="120694" y="208767"/>
                  </a:lnTo>
                  <a:cubicBezTo>
                    <a:pt x="122488" y="208767"/>
                    <a:pt x="123956" y="207299"/>
                    <a:pt x="123956" y="205505"/>
                  </a:cubicBezTo>
                  <a:cubicBezTo>
                    <a:pt x="123956" y="203711"/>
                    <a:pt x="122488" y="202243"/>
                    <a:pt x="120694" y="202243"/>
                  </a:cubicBezTo>
                  <a:lnTo>
                    <a:pt x="120694" y="176310"/>
                  </a:lnTo>
                  <a:cubicBezTo>
                    <a:pt x="120694" y="167275"/>
                    <a:pt x="113909" y="160588"/>
                    <a:pt x="104384" y="159903"/>
                  </a:cubicBezTo>
                  <a:cubicBezTo>
                    <a:pt x="104384" y="159870"/>
                    <a:pt x="104384" y="159870"/>
                    <a:pt x="104384" y="159837"/>
                  </a:cubicBezTo>
                  <a:lnTo>
                    <a:pt x="104384" y="152759"/>
                  </a:lnTo>
                  <a:cubicBezTo>
                    <a:pt x="108168" y="151421"/>
                    <a:pt x="110908" y="147768"/>
                    <a:pt x="110908" y="143527"/>
                  </a:cubicBezTo>
                  <a:cubicBezTo>
                    <a:pt x="110908" y="139287"/>
                    <a:pt x="108168" y="135633"/>
                    <a:pt x="104384" y="134296"/>
                  </a:cubicBezTo>
                  <a:lnTo>
                    <a:pt x="104384" y="125815"/>
                  </a:lnTo>
                  <a:cubicBezTo>
                    <a:pt x="110093" y="123270"/>
                    <a:pt x="114073" y="117562"/>
                    <a:pt x="114073" y="110908"/>
                  </a:cubicBezTo>
                  <a:cubicBezTo>
                    <a:pt x="114073" y="104514"/>
                    <a:pt x="110387" y="98936"/>
                    <a:pt x="104972" y="96294"/>
                  </a:cubicBezTo>
                  <a:lnTo>
                    <a:pt x="110452" y="77831"/>
                  </a:lnTo>
                  <a:lnTo>
                    <a:pt x="112376" y="77342"/>
                  </a:lnTo>
                  <a:cubicBezTo>
                    <a:pt x="117954" y="75972"/>
                    <a:pt x="122488" y="70948"/>
                    <a:pt x="123663" y="65240"/>
                  </a:cubicBezTo>
                  <a:lnTo>
                    <a:pt x="130480" y="65240"/>
                  </a:lnTo>
                  <a:lnTo>
                    <a:pt x="130480" y="91629"/>
                  </a:lnTo>
                  <a:cubicBezTo>
                    <a:pt x="124576" y="92738"/>
                    <a:pt x="120694" y="96946"/>
                    <a:pt x="120694" y="102589"/>
                  </a:cubicBezTo>
                  <a:lnTo>
                    <a:pt x="120694" y="120498"/>
                  </a:lnTo>
                  <a:cubicBezTo>
                    <a:pt x="120694" y="120563"/>
                    <a:pt x="120694" y="120628"/>
                    <a:pt x="120694" y="120693"/>
                  </a:cubicBezTo>
                  <a:cubicBezTo>
                    <a:pt x="120694" y="120759"/>
                    <a:pt x="120694" y="120824"/>
                    <a:pt x="120694" y="120889"/>
                  </a:cubicBezTo>
                  <a:lnTo>
                    <a:pt x="120694" y="127217"/>
                  </a:lnTo>
                  <a:cubicBezTo>
                    <a:pt x="120694" y="132600"/>
                    <a:pt x="125098" y="137003"/>
                    <a:pt x="130480" y="137003"/>
                  </a:cubicBezTo>
                  <a:lnTo>
                    <a:pt x="137004" y="137003"/>
                  </a:lnTo>
                  <a:cubicBezTo>
                    <a:pt x="142419" y="137003"/>
                    <a:pt x="146790" y="132600"/>
                    <a:pt x="146790" y="127217"/>
                  </a:cubicBezTo>
                  <a:lnTo>
                    <a:pt x="146790" y="102589"/>
                  </a:lnTo>
                  <a:cubicBezTo>
                    <a:pt x="146790" y="96946"/>
                    <a:pt x="142909" y="92771"/>
                    <a:pt x="137004" y="91662"/>
                  </a:cubicBezTo>
                  <a:lnTo>
                    <a:pt x="137004" y="65240"/>
                  </a:lnTo>
                  <a:lnTo>
                    <a:pt x="137298" y="65240"/>
                  </a:lnTo>
                  <a:cubicBezTo>
                    <a:pt x="144213" y="65240"/>
                    <a:pt x="150052" y="59270"/>
                    <a:pt x="150052" y="52192"/>
                  </a:cubicBezTo>
                  <a:cubicBezTo>
                    <a:pt x="150052" y="45113"/>
                    <a:pt x="144213" y="39144"/>
                    <a:pt x="137298" y="39144"/>
                  </a:cubicBezTo>
                  <a:lnTo>
                    <a:pt x="122913" y="39144"/>
                  </a:lnTo>
                  <a:cubicBezTo>
                    <a:pt x="121053" y="35132"/>
                    <a:pt x="116845" y="32620"/>
                    <a:pt x="111463" y="32620"/>
                  </a:cubicBezTo>
                  <a:lnTo>
                    <a:pt x="94598" y="32620"/>
                  </a:lnTo>
                  <a:lnTo>
                    <a:pt x="94598" y="18071"/>
                  </a:lnTo>
                  <a:cubicBezTo>
                    <a:pt x="94598" y="7764"/>
                    <a:pt x="86248" y="0"/>
                    <a:pt x="7515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389200" y="1296625"/>
              <a:ext cx="818775" cy="818775"/>
            </a:xfrm>
            <a:custGeom>
              <a:avLst/>
              <a:gdLst/>
              <a:ahLst/>
              <a:cxnLst/>
              <a:rect l="l" t="t" r="r" b="b"/>
              <a:pathLst>
                <a:path w="32751" h="32751" extrusionOk="0">
                  <a:moveTo>
                    <a:pt x="16375" y="1"/>
                  </a:moveTo>
                  <a:cubicBezTo>
                    <a:pt x="7340" y="1"/>
                    <a:pt x="0" y="7340"/>
                    <a:pt x="0" y="16376"/>
                  </a:cubicBezTo>
                  <a:cubicBezTo>
                    <a:pt x="0" y="25411"/>
                    <a:pt x="7340" y="32751"/>
                    <a:pt x="16375" y="32751"/>
                  </a:cubicBezTo>
                  <a:cubicBezTo>
                    <a:pt x="25411" y="32751"/>
                    <a:pt x="32751" y="25411"/>
                    <a:pt x="32751" y="16376"/>
                  </a:cubicBezTo>
                  <a:cubicBezTo>
                    <a:pt x="32751" y="15006"/>
                    <a:pt x="32587" y="13636"/>
                    <a:pt x="32229" y="12298"/>
                  </a:cubicBezTo>
                  <a:cubicBezTo>
                    <a:pt x="31868" y="10830"/>
                    <a:pt x="30519" y="9855"/>
                    <a:pt x="29062" y="9855"/>
                  </a:cubicBezTo>
                  <a:cubicBezTo>
                    <a:pt x="28803" y="9855"/>
                    <a:pt x="28542" y="9886"/>
                    <a:pt x="28282" y="9950"/>
                  </a:cubicBezTo>
                  <a:cubicBezTo>
                    <a:pt x="26520" y="10406"/>
                    <a:pt x="25476" y="12168"/>
                    <a:pt x="25900" y="13929"/>
                  </a:cubicBezTo>
                  <a:cubicBezTo>
                    <a:pt x="26129" y="14712"/>
                    <a:pt x="26227" y="15528"/>
                    <a:pt x="26227" y="16376"/>
                  </a:cubicBezTo>
                  <a:cubicBezTo>
                    <a:pt x="26227" y="21791"/>
                    <a:pt x="21790" y="26227"/>
                    <a:pt x="16375" y="26227"/>
                  </a:cubicBezTo>
                  <a:cubicBezTo>
                    <a:pt x="10960" y="26227"/>
                    <a:pt x="6524" y="21791"/>
                    <a:pt x="6524" y="16376"/>
                  </a:cubicBezTo>
                  <a:cubicBezTo>
                    <a:pt x="6524" y="10961"/>
                    <a:pt x="10960" y="6525"/>
                    <a:pt x="16375" y="6525"/>
                  </a:cubicBezTo>
                  <a:cubicBezTo>
                    <a:pt x="17223" y="6525"/>
                    <a:pt x="18072" y="6622"/>
                    <a:pt x="18887" y="6851"/>
                  </a:cubicBezTo>
                  <a:cubicBezTo>
                    <a:pt x="19162" y="6923"/>
                    <a:pt x="19438" y="6958"/>
                    <a:pt x="19710" y="6958"/>
                  </a:cubicBezTo>
                  <a:cubicBezTo>
                    <a:pt x="21152" y="6958"/>
                    <a:pt x="22483" y="5984"/>
                    <a:pt x="22867" y="4502"/>
                  </a:cubicBezTo>
                  <a:cubicBezTo>
                    <a:pt x="23323" y="2773"/>
                    <a:pt x="22280" y="979"/>
                    <a:pt x="20518" y="523"/>
                  </a:cubicBezTo>
                  <a:cubicBezTo>
                    <a:pt x="19181" y="196"/>
                    <a:pt x="17778" y="1"/>
                    <a:pt x="1637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555550" y="645850"/>
              <a:ext cx="489325" cy="163125"/>
            </a:xfrm>
            <a:custGeom>
              <a:avLst/>
              <a:gdLst/>
              <a:ahLst/>
              <a:cxnLst/>
              <a:rect l="l" t="t" r="r" b="b"/>
              <a:pathLst>
                <a:path w="19573" h="6525" extrusionOk="0">
                  <a:moveTo>
                    <a:pt x="3263" y="1"/>
                  </a:moveTo>
                  <a:cubicBezTo>
                    <a:pt x="1469" y="1"/>
                    <a:pt x="1" y="1469"/>
                    <a:pt x="1" y="3263"/>
                  </a:cubicBezTo>
                  <a:cubicBezTo>
                    <a:pt x="1" y="5057"/>
                    <a:pt x="1469" y="6525"/>
                    <a:pt x="3263" y="6525"/>
                  </a:cubicBezTo>
                  <a:lnTo>
                    <a:pt x="16311" y="6525"/>
                  </a:lnTo>
                  <a:cubicBezTo>
                    <a:pt x="18105" y="6525"/>
                    <a:pt x="19573" y="5057"/>
                    <a:pt x="19573" y="3263"/>
                  </a:cubicBezTo>
                  <a:cubicBezTo>
                    <a:pt x="19573" y="1469"/>
                    <a:pt x="18105" y="1"/>
                    <a:pt x="163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34"/>
          <p:cNvSpPr txBox="1"/>
          <p:nvPr/>
        </p:nvSpPr>
        <p:spPr>
          <a:xfrm>
            <a:off x="4260997" y="2701880"/>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1:</a:t>
            </a:r>
            <a:endParaRPr sz="1800" dirty="0">
              <a:solidFill>
                <a:srgbClr val="F3F3F3"/>
              </a:solidFill>
              <a:latin typeface="Teko"/>
              <a:ea typeface="Teko"/>
              <a:cs typeface="Teko"/>
              <a:sym typeface="Teko"/>
            </a:endParaRPr>
          </a:p>
        </p:txBody>
      </p:sp>
      <p:sp>
        <p:nvSpPr>
          <p:cNvPr id="821" name="Google Shape;821;p34"/>
          <p:cNvSpPr txBox="1"/>
          <p:nvPr/>
        </p:nvSpPr>
        <p:spPr>
          <a:xfrm>
            <a:off x="4247799" y="3978565"/>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3:</a:t>
            </a:r>
            <a:r>
              <a:rPr lang="fr-FR" sz="1800" dirty="0" err="1">
                <a:solidFill>
                  <a:srgbClr val="F3F3F3"/>
                </a:solidFill>
                <a:latin typeface="Teko"/>
                <a:ea typeface="Teko"/>
                <a:cs typeface="Teko"/>
                <a:sym typeface="Teko"/>
              </a:rPr>
              <a:t>Shirren’s</a:t>
            </a:r>
            <a:r>
              <a:rPr lang="fr-FR" sz="1800" dirty="0">
                <a:solidFill>
                  <a:srgbClr val="F3F3F3"/>
                </a:solidFill>
                <a:latin typeface="Teko"/>
                <a:ea typeface="Teko"/>
                <a:cs typeface="Teko"/>
                <a:sym typeface="Teko"/>
              </a:rPr>
              <a:t> Castle</a:t>
            </a:r>
            <a:endParaRPr sz="1800" dirty="0">
              <a:solidFill>
                <a:srgbClr val="F3F3F3"/>
              </a:solidFill>
              <a:latin typeface="Teko"/>
              <a:ea typeface="Teko"/>
              <a:cs typeface="Teko"/>
              <a:sym typeface="Teko"/>
            </a:endParaRPr>
          </a:p>
        </p:txBody>
      </p:sp>
      <p:sp>
        <p:nvSpPr>
          <p:cNvPr id="822" name="Google Shape;822;p34"/>
          <p:cNvSpPr txBox="1"/>
          <p:nvPr/>
        </p:nvSpPr>
        <p:spPr>
          <a:xfrm>
            <a:off x="4247799" y="3285183"/>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2: </a:t>
            </a:r>
            <a:r>
              <a:rPr lang="fr-FR" sz="1800" dirty="0">
                <a:solidFill>
                  <a:srgbClr val="F3F3F3"/>
                </a:solidFill>
                <a:latin typeface="Teko"/>
                <a:ea typeface="Teko"/>
                <a:cs typeface="Teko"/>
                <a:sym typeface="Teko"/>
              </a:rPr>
              <a:t>The Forst </a:t>
            </a:r>
            <a:endParaRPr sz="1800" dirty="0">
              <a:solidFill>
                <a:srgbClr val="F3F3F3"/>
              </a:solidFill>
              <a:latin typeface="Teko"/>
              <a:ea typeface="Teko"/>
              <a:cs typeface="Teko"/>
              <a:sym typeface="Teko"/>
            </a:endParaRPr>
          </a:p>
        </p:txBody>
      </p:sp>
      <p:sp>
        <p:nvSpPr>
          <p:cNvPr id="823" name="Google Shape;823;p34"/>
          <p:cNvSpPr txBox="1"/>
          <p:nvPr/>
        </p:nvSpPr>
        <p:spPr>
          <a:xfrm>
            <a:off x="5417192" y="2637484"/>
            <a:ext cx="2277600" cy="53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dirty="0">
                <a:solidFill>
                  <a:srgbClr val="F3F3F3"/>
                </a:solidFill>
                <a:latin typeface="Source Code Pro Light"/>
                <a:ea typeface="Source Code Pro Light"/>
                <a:cs typeface="Source Code Pro Light"/>
                <a:sym typeface="Source Code Pro Light"/>
              </a:rPr>
              <a:t>Level 1</a:t>
            </a:r>
            <a:endParaRPr sz="1000" dirty="0">
              <a:solidFill>
                <a:srgbClr val="F3F3F3"/>
              </a:solidFill>
              <a:latin typeface="Source Code Pro Light"/>
              <a:ea typeface="Source Code Pro Light"/>
              <a:cs typeface="Source Code Pro Light"/>
              <a:sym typeface="Source Code Pro Light"/>
            </a:endParaRPr>
          </a:p>
        </p:txBody>
      </p:sp>
      <p:sp>
        <p:nvSpPr>
          <p:cNvPr id="824" name="Google Shape;824;p34"/>
          <p:cNvSpPr txBox="1"/>
          <p:nvPr/>
        </p:nvSpPr>
        <p:spPr>
          <a:xfrm>
            <a:off x="5417192" y="3343922"/>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3F3F3"/>
                </a:solidFill>
                <a:latin typeface="Source Code Pro Light"/>
                <a:ea typeface="Source Code Pro Light"/>
                <a:cs typeface="Source Code Pro Light"/>
                <a:sym typeface="Source Code Pro Light"/>
              </a:rPr>
              <a:t>Level 2</a:t>
            </a:r>
            <a:endParaRPr sz="1000" dirty="0">
              <a:solidFill>
                <a:srgbClr val="F3F3F3"/>
              </a:solidFill>
              <a:latin typeface="Source Code Pro Light"/>
              <a:ea typeface="Source Code Pro Light"/>
              <a:cs typeface="Source Code Pro Light"/>
              <a:sym typeface="Source Code Pro Light"/>
            </a:endParaRPr>
          </a:p>
        </p:txBody>
      </p:sp>
      <p:sp>
        <p:nvSpPr>
          <p:cNvPr id="825" name="Google Shape;825;p34"/>
          <p:cNvSpPr txBox="1"/>
          <p:nvPr/>
        </p:nvSpPr>
        <p:spPr>
          <a:xfrm>
            <a:off x="5409142" y="4080867"/>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000" dirty="0" err="1">
                <a:solidFill>
                  <a:srgbClr val="F3F3F3"/>
                </a:solidFill>
                <a:latin typeface="Source Code Pro Light"/>
                <a:ea typeface="Source Code Pro Light"/>
                <a:cs typeface="Source Code Pro Light"/>
                <a:sym typeface="Source Code Pro Light"/>
              </a:rPr>
              <a:t>Level</a:t>
            </a:r>
            <a:r>
              <a:rPr lang="fr-FR" sz="1000" dirty="0">
                <a:solidFill>
                  <a:srgbClr val="F3F3F3"/>
                </a:solidFill>
                <a:latin typeface="Source Code Pro Light"/>
                <a:ea typeface="Source Code Pro Light"/>
                <a:cs typeface="Source Code Pro Light"/>
                <a:sym typeface="Source Code Pro Light"/>
              </a:rPr>
              <a:t> 3 </a:t>
            </a:r>
            <a:endParaRPr sz="1000" dirty="0">
              <a:solidFill>
                <a:srgbClr val="F3F3F3"/>
              </a:solidFill>
              <a:latin typeface="Source Code Pro Light"/>
              <a:ea typeface="Source Code Pro Light"/>
              <a:cs typeface="Source Code Pro Light"/>
              <a:sym typeface="Source Code Pro Light"/>
            </a:endParaRPr>
          </a:p>
        </p:txBody>
      </p:sp>
      <p:sp>
        <p:nvSpPr>
          <p:cNvPr id="826" name="Google Shape;826;p34"/>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SETTING ( </a:t>
            </a:r>
            <a:r>
              <a:rPr lang="fr-FR" dirty="0" err="1">
                <a:solidFill>
                  <a:srgbClr val="F3F3F3"/>
                </a:solidFill>
              </a:rPr>
              <a:t>During</a:t>
            </a:r>
            <a:r>
              <a:rPr lang="fr-FR" dirty="0">
                <a:solidFill>
                  <a:srgbClr val="F3F3F3"/>
                </a:solidFill>
              </a:rPr>
              <a:t> The </a:t>
            </a:r>
            <a:r>
              <a:rPr lang="es" dirty="0">
                <a:solidFill>
                  <a:srgbClr val="F3F3F3"/>
                </a:solidFill>
              </a:rPr>
              <a:t> </a:t>
            </a:r>
            <a:r>
              <a:rPr lang="fr-FR" dirty="0">
                <a:solidFill>
                  <a:srgbClr val="F3F3F3"/>
                </a:solidFill>
              </a:rPr>
              <a:t>Gameplay </a:t>
            </a:r>
            <a:r>
              <a:rPr lang="es" dirty="0">
                <a:solidFill>
                  <a:srgbClr val="F3F3F3"/>
                </a:solidFill>
              </a:rPr>
              <a:t>) </a:t>
            </a:r>
            <a:endParaRPr dirty="0">
              <a:solidFill>
                <a:srgbClr val="F3F3F3"/>
              </a:solidFill>
            </a:endParaRPr>
          </a:p>
        </p:txBody>
      </p:sp>
      <p:grpSp>
        <p:nvGrpSpPr>
          <p:cNvPr id="827" name="Google Shape;827;p34"/>
          <p:cNvGrpSpPr/>
          <p:nvPr/>
        </p:nvGrpSpPr>
        <p:grpSpPr>
          <a:xfrm>
            <a:off x="719993" y="945157"/>
            <a:ext cx="3675432" cy="3405599"/>
            <a:chOff x="985625" y="238500"/>
            <a:chExt cx="5643225" cy="5228925"/>
          </a:xfrm>
        </p:grpSpPr>
        <p:sp>
          <p:nvSpPr>
            <p:cNvPr id="828" name="Google Shape;828;p34"/>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646225" y="1296269"/>
              <a:ext cx="4036699"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879;p34">
            <a:extLst>
              <a:ext uri="{FF2B5EF4-FFF2-40B4-BE49-F238E27FC236}">
                <a16:creationId xmlns:a16="http://schemas.microsoft.com/office/drawing/2014/main" id="{8E52C54C-3C57-41D0-A4EF-7EC1B84AD490}"/>
              </a:ext>
            </a:extLst>
          </p:cNvPr>
          <p:cNvSpPr/>
          <p:nvPr/>
        </p:nvSpPr>
        <p:spPr>
          <a:xfrm>
            <a:off x="738767" y="1531212"/>
            <a:ext cx="2996093" cy="3477781"/>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0;p34">
            <a:extLst>
              <a:ext uri="{FF2B5EF4-FFF2-40B4-BE49-F238E27FC236}">
                <a16:creationId xmlns:a16="http://schemas.microsoft.com/office/drawing/2014/main" id="{4D770CE3-E875-4A4B-9C19-77CFC2FE04CE}"/>
              </a:ext>
            </a:extLst>
          </p:cNvPr>
          <p:cNvSpPr/>
          <p:nvPr/>
        </p:nvSpPr>
        <p:spPr>
          <a:xfrm>
            <a:off x="653055" y="1436823"/>
            <a:ext cx="164502" cy="164518"/>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3;p34">
            <a:extLst>
              <a:ext uri="{FF2B5EF4-FFF2-40B4-BE49-F238E27FC236}">
                <a16:creationId xmlns:a16="http://schemas.microsoft.com/office/drawing/2014/main" id="{F10FFCFC-F34B-4190-8B72-B7E5C2B06BBC}"/>
              </a:ext>
            </a:extLst>
          </p:cNvPr>
          <p:cNvSpPr/>
          <p:nvPr/>
        </p:nvSpPr>
        <p:spPr>
          <a:xfrm>
            <a:off x="3760185" y="4917317"/>
            <a:ext cx="153707" cy="159617"/>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1;p34">
            <a:extLst>
              <a:ext uri="{FF2B5EF4-FFF2-40B4-BE49-F238E27FC236}">
                <a16:creationId xmlns:a16="http://schemas.microsoft.com/office/drawing/2014/main" id="{D6D198C1-7466-402E-AD9A-F95BB53783C0}"/>
              </a:ext>
            </a:extLst>
          </p:cNvPr>
          <p:cNvSpPr txBox="1"/>
          <p:nvPr/>
        </p:nvSpPr>
        <p:spPr>
          <a:xfrm>
            <a:off x="4174058" y="4787305"/>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4:</a:t>
            </a:r>
            <a:r>
              <a:rPr lang="fr-FR" sz="1800" dirty="0">
                <a:solidFill>
                  <a:srgbClr val="F3F3F3"/>
                </a:solidFill>
                <a:latin typeface="Teko"/>
                <a:ea typeface="Teko"/>
                <a:cs typeface="Teko"/>
                <a:sym typeface="Teko"/>
              </a:rPr>
              <a:t> The </a:t>
            </a:r>
            <a:r>
              <a:rPr lang="fr-FR" sz="1800" dirty="0" err="1">
                <a:solidFill>
                  <a:srgbClr val="F3F3F3"/>
                </a:solidFill>
                <a:latin typeface="Teko"/>
                <a:ea typeface="Teko"/>
                <a:cs typeface="Teko"/>
                <a:sym typeface="Teko"/>
              </a:rPr>
              <a:t>Hell</a:t>
            </a:r>
            <a:endParaRPr sz="1800" dirty="0">
              <a:solidFill>
                <a:srgbClr val="F3F3F3"/>
              </a:solidFill>
              <a:latin typeface="Teko"/>
              <a:ea typeface="Teko"/>
              <a:cs typeface="Teko"/>
              <a:sym typeface="Teko"/>
            </a:endParaRPr>
          </a:p>
        </p:txBody>
      </p:sp>
      <p:sp>
        <p:nvSpPr>
          <p:cNvPr id="71" name="Google Shape;825;p34">
            <a:extLst>
              <a:ext uri="{FF2B5EF4-FFF2-40B4-BE49-F238E27FC236}">
                <a16:creationId xmlns:a16="http://schemas.microsoft.com/office/drawing/2014/main" id="{8C9D3ED0-0671-4ACF-9108-C994419A6FDA}"/>
              </a:ext>
            </a:extLst>
          </p:cNvPr>
          <p:cNvSpPr txBox="1"/>
          <p:nvPr/>
        </p:nvSpPr>
        <p:spPr>
          <a:xfrm>
            <a:off x="5248597" y="4787305"/>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000" dirty="0" err="1">
                <a:solidFill>
                  <a:srgbClr val="F3F3F3"/>
                </a:solidFill>
                <a:latin typeface="Source Code Pro Light"/>
                <a:ea typeface="Source Code Pro Light"/>
                <a:cs typeface="Source Code Pro Light"/>
                <a:sym typeface="Source Code Pro Light"/>
              </a:rPr>
              <a:t>Level</a:t>
            </a:r>
            <a:r>
              <a:rPr lang="fr-FR" sz="1000" dirty="0">
                <a:solidFill>
                  <a:srgbClr val="F3F3F3"/>
                </a:solidFill>
                <a:latin typeface="Source Code Pro Light"/>
                <a:ea typeface="Source Code Pro Light"/>
                <a:cs typeface="Source Code Pro Light"/>
                <a:sym typeface="Source Code Pro Light"/>
              </a:rPr>
              <a:t> Boss </a:t>
            </a:r>
            <a:endParaRPr sz="1000" dirty="0">
              <a:solidFill>
                <a:srgbClr val="F3F3F3"/>
              </a:solidFill>
              <a:latin typeface="Source Code Pro Light"/>
              <a:ea typeface="Source Code Pro Light"/>
              <a:cs typeface="Source Code Pro Light"/>
              <a:sym typeface="Source Code Pro Ligh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5"/>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rgbClr val="F3F3F3"/>
                </a:solidFill>
              </a:rPr>
              <a:t>Menu</a:t>
            </a:r>
            <a:endParaRPr dirty="0">
              <a:solidFill>
                <a:srgbClr val="F3F3F3"/>
              </a:solidFill>
              <a:latin typeface="Teko"/>
              <a:ea typeface="Teko"/>
              <a:cs typeface="Teko"/>
              <a:sym typeface="Teko"/>
            </a:endParaRPr>
          </a:p>
          <a:p>
            <a:pPr marL="0" lvl="0" indent="0" algn="ctr" rtl="0">
              <a:spcBef>
                <a:spcPts val="0"/>
              </a:spcBef>
              <a:spcAft>
                <a:spcPts val="0"/>
              </a:spcAft>
              <a:buNone/>
            </a:pPr>
            <a:endParaRPr dirty="0">
              <a:solidFill>
                <a:srgbClr val="F3F3F3"/>
              </a:solidFill>
              <a:latin typeface="Teko"/>
              <a:ea typeface="Teko"/>
              <a:cs typeface="Teko"/>
              <a:sym typeface="Teko"/>
            </a:endParaRPr>
          </a:p>
        </p:txBody>
      </p:sp>
      <p:sp>
        <p:nvSpPr>
          <p:cNvPr id="890" name="Google Shape;890;p35"/>
          <p:cNvSpPr txBox="1">
            <a:spLocks noGrp="1"/>
          </p:cNvSpPr>
          <p:nvPr>
            <p:ph type="ctrTitle"/>
          </p:nvPr>
        </p:nvSpPr>
        <p:spPr>
          <a:xfrm flipH="1">
            <a:off x="914400" y="3427035"/>
            <a:ext cx="8593394"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dirty="0">
                <a:solidFill>
                  <a:srgbClr val="F3F3F3"/>
                </a:solidFill>
              </a:rPr>
              <a:t>Mahmoud Menu 3andek</a:t>
            </a:r>
            <a:endParaRPr dirty="0">
              <a:solidFill>
                <a:srgbClr val="F3F3F3"/>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Does anyone have any questions?</a:t>
            </a:r>
            <a:endParaRPr dirty="0"/>
          </a:p>
        </p:txBody>
      </p:sp>
      <p:sp>
        <p:nvSpPr>
          <p:cNvPr id="1936" name="Google Shape;1936;p47"/>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
        <p:nvSpPr>
          <p:cNvPr id="1938" name="Google Shape;1938;p47"/>
          <p:cNvSpPr/>
          <p:nvPr/>
        </p:nvSpPr>
        <p:spPr>
          <a:xfrm>
            <a:off x="5635526" y="3684111"/>
            <a:ext cx="238540" cy="16456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5699334" y="3245294"/>
            <a:ext cx="110924" cy="238540"/>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txBox="1">
            <a:spLocks noGrp="1"/>
          </p:cNvSpPr>
          <p:nvPr>
            <p:ph type="subTitle" idx="1"/>
          </p:nvPr>
        </p:nvSpPr>
        <p:spPr>
          <a:xfrm>
            <a:off x="6178875" y="3243258"/>
            <a:ext cx="2856300" cy="2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facebook.com/</a:t>
            </a:r>
            <a:endParaRPr dirty="0"/>
          </a:p>
        </p:txBody>
      </p:sp>
      <p:sp>
        <p:nvSpPr>
          <p:cNvPr id="1941" name="Google Shape;1941;p47"/>
          <p:cNvSpPr txBox="1">
            <a:spLocks noGrp="1"/>
          </p:cNvSpPr>
          <p:nvPr>
            <p:ph type="subTitle" idx="1"/>
          </p:nvPr>
        </p:nvSpPr>
        <p:spPr>
          <a:xfrm>
            <a:off x="6178875" y="3605891"/>
            <a:ext cx="2856300" cy="2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a:t>
            </a:r>
            <a:endParaRPr dirty="0"/>
          </a:p>
        </p:txBody>
      </p:sp>
      <p:sp>
        <p:nvSpPr>
          <p:cNvPr id="1943" name="Google Shape;1943;p47"/>
          <p:cNvSpPr/>
          <p:nvPr/>
        </p:nvSpPr>
        <p:spPr>
          <a:xfrm rot="5400000">
            <a:off x="1223630" y="4249532"/>
            <a:ext cx="6696740"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3283627" y="1216161"/>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flipH="1">
            <a:off x="3284202" y="3156913"/>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6" name="Google Shape;1946;p47"/>
          <p:cNvCxnSpPr/>
          <p:nvPr/>
        </p:nvCxnSpPr>
        <p:spPr>
          <a:xfrm rot="10800000">
            <a:off x="1356300" y="1673547"/>
            <a:ext cx="0" cy="1369500"/>
          </a:xfrm>
          <a:prstGeom prst="straightConnector1">
            <a:avLst/>
          </a:prstGeom>
          <a:noFill/>
          <a:ln w="9525" cap="flat" cmpd="sng">
            <a:solidFill>
              <a:srgbClr val="11FFFF"/>
            </a:solidFill>
            <a:prstDash val="solid"/>
            <a:round/>
            <a:headEnd type="none" w="med" len="med"/>
            <a:tailEnd type="none" w="med" len="med"/>
          </a:ln>
        </p:spPr>
      </p:cxnSp>
      <p:sp>
        <p:nvSpPr>
          <p:cNvPr id="1947" name="Google Shape;1947;p47"/>
          <p:cNvSpPr/>
          <p:nvPr/>
        </p:nvSpPr>
        <p:spPr>
          <a:xfrm rot="-5400000">
            <a:off x="3856709" y="2295932"/>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5400000">
            <a:off x="5094009" y="3703445"/>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4314371" y="1026100"/>
            <a:ext cx="87000" cy="87000"/>
          </a:xfrm>
          <a:prstGeom prst="rect">
            <a:avLst/>
          </a:prstGeom>
          <a:no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3"/>
        <p:cNvGrpSpPr/>
        <p:nvPr/>
      </p:nvGrpSpPr>
      <p:grpSpPr>
        <a:xfrm>
          <a:off x="0" y="0"/>
          <a:ext cx="0" cy="0"/>
          <a:chOff x="0" y="0"/>
          <a:chExt cx="0" cy="0"/>
        </a:xfrm>
      </p:grpSpPr>
      <p:grpSp>
        <p:nvGrpSpPr>
          <p:cNvPr id="504" name="Google Shape;504;p24"/>
          <p:cNvGrpSpPr/>
          <p:nvPr/>
        </p:nvGrpSpPr>
        <p:grpSpPr>
          <a:xfrm flipH="1">
            <a:off x="4550605" y="1355200"/>
            <a:ext cx="2963407" cy="1071443"/>
            <a:chOff x="238125" y="1662850"/>
            <a:chExt cx="7137300" cy="2369400"/>
          </a:xfrm>
        </p:grpSpPr>
        <p:sp>
          <p:nvSpPr>
            <p:cNvPr id="505" name="Google Shape;505;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4"/>
          <p:cNvGrpSpPr/>
          <p:nvPr/>
        </p:nvGrpSpPr>
        <p:grpSpPr>
          <a:xfrm>
            <a:off x="1641438" y="762005"/>
            <a:ext cx="2909163" cy="946101"/>
            <a:chOff x="238125" y="1662850"/>
            <a:chExt cx="7137300" cy="2369400"/>
          </a:xfrm>
        </p:grpSpPr>
        <p:sp>
          <p:nvSpPr>
            <p:cNvPr id="527" name="Google Shape;527;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4"/>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rPr>
              <a:t>OUR TEAM</a:t>
            </a:r>
            <a:endParaRPr>
              <a:solidFill>
                <a:srgbClr val="F3F3F3"/>
              </a:solidFill>
            </a:endParaRPr>
          </a:p>
        </p:txBody>
      </p:sp>
      <p:sp>
        <p:nvSpPr>
          <p:cNvPr id="549" name="Google Shape;549;p24"/>
          <p:cNvSpPr txBox="1"/>
          <p:nvPr/>
        </p:nvSpPr>
        <p:spPr>
          <a:xfrm>
            <a:off x="4550588" y="178728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550" name="Google Shape;550;p24"/>
          <p:cNvSpPr txBox="1"/>
          <p:nvPr/>
        </p:nvSpPr>
        <p:spPr>
          <a:xfrm>
            <a:off x="2618777" y="10006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3F3F3"/>
                </a:solidFill>
                <a:latin typeface="Teko"/>
                <a:ea typeface="Teko"/>
                <a:cs typeface="Teko"/>
                <a:sym typeface="Teko"/>
              </a:rPr>
              <a:t>Mahmoud Cheikh</a:t>
            </a:r>
            <a:endParaRPr dirty="0">
              <a:solidFill>
                <a:srgbClr val="F3F3F3"/>
              </a:solidFill>
              <a:latin typeface="Teko"/>
              <a:ea typeface="Teko"/>
              <a:cs typeface="Teko"/>
              <a:sym typeface="Teko"/>
            </a:endParaRPr>
          </a:p>
        </p:txBody>
      </p:sp>
      <p:sp>
        <p:nvSpPr>
          <p:cNvPr id="551" name="Google Shape;551;p24"/>
          <p:cNvSpPr txBox="1"/>
          <p:nvPr/>
        </p:nvSpPr>
        <p:spPr>
          <a:xfrm>
            <a:off x="5065226" y="162302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rgbClr val="F3F3F3"/>
                </a:solidFill>
                <a:latin typeface="Teko"/>
                <a:ea typeface="Teko"/>
                <a:cs typeface="Teko"/>
                <a:sym typeface="Teko"/>
              </a:rPr>
              <a:t>Ahmed Elmoez </a:t>
            </a:r>
            <a:r>
              <a:rPr lang="fr-FR" dirty="0" err="1">
                <a:solidFill>
                  <a:srgbClr val="F3F3F3"/>
                </a:solidFill>
                <a:latin typeface="Teko"/>
                <a:ea typeface="Teko"/>
                <a:cs typeface="Teko"/>
                <a:sym typeface="Teko"/>
              </a:rPr>
              <a:t>Noomen</a:t>
            </a:r>
            <a:endParaRPr dirty="0">
              <a:solidFill>
                <a:srgbClr val="F3F3F3"/>
              </a:solidFill>
              <a:latin typeface="Teko"/>
              <a:ea typeface="Teko"/>
              <a:cs typeface="Teko"/>
              <a:sym typeface="Teko"/>
            </a:endParaRPr>
          </a:p>
        </p:txBody>
      </p:sp>
      <p:pic>
        <p:nvPicPr>
          <p:cNvPr id="552" name="Google Shape;552;p24"/>
          <p:cNvPicPr preferRelativeResize="0"/>
          <p:nvPr/>
        </p:nvPicPr>
        <p:blipFill rotWithShape="1">
          <a:blip r:embed="rId4">
            <a:alphaModFix/>
          </a:blip>
          <a:srcRect l="13110" t="-16091" r="13110" b="42312"/>
          <a:stretch/>
        </p:blipFill>
        <p:spPr>
          <a:xfrm>
            <a:off x="1917987" y="955576"/>
            <a:ext cx="548400" cy="514500"/>
          </a:xfrm>
          <a:prstGeom prst="ellipse">
            <a:avLst/>
          </a:prstGeom>
          <a:noFill/>
          <a:ln>
            <a:noFill/>
          </a:ln>
        </p:spPr>
      </p:pic>
      <p:pic>
        <p:nvPicPr>
          <p:cNvPr id="553" name="Google Shape;553;p24"/>
          <p:cNvPicPr preferRelativeResize="0"/>
          <p:nvPr/>
        </p:nvPicPr>
        <p:blipFill rotWithShape="1">
          <a:blip r:embed="rId5">
            <a:alphaModFix amt="90000"/>
          </a:blip>
          <a:srcRect b="58359"/>
          <a:stretch/>
        </p:blipFill>
        <p:spPr>
          <a:xfrm>
            <a:off x="1887982" y="2175399"/>
            <a:ext cx="608400" cy="582900"/>
          </a:xfrm>
          <a:prstGeom prst="ellipse">
            <a:avLst/>
          </a:prstGeom>
          <a:noFill/>
          <a:ln>
            <a:noFill/>
          </a:ln>
        </p:spPr>
      </p:pic>
      <p:pic>
        <p:nvPicPr>
          <p:cNvPr id="554" name="Google Shape;554;p24"/>
          <p:cNvPicPr preferRelativeResize="0"/>
          <p:nvPr/>
        </p:nvPicPr>
        <p:blipFill rotWithShape="1">
          <a:blip r:embed="rId6">
            <a:alphaModFix amt="90000"/>
          </a:blip>
          <a:srcRect t="-11919" b="40927"/>
          <a:stretch/>
        </p:blipFill>
        <p:spPr>
          <a:xfrm>
            <a:off x="6677619" y="1573218"/>
            <a:ext cx="558300" cy="582900"/>
          </a:xfrm>
          <a:prstGeom prst="ellipse">
            <a:avLst/>
          </a:prstGeom>
          <a:noFill/>
          <a:ln>
            <a:noFill/>
          </a:ln>
        </p:spPr>
      </p:pic>
      <p:grpSp>
        <p:nvGrpSpPr>
          <p:cNvPr id="555" name="Google Shape;555;p24"/>
          <p:cNvGrpSpPr/>
          <p:nvPr/>
        </p:nvGrpSpPr>
        <p:grpSpPr>
          <a:xfrm>
            <a:off x="1641438" y="2044830"/>
            <a:ext cx="2909163" cy="946101"/>
            <a:chOff x="238125" y="1662850"/>
            <a:chExt cx="7137300" cy="2369400"/>
          </a:xfrm>
        </p:grpSpPr>
        <p:sp>
          <p:nvSpPr>
            <p:cNvPr id="556" name="Google Shape;556;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4"/>
          <p:cNvSpPr txBox="1"/>
          <p:nvPr/>
        </p:nvSpPr>
        <p:spPr>
          <a:xfrm>
            <a:off x="2654252" y="22324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Hazem Rjaibi</a:t>
            </a:r>
            <a:endParaRPr dirty="0">
              <a:solidFill>
                <a:srgbClr val="F3F3F3"/>
              </a:solidFill>
              <a:latin typeface="Teko"/>
              <a:ea typeface="Teko"/>
              <a:cs typeface="Teko"/>
              <a:sym typeface="Teko"/>
            </a:endParaRPr>
          </a:p>
        </p:txBody>
      </p:sp>
      <p:grpSp>
        <p:nvGrpSpPr>
          <p:cNvPr id="578" name="Google Shape;578;p24"/>
          <p:cNvGrpSpPr/>
          <p:nvPr/>
        </p:nvGrpSpPr>
        <p:grpSpPr>
          <a:xfrm flipH="1">
            <a:off x="4578755" y="2554250"/>
            <a:ext cx="2963407" cy="1071443"/>
            <a:chOff x="238125" y="1662850"/>
            <a:chExt cx="7137300" cy="2369400"/>
          </a:xfrm>
        </p:grpSpPr>
        <p:sp>
          <p:nvSpPr>
            <p:cNvPr id="579" name="Google Shape;579;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4"/>
          <p:cNvSpPr txBox="1"/>
          <p:nvPr/>
        </p:nvSpPr>
        <p:spPr>
          <a:xfrm>
            <a:off x="4578738" y="298633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601" name="Google Shape;601;p24"/>
          <p:cNvSpPr txBox="1"/>
          <p:nvPr/>
        </p:nvSpPr>
        <p:spPr>
          <a:xfrm>
            <a:off x="5093376" y="282207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fr-FR" dirty="0" err="1">
                <a:solidFill>
                  <a:srgbClr val="F3F3F3"/>
                </a:solidFill>
                <a:latin typeface="Teko"/>
                <a:ea typeface="Teko"/>
                <a:cs typeface="Teko"/>
                <a:sym typeface="Teko"/>
              </a:rPr>
              <a:t>Raed</a:t>
            </a:r>
            <a:r>
              <a:rPr lang="fr-FR" dirty="0">
                <a:solidFill>
                  <a:srgbClr val="F3F3F3"/>
                </a:solidFill>
                <a:latin typeface="Teko"/>
                <a:ea typeface="Teko"/>
                <a:cs typeface="Teko"/>
                <a:sym typeface="Teko"/>
              </a:rPr>
              <a:t> </a:t>
            </a:r>
            <a:r>
              <a:rPr lang="fr-FR" dirty="0" err="1">
                <a:solidFill>
                  <a:srgbClr val="F3F3F3"/>
                </a:solidFill>
                <a:latin typeface="Teko"/>
                <a:ea typeface="Teko"/>
                <a:cs typeface="Teko"/>
                <a:sym typeface="Teko"/>
              </a:rPr>
              <a:t>Geusmi</a:t>
            </a:r>
            <a:endParaRPr dirty="0">
              <a:solidFill>
                <a:srgbClr val="F3F3F3"/>
              </a:solidFill>
              <a:latin typeface="Teko"/>
              <a:ea typeface="Teko"/>
              <a:cs typeface="Teko"/>
              <a:sym typeface="Teko"/>
            </a:endParaRPr>
          </a:p>
        </p:txBody>
      </p:sp>
      <p:pic>
        <p:nvPicPr>
          <p:cNvPr id="602" name="Google Shape;602;p24"/>
          <p:cNvPicPr preferRelativeResize="0"/>
          <p:nvPr/>
        </p:nvPicPr>
        <p:blipFill rotWithShape="1">
          <a:blip r:embed="rId4">
            <a:alphaModFix/>
          </a:blip>
          <a:srcRect l="13110" t="-16091" r="13110" b="42312"/>
          <a:stretch/>
        </p:blipFill>
        <p:spPr>
          <a:xfrm>
            <a:off x="6721337" y="2832726"/>
            <a:ext cx="548400" cy="514500"/>
          </a:xfrm>
          <a:prstGeom prst="ellipse">
            <a:avLst/>
          </a:prstGeom>
          <a:noFill/>
          <a:ln>
            <a:noFill/>
          </a:ln>
        </p:spPr>
      </p:pic>
      <p:pic>
        <p:nvPicPr>
          <p:cNvPr id="603" name="Google Shape;603;p24"/>
          <p:cNvPicPr preferRelativeResize="0"/>
          <p:nvPr/>
        </p:nvPicPr>
        <p:blipFill rotWithShape="1">
          <a:blip r:embed="rId5">
            <a:alphaModFix amt="90000"/>
          </a:blip>
          <a:srcRect b="58359"/>
          <a:stretch/>
        </p:blipFill>
        <p:spPr>
          <a:xfrm>
            <a:off x="1887982" y="3394599"/>
            <a:ext cx="608400" cy="582900"/>
          </a:xfrm>
          <a:prstGeom prst="ellipse">
            <a:avLst/>
          </a:prstGeom>
          <a:noFill/>
          <a:ln>
            <a:noFill/>
          </a:ln>
        </p:spPr>
      </p:pic>
      <p:grpSp>
        <p:nvGrpSpPr>
          <p:cNvPr id="604" name="Google Shape;604;p24"/>
          <p:cNvGrpSpPr/>
          <p:nvPr/>
        </p:nvGrpSpPr>
        <p:grpSpPr>
          <a:xfrm>
            <a:off x="1641438" y="3264030"/>
            <a:ext cx="2909163" cy="946101"/>
            <a:chOff x="238125" y="1662850"/>
            <a:chExt cx="7137300" cy="2369400"/>
          </a:xfrm>
        </p:grpSpPr>
        <p:sp>
          <p:nvSpPr>
            <p:cNvPr id="605" name="Google Shape;605;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4"/>
          <p:cNvSpPr txBox="1"/>
          <p:nvPr/>
        </p:nvSpPr>
        <p:spPr>
          <a:xfrm>
            <a:off x="2654252" y="34516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grpSp>
        <p:nvGrpSpPr>
          <p:cNvPr id="627" name="Google Shape;627;p24"/>
          <p:cNvGrpSpPr/>
          <p:nvPr/>
        </p:nvGrpSpPr>
        <p:grpSpPr>
          <a:xfrm flipH="1">
            <a:off x="4550605" y="3793600"/>
            <a:ext cx="2963407" cy="1071443"/>
            <a:chOff x="238125" y="1662850"/>
            <a:chExt cx="7137300" cy="2369400"/>
          </a:xfrm>
        </p:grpSpPr>
        <p:sp>
          <p:nvSpPr>
            <p:cNvPr id="628" name="Google Shape;628;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4"/>
          <p:cNvSpPr txBox="1"/>
          <p:nvPr/>
        </p:nvSpPr>
        <p:spPr>
          <a:xfrm>
            <a:off x="4550588" y="422568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650" name="Google Shape;650;p24"/>
          <p:cNvSpPr txBox="1"/>
          <p:nvPr/>
        </p:nvSpPr>
        <p:spPr>
          <a:xfrm>
            <a:off x="5065226" y="406142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3F3F3"/>
              </a:solidFill>
              <a:latin typeface="Teko"/>
              <a:ea typeface="Teko"/>
              <a:cs typeface="Teko"/>
              <a:sym typeface="Teko"/>
            </a:endParaRPr>
          </a:p>
        </p:txBody>
      </p:sp>
      <p:pic>
        <p:nvPicPr>
          <p:cNvPr id="651" name="Google Shape;651;p24"/>
          <p:cNvPicPr preferRelativeResize="0"/>
          <p:nvPr/>
        </p:nvPicPr>
        <p:blipFill rotWithShape="1">
          <a:blip r:embed="rId6">
            <a:alphaModFix amt="90000"/>
          </a:blip>
          <a:srcRect t="-11919" b="40927"/>
          <a:stretch/>
        </p:blipFill>
        <p:spPr>
          <a:xfrm>
            <a:off x="6677619" y="4011618"/>
            <a:ext cx="558300" cy="582900"/>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5"/>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000">
                <a:solidFill>
                  <a:srgbClr val="F3F3F3"/>
                </a:solidFill>
              </a:rPr>
              <a:t>Contents</a:t>
            </a:r>
            <a:endParaRPr sz="3000">
              <a:solidFill>
                <a:srgbClr val="F3F3F3"/>
              </a:solidFill>
              <a:latin typeface="Teko"/>
              <a:ea typeface="Teko"/>
              <a:cs typeface="Teko"/>
              <a:sym typeface="Teko"/>
            </a:endParaRPr>
          </a:p>
        </p:txBody>
      </p:sp>
      <p:sp>
        <p:nvSpPr>
          <p:cNvPr id="657" name="Google Shape;657;p25"/>
          <p:cNvSpPr txBox="1">
            <a:spLocks noGrp="1"/>
          </p:cNvSpPr>
          <p:nvPr>
            <p:ph type="ctrTitle"/>
          </p:nvPr>
        </p:nvSpPr>
        <p:spPr>
          <a:xfrm>
            <a:off x="4751864" y="878773"/>
            <a:ext cx="1102671" cy="4250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latin typeface="Teko"/>
              <a:ea typeface="Teko"/>
              <a:cs typeface="Teko"/>
              <a:sym typeface="Teko"/>
            </a:endParaRPr>
          </a:p>
          <a:p>
            <a:pPr marL="0" lvl="0" indent="0" algn="l" rtl="0">
              <a:spcBef>
                <a:spcPts val="0"/>
              </a:spcBef>
              <a:spcAft>
                <a:spcPts val="0"/>
              </a:spcAft>
              <a:buNone/>
            </a:pPr>
            <a:r>
              <a:rPr lang="es" dirty="0">
                <a:solidFill>
                  <a:srgbClr val="F3F3F3"/>
                </a:solidFill>
              </a:rPr>
              <a:t>Coat Of Arms</a:t>
            </a:r>
            <a:endParaRPr dirty="0">
              <a:solidFill>
                <a:srgbClr val="F3F3F3"/>
              </a:solidFill>
              <a:latin typeface="Teko"/>
              <a:ea typeface="Teko"/>
              <a:cs typeface="Teko"/>
              <a:sym typeface="Teko"/>
            </a:endParaRPr>
          </a:p>
        </p:txBody>
      </p:sp>
      <p:sp>
        <p:nvSpPr>
          <p:cNvPr id="658" name="Google Shape;658;p25"/>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the meaning behind it.</a:t>
            </a:r>
            <a:endParaRPr dirty="0">
              <a:solidFill>
                <a:srgbClr val="F3F3F3"/>
              </a:solidFill>
            </a:endParaRPr>
          </a:p>
        </p:txBody>
      </p:sp>
      <p:sp>
        <p:nvSpPr>
          <p:cNvPr id="659" name="Google Shape;659;p25"/>
          <p:cNvSpPr txBox="1">
            <a:spLocks noGrp="1"/>
          </p:cNvSpPr>
          <p:nvPr>
            <p:ph type="title" idx="2"/>
          </p:nvPr>
        </p:nvSpPr>
        <p:spPr>
          <a:xfrm>
            <a:off x="4078924" y="1008060"/>
            <a:ext cx="683082"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01</a:t>
            </a:r>
            <a:endParaRPr>
              <a:solidFill>
                <a:srgbClr val="F3F3F3"/>
              </a:solidFill>
              <a:latin typeface="Teko"/>
              <a:ea typeface="Teko"/>
              <a:cs typeface="Teko"/>
              <a:sym typeface="Teko"/>
            </a:endParaRPr>
          </a:p>
        </p:txBody>
      </p:sp>
      <p:sp>
        <p:nvSpPr>
          <p:cNvPr id="660" name="Google Shape;660;p25"/>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Characters</a:t>
            </a:r>
            <a:endParaRPr>
              <a:solidFill>
                <a:srgbClr val="F3F3F3"/>
              </a:solidFill>
              <a:latin typeface="Teko"/>
              <a:ea typeface="Teko"/>
              <a:cs typeface="Teko"/>
              <a:sym typeface="Teko"/>
            </a:endParaRPr>
          </a:p>
        </p:txBody>
      </p:sp>
      <p:sp>
        <p:nvSpPr>
          <p:cNvPr id="661" name="Google Shape;661;p25"/>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3F3F3"/>
                </a:solidFill>
              </a:rPr>
              <a:t>Pictures+Physical description/Personality traits +Role and Actions in the story</a:t>
            </a:r>
            <a:endParaRPr>
              <a:solidFill>
                <a:srgbClr val="F3F3F3"/>
              </a:solidFill>
            </a:endParaRPr>
          </a:p>
        </p:txBody>
      </p:sp>
      <p:sp>
        <p:nvSpPr>
          <p:cNvPr id="662" name="Google Shape;662;p25"/>
          <p:cNvSpPr txBox="1">
            <a:spLocks noGrp="1"/>
          </p:cNvSpPr>
          <p:nvPr>
            <p:ph type="title" idx="5"/>
          </p:nvPr>
        </p:nvSpPr>
        <p:spPr>
          <a:xfrm>
            <a:off x="5282179" y="200242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02</a:t>
            </a:r>
            <a:endParaRPr>
              <a:solidFill>
                <a:srgbClr val="F3F3F3"/>
              </a:solidFill>
              <a:latin typeface="Teko"/>
              <a:ea typeface="Teko"/>
              <a:cs typeface="Teko"/>
              <a:sym typeface="Teko"/>
            </a:endParaRPr>
          </a:p>
        </p:txBody>
      </p:sp>
      <p:sp>
        <p:nvSpPr>
          <p:cNvPr id="663" name="Google Shape;663;p25"/>
          <p:cNvSpPr txBox="1">
            <a:spLocks noGrp="1"/>
          </p:cNvSpPr>
          <p:nvPr>
            <p:ph type="ctrTitle" idx="6"/>
          </p:nvPr>
        </p:nvSpPr>
        <p:spPr>
          <a:xfrm>
            <a:off x="6021200" y="28551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Story</a:t>
            </a:r>
            <a:endParaRPr dirty="0">
              <a:solidFill>
                <a:srgbClr val="F3F3F3"/>
              </a:solidFill>
              <a:latin typeface="Teko"/>
              <a:ea typeface="Teko"/>
              <a:cs typeface="Teko"/>
              <a:sym typeface="Teko"/>
            </a:endParaRPr>
          </a:p>
        </p:txBody>
      </p:sp>
      <p:sp>
        <p:nvSpPr>
          <p:cNvPr id="664" name="Google Shape;664;p25"/>
          <p:cNvSpPr txBox="1">
            <a:spLocks noGrp="1"/>
          </p:cNvSpPr>
          <p:nvPr>
            <p:ph type="subTitle" idx="7"/>
          </p:nvPr>
        </p:nvSpPr>
        <p:spPr>
          <a:xfrm>
            <a:off x="6021200" y="32201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Plot + Setting</a:t>
            </a:r>
            <a:endParaRPr dirty="0">
              <a:solidFill>
                <a:srgbClr val="F3F3F3"/>
              </a:solidFill>
            </a:endParaRPr>
          </a:p>
        </p:txBody>
      </p:sp>
      <p:sp>
        <p:nvSpPr>
          <p:cNvPr id="665" name="Google Shape;665;p25"/>
          <p:cNvSpPr txBox="1">
            <a:spLocks noGrp="1"/>
          </p:cNvSpPr>
          <p:nvPr>
            <p:ph type="title" idx="8"/>
          </p:nvPr>
        </p:nvSpPr>
        <p:spPr>
          <a:xfrm>
            <a:off x="5282179" y="29996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03</a:t>
            </a:r>
            <a:endParaRPr dirty="0">
              <a:solidFill>
                <a:srgbClr val="F3F3F3"/>
              </a:solidFill>
              <a:latin typeface="Teko"/>
              <a:ea typeface="Teko"/>
              <a:cs typeface="Teko"/>
              <a:sym typeface="Teko"/>
            </a:endParaRPr>
          </a:p>
        </p:txBody>
      </p:sp>
      <p:sp>
        <p:nvSpPr>
          <p:cNvPr id="666" name="Google Shape;666;p25"/>
          <p:cNvSpPr txBox="1">
            <a:spLocks noGrp="1"/>
          </p:cNvSpPr>
          <p:nvPr>
            <p:ph type="ctrTitle" idx="13"/>
          </p:nvPr>
        </p:nvSpPr>
        <p:spPr>
          <a:xfrm>
            <a:off x="4751864" y="39668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Menu</a:t>
            </a:r>
            <a:endParaRPr>
              <a:solidFill>
                <a:srgbClr val="F3F3F3"/>
              </a:solidFill>
              <a:latin typeface="Teko"/>
              <a:ea typeface="Teko"/>
              <a:cs typeface="Teko"/>
              <a:sym typeface="Teko"/>
            </a:endParaRPr>
          </a:p>
        </p:txBody>
      </p:sp>
      <p:sp>
        <p:nvSpPr>
          <p:cNvPr id="667" name="Google Shape;667;p25"/>
          <p:cNvSpPr txBox="1">
            <a:spLocks noGrp="1"/>
          </p:cNvSpPr>
          <p:nvPr>
            <p:ph type="title" idx="15"/>
          </p:nvPr>
        </p:nvSpPr>
        <p:spPr>
          <a:xfrm>
            <a:off x="4078923" y="39913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04</a:t>
            </a:r>
            <a:endParaRPr>
              <a:solidFill>
                <a:srgbClr val="F3F3F3"/>
              </a:solidFill>
              <a:latin typeface="Teko"/>
              <a:ea typeface="Teko"/>
              <a:cs typeface="Teko"/>
              <a:sym typeface="Teko"/>
            </a:endParaRPr>
          </a:p>
        </p:txBody>
      </p:sp>
      <p:pic>
        <p:nvPicPr>
          <p:cNvPr id="668" name="Google Shape;668;p25"/>
          <p:cNvPicPr preferRelativeResize="0"/>
          <p:nvPr/>
        </p:nvPicPr>
        <p:blipFill rotWithShape="1">
          <a:blip r:embed="rId3">
            <a:alphaModFix/>
          </a:blip>
          <a:srcRect l="19151" r="20158"/>
          <a:stretch/>
        </p:blipFill>
        <p:spPr>
          <a:xfrm rot="1309904">
            <a:off x="-224509" y="692941"/>
            <a:ext cx="4525152" cy="4193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2"/>
        <p:cNvGrpSpPr/>
        <p:nvPr/>
      </p:nvGrpSpPr>
      <p:grpSpPr>
        <a:xfrm>
          <a:off x="0" y="0"/>
          <a:ext cx="0" cy="0"/>
          <a:chOff x="0" y="0"/>
          <a:chExt cx="0" cy="0"/>
        </a:xfrm>
      </p:grpSpPr>
      <p:pic>
        <p:nvPicPr>
          <p:cNvPr id="673" name="Google Shape;673;p26"/>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674" name="Google Shape;674;p26"/>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dirty="0">
                <a:solidFill>
                  <a:srgbClr val="F3F3F3"/>
                </a:solidFill>
              </a:rPr>
              <a:t>Our game is a</a:t>
            </a:r>
            <a:r>
              <a:rPr lang="fr-FR" dirty="0">
                <a:solidFill>
                  <a:srgbClr val="F3F3F3"/>
                </a:solidFill>
              </a:rPr>
              <a:t>n </a:t>
            </a:r>
            <a:r>
              <a:rPr lang="fr-FR" dirty="0" err="1">
                <a:solidFill>
                  <a:srgbClr val="F3F3F3"/>
                </a:solidFill>
              </a:rPr>
              <a:t>adventure</a:t>
            </a:r>
            <a:r>
              <a:rPr lang="fr-FR" dirty="0">
                <a:solidFill>
                  <a:srgbClr val="F3F3F3"/>
                </a:solidFill>
              </a:rPr>
              <a:t> </a:t>
            </a:r>
            <a:r>
              <a:rPr lang="fr-FR" dirty="0" err="1">
                <a:solidFill>
                  <a:srgbClr val="F3F3F3"/>
                </a:solidFill>
              </a:rPr>
              <a:t>game</a:t>
            </a:r>
            <a:r>
              <a:rPr lang="fr-FR" dirty="0">
                <a:solidFill>
                  <a:srgbClr val="F3F3F3"/>
                </a:solidFill>
              </a:rPr>
              <a:t> </a:t>
            </a:r>
            <a:r>
              <a:rPr lang="es" dirty="0">
                <a:solidFill>
                  <a:srgbClr val="F3F3F3"/>
                </a:solidFill>
              </a:rPr>
              <a:t>. We aim for it to be fun and </a:t>
            </a:r>
            <a:r>
              <a:rPr lang="fr-FR" dirty="0">
                <a:solidFill>
                  <a:srgbClr val="F3F3F3"/>
                </a:solidFill>
              </a:rPr>
              <a:t>and </a:t>
            </a:r>
            <a:r>
              <a:rPr lang="fr-FR" dirty="0" err="1">
                <a:solidFill>
                  <a:srgbClr val="F3F3F3"/>
                </a:solidFill>
              </a:rPr>
              <a:t>we</a:t>
            </a:r>
            <a:r>
              <a:rPr lang="fr-FR" dirty="0">
                <a:solidFill>
                  <a:srgbClr val="F3F3F3"/>
                </a:solidFill>
              </a:rPr>
              <a:t> have a </a:t>
            </a:r>
            <a:r>
              <a:rPr lang="fr-FR" dirty="0" err="1">
                <a:solidFill>
                  <a:srgbClr val="F3F3F3"/>
                </a:solidFill>
              </a:rPr>
              <a:t>masseage</a:t>
            </a:r>
            <a:r>
              <a:rPr lang="fr-FR" dirty="0">
                <a:solidFill>
                  <a:srgbClr val="F3F3F3"/>
                </a:solidFill>
              </a:rPr>
              <a:t> to </a:t>
            </a:r>
            <a:r>
              <a:rPr lang="fr-FR" dirty="0" err="1">
                <a:solidFill>
                  <a:srgbClr val="F3F3F3"/>
                </a:solidFill>
              </a:rPr>
              <a:t>pass</a:t>
            </a:r>
            <a:r>
              <a:rPr lang="fr-FR" dirty="0">
                <a:solidFill>
                  <a:srgbClr val="F3F3F3"/>
                </a:solidFill>
              </a:rPr>
              <a:t> in </a:t>
            </a:r>
            <a:r>
              <a:rPr lang="fr-FR" dirty="0" err="1">
                <a:solidFill>
                  <a:srgbClr val="F3F3F3"/>
                </a:solidFill>
              </a:rPr>
              <a:t>our</a:t>
            </a:r>
            <a:r>
              <a:rPr lang="fr-FR" dirty="0">
                <a:solidFill>
                  <a:srgbClr val="F3F3F3"/>
                </a:solidFill>
              </a:rPr>
              <a:t> </a:t>
            </a:r>
            <a:r>
              <a:rPr lang="fr-FR" dirty="0" err="1">
                <a:solidFill>
                  <a:srgbClr val="F3F3F3"/>
                </a:solidFill>
              </a:rPr>
              <a:t>game</a:t>
            </a:r>
            <a:r>
              <a:rPr lang="es" dirty="0">
                <a:solidFill>
                  <a:srgbClr val="F3F3F3"/>
                </a:solidFill>
              </a:rPr>
              <a:t> . the player can be amused and acquire many things about the story during the game .</a:t>
            </a:r>
            <a:endParaRPr dirty="0">
              <a:solidFill>
                <a:srgbClr val="F3F3F3"/>
              </a:solidFill>
            </a:endParaRPr>
          </a:p>
        </p:txBody>
      </p:sp>
      <p:sp>
        <p:nvSpPr>
          <p:cNvPr id="675" name="Google Shape;675;p26"/>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3F3F3"/>
                </a:solidFill>
              </a:rPr>
              <a:t>Game Overview</a:t>
            </a:r>
            <a:endParaRPr>
              <a:solidFill>
                <a:srgbClr val="F3F3F3"/>
              </a:solidFill>
              <a:latin typeface="Teko"/>
              <a:ea typeface="Teko"/>
              <a:cs typeface="Teko"/>
              <a:sym typeface="Teko"/>
            </a:endParaRPr>
          </a:p>
        </p:txBody>
      </p:sp>
      <p:pic>
        <p:nvPicPr>
          <p:cNvPr id="676" name="Google Shape;676;p26"/>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677" name="Google Shape;677;p26"/>
          <p:cNvPicPr preferRelativeResize="0"/>
          <p:nvPr/>
        </p:nvPicPr>
        <p:blipFill rotWithShape="1">
          <a:blip r:embed="rId4">
            <a:alphaModFix/>
          </a:blip>
          <a:srcRect t="63908"/>
          <a:stretch/>
        </p:blipFill>
        <p:spPr>
          <a:xfrm>
            <a:off x="-190539" y="3430716"/>
            <a:ext cx="9574502" cy="1943800"/>
          </a:xfrm>
          <a:prstGeom prst="rect">
            <a:avLst/>
          </a:prstGeom>
          <a:noFill/>
          <a:ln>
            <a:noFill/>
          </a:ln>
          <a:effectLst>
            <a:outerShdw blurRad="57150" dist="19050" dir="5400000" algn="bl" rotWithShape="0">
              <a:srgbClr val="000000">
                <a:alpha val="50000"/>
              </a:srgbClr>
            </a:outerShdw>
          </a:effectLst>
        </p:spPr>
      </p:pic>
      <p:pic>
        <p:nvPicPr>
          <p:cNvPr id="678" name="Google Shape;678;p26"/>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2"/>
        <p:cNvGrpSpPr/>
        <p:nvPr/>
      </p:nvGrpSpPr>
      <p:grpSpPr>
        <a:xfrm>
          <a:off x="0" y="0"/>
          <a:ext cx="0" cy="0"/>
          <a:chOff x="0" y="0"/>
          <a:chExt cx="0" cy="0"/>
        </a:xfrm>
      </p:grpSpPr>
      <p:sp>
        <p:nvSpPr>
          <p:cNvPr id="683" name="Google Shape;683;p27"/>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rPr>
              <a:t>Coat Of Arms</a:t>
            </a:r>
            <a:endParaRPr>
              <a:solidFill>
                <a:srgbClr val="F3F3F3"/>
              </a:solidFill>
            </a:endParaRPr>
          </a:p>
        </p:txBody>
      </p:sp>
      <p:sp>
        <p:nvSpPr>
          <p:cNvPr id="685" name="Google Shape;685;p27"/>
          <p:cNvSpPr txBox="1">
            <a:spLocks noGrp="1"/>
          </p:cNvSpPr>
          <p:nvPr>
            <p:ph type="ctrTitle" idx="7"/>
          </p:nvPr>
        </p:nvSpPr>
        <p:spPr>
          <a:xfrm>
            <a:off x="919824" y="1983800"/>
            <a:ext cx="18813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3F3F3"/>
              </a:solidFill>
              <a:latin typeface="Teko"/>
              <a:ea typeface="Teko"/>
              <a:cs typeface="Teko"/>
              <a:sym typeface="Teko"/>
            </a:endParaRPr>
          </a:p>
        </p:txBody>
      </p:sp>
      <p:sp>
        <p:nvSpPr>
          <p:cNvPr id="686" name="Google Shape;686;p27"/>
          <p:cNvSpPr txBox="1">
            <a:spLocks noGrp="1"/>
          </p:cNvSpPr>
          <p:nvPr>
            <p:ph type="subTitle" idx="8"/>
          </p:nvPr>
        </p:nvSpPr>
        <p:spPr>
          <a:xfrm>
            <a:off x="564740" y="2542853"/>
            <a:ext cx="2195400" cy="55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rgbClr val="F3F3F3"/>
              </a:solidFill>
            </a:endParaRPr>
          </a:p>
        </p:txBody>
      </p:sp>
      <p:sp>
        <p:nvSpPr>
          <p:cNvPr id="687" name="Google Shape;687;p27"/>
          <p:cNvSpPr txBox="1">
            <a:spLocks noGrp="1"/>
          </p:cNvSpPr>
          <p:nvPr>
            <p:ph type="subTitle" idx="4"/>
          </p:nvPr>
        </p:nvSpPr>
        <p:spPr>
          <a:xfrm>
            <a:off x="6672225" y="1498308"/>
            <a:ext cx="1881300" cy="3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3F3F3"/>
                </a:solidFill>
              </a:rPr>
              <a:t>A known symbol of constancy.</a:t>
            </a:r>
            <a:endParaRPr dirty="0">
              <a:solidFill>
                <a:srgbClr val="F3F3F3"/>
              </a:solidFill>
            </a:endParaRPr>
          </a:p>
        </p:txBody>
      </p:sp>
      <p:sp>
        <p:nvSpPr>
          <p:cNvPr id="688" name="Google Shape;688;p27"/>
          <p:cNvSpPr txBox="1">
            <a:spLocks noGrp="1"/>
          </p:cNvSpPr>
          <p:nvPr>
            <p:ph type="subTitle" idx="6"/>
          </p:nvPr>
        </p:nvSpPr>
        <p:spPr>
          <a:xfrm>
            <a:off x="6531350" y="3206557"/>
            <a:ext cx="1881300"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3F3F3"/>
              </a:solidFill>
            </a:endParaRPr>
          </a:p>
        </p:txBody>
      </p:sp>
      <p:sp>
        <p:nvSpPr>
          <p:cNvPr id="689" name="Google Shape;689;p27"/>
          <p:cNvSpPr txBox="1">
            <a:spLocks noGrp="1"/>
          </p:cNvSpPr>
          <p:nvPr>
            <p:ph type="ctrTitle" idx="3"/>
          </p:nvPr>
        </p:nvSpPr>
        <p:spPr>
          <a:xfrm>
            <a:off x="6333688" y="93076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3F3F3"/>
                </a:solidFill>
                <a:latin typeface="Teko"/>
                <a:ea typeface="Teko"/>
                <a:cs typeface="Teko"/>
                <a:sym typeface="Teko"/>
              </a:rPr>
              <a:t>The </a:t>
            </a:r>
            <a:r>
              <a:rPr lang="fr-FR" dirty="0" err="1">
                <a:solidFill>
                  <a:srgbClr val="F3F3F3"/>
                </a:solidFill>
                <a:latin typeface="Teko"/>
                <a:ea typeface="Teko"/>
                <a:cs typeface="Teko"/>
                <a:sym typeface="Teko"/>
              </a:rPr>
              <a:t>Two</a:t>
            </a:r>
            <a:r>
              <a:rPr lang="fr-FR" dirty="0">
                <a:solidFill>
                  <a:srgbClr val="F3F3F3"/>
                </a:solidFill>
                <a:latin typeface="Teko"/>
                <a:ea typeface="Teko"/>
                <a:cs typeface="Teko"/>
                <a:sym typeface="Teko"/>
              </a:rPr>
              <a:t> Lions</a:t>
            </a:r>
            <a:endParaRPr dirty="0">
              <a:solidFill>
                <a:srgbClr val="F3F3F3"/>
              </a:solidFill>
              <a:latin typeface="Teko"/>
              <a:ea typeface="Teko"/>
              <a:cs typeface="Teko"/>
              <a:sym typeface="Teko"/>
            </a:endParaRPr>
          </a:p>
        </p:txBody>
      </p:sp>
      <p:sp>
        <p:nvSpPr>
          <p:cNvPr id="690" name="Google Shape;690;p27"/>
          <p:cNvSpPr txBox="1">
            <a:spLocks noGrp="1"/>
          </p:cNvSpPr>
          <p:nvPr>
            <p:ph type="ctrTitle" idx="5"/>
          </p:nvPr>
        </p:nvSpPr>
        <p:spPr>
          <a:xfrm>
            <a:off x="6531350" y="278846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sp>
        <p:nvSpPr>
          <p:cNvPr id="691" name="Google Shape;691;p27"/>
          <p:cNvSpPr txBox="1">
            <a:spLocks noGrp="1"/>
          </p:cNvSpPr>
          <p:nvPr>
            <p:ph type="ctrTitle" idx="2"/>
          </p:nvPr>
        </p:nvSpPr>
        <p:spPr>
          <a:xfrm>
            <a:off x="983388" y="3053325"/>
            <a:ext cx="1881300" cy="644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Motto</a:t>
            </a:r>
            <a:endParaRPr dirty="0">
              <a:solidFill>
                <a:srgbClr val="F3F3F3"/>
              </a:solidFill>
              <a:latin typeface="Teko"/>
              <a:ea typeface="Teko"/>
              <a:cs typeface="Teko"/>
              <a:sym typeface="Teko"/>
            </a:endParaRPr>
          </a:p>
        </p:txBody>
      </p:sp>
      <p:sp>
        <p:nvSpPr>
          <p:cNvPr id="692" name="Google Shape;692;p27"/>
          <p:cNvSpPr/>
          <p:nvPr/>
        </p:nvSpPr>
        <p:spPr>
          <a:xfrm>
            <a:off x="3215525" y="364165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5550600" y="269030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5249000" y="177535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27"/>
          <p:cNvCxnSpPr>
            <a:stCxn id="694" idx="3"/>
          </p:cNvCxnSpPr>
          <p:nvPr/>
        </p:nvCxnSpPr>
        <p:spPr>
          <a:xfrm rot="10800000" flipH="1">
            <a:off x="5372600" y="1489450"/>
            <a:ext cx="1878300" cy="347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6" name="Google Shape;696;p27"/>
          <p:cNvCxnSpPr>
            <a:stCxn id="693" idx="3"/>
          </p:cNvCxnSpPr>
          <p:nvPr/>
        </p:nvCxnSpPr>
        <p:spPr>
          <a:xfrm>
            <a:off x="5674200" y="2752100"/>
            <a:ext cx="864900" cy="4668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7" name="Google Shape;697;p27"/>
          <p:cNvCxnSpPr/>
          <p:nvPr/>
        </p:nvCxnSpPr>
        <p:spPr>
          <a:xfrm rot="10800000">
            <a:off x="2272800" y="2494750"/>
            <a:ext cx="2140500" cy="1881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8" name="Google Shape;698;p27"/>
          <p:cNvCxnSpPr/>
          <p:nvPr/>
        </p:nvCxnSpPr>
        <p:spPr>
          <a:xfrm rot="10800000">
            <a:off x="2406300" y="3609575"/>
            <a:ext cx="852600" cy="123600"/>
          </a:xfrm>
          <a:prstGeom prst="bentConnector3">
            <a:avLst>
              <a:gd name="adj1" fmla="val 50000"/>
            </a:avLst>
          </a:prstGeom>
          <a:noFill/>
          <a:ln w="9525" cap="flat" cmpd="sng">
            <a:solidFill>
              <a:schemeClr val="lt2"/>
            </a:solidFill>
            <a:prstDash val="lgDash"/>
            <a:round/>
            <a:headEnd type="none" w="med" len="med"/>
            <a:tailEnd type="none" w="med" len="med"/>
          </a:ln>
        </p:spPr>
      </p:cxnSp>
      <p:sp>
        <p:nvSpPr>
          <p:cNvPr id="699" name="Google Shape;699;p27"/>
          <p:cNvSpPr/>
          <p:nvPr/>
        </p:nvSpPr>
        <p:spPr>
          <a:xfrm>
            <a:off x="4284625" y="262850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27"/>
          <p:cNvGrpSpPr/>
          <p:nvPr/>
        </p:nvGrpSpPr>
        <p:grpSpPr>
          <a:xfrm>
            <a:off x="6383626" y="1575439"/>
            <a:ext cx="330827" cy="329962"/>
            <a:chOff x="3599700" y="1954475"/>
            <a:chExt cx="296175" cy="295400"/>
          </a:xfrm>
        </p:grpSpPr>
        <p:sp>
          <p:nvSpPr>
            <p:cNvPr id="701" name="Google Shape;701;p27"/>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7"/>
          <p:cNvSpPr/>
          <p:nvPr/>
        </p:nvSpPr>
        <p:spPr>
          <a:xfrm>
            <a:off x="4078000" y="177535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27"/>
          <p:cNvCxnSpPr/>
          <p:nvPr/>
        </p:nvCxnSpPr>
        <p:spPr>
          <a:xfrm rot="10800000">
            <a:off x="1305675" y="1515500"/>
            <a:ext cx="2817600" cy="348900"/>
          </a:xfrm>
          <a:prstGeom prst="bentConnector3">
            <a:avLst>
              <a:gd name="adj1" fmla="val 50000"/>
            </a:avLst>
          </a:prstGeom>
          <a:noFill/>
          <a:ln w="9525" cap="flat" cmpd="sng">
            <a:solidFill>
              <a:schemeClr val="lt2"/>
            </a:solidFill>
            <a:prstDash val="lgDash"/>
            <a:round/>
            <a:headEnd type="none" w="med" len="med"/>
            <a:tailEnd type="none" w="med" len="med"/>
          </a:ln>
        </p:spPr>
      </p:cxnSp>
      <p:sp>
        <p:nvSpPr>
          <p:cNvPr id="706" name="Google Shape;706;p27"/>
          <p:cNvSpPr txBox="1">
            <a:spLocks noGrp="1"/>
          </p:cNvSpPr>
          <p:nvPr>
            <p:ph type="ctrTitle" idx="7"/>
          </p:nvPr>
        </p:nvSpPr>
        <p:spPr>
          <a:xfrm>
            <a:off x="1173375" y="930750"/>
            <a:ext cx="10470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rgbClr val="F3F3F3"/>
                </a:solidFill>
                <a:latin typeface="Teko"/>
                <a:ea typeface="Teko"/>
                <a:cs typeface="Teko"/>
                <a:sym typeface="Teko"/>
              </a:rPr>
              <a:t>The </a:t>
            </a:r>
            <a:r>
              <a:rPr lang="fr-FR" dirty="0" err="1">
                <a:solidFill>
                  <a:srgbClr val="F3F3F3"/>
                </a:solidFill>
                <a:latin typeface="Teko"/>
                <a:ea typeface="Teko"/>
                <a:cs typeface="Teko"/>
                <a:sym typeface="Teko"/>
              </a:rPr>
              <a:t>Two</a:t>
            </a:r>
            <a:r>
              <a:rPr lang="fr-FR" dirty="0">
                <a:solidFill>
                  <a:srgbClr val="F3F3F3"/>
                </a:solidFill>
                <a:latin typeface="Teko"/>
                <a:ea typeface="Teko"/>
                <a:cs typeface="Teko"/>
                <a:sym typeface="Teko"/>
              </a:rPr>
              <a:t> Lions</a:t>
            </a:r>
            <a:endParaRPr dirty="0">
              <a:solidFill>
                <a:srgbClr val="F3F3F3"/>
              </a:solidFill>
              <a:latin typeface="Teko"/>
              <a:ea typeface="Teko"/>
              <a:cs typeface="Teko"/>
              <a:sym typeface="Teko"/>
            </a:endParaRPr>
          </a:p>
        </p:txBody>
      </p:sp>
      <p:sp>
        <p:nvSpPr>
          <p:cNvPr id="707" name="Google Shape;707;p27"/>
          <p:cNvSpPr txBox="1">
            <a:spLocks noGrp="1"/>
          </p:cNvSpPr>
          <p:nvPr>
            <p:ph type="subTitle" idx="4"/>
          </p:nvPr>
        </p:nvSpPr>
        <p:spPr>
          <a:xfrm>
            <a:off x="346974" y="1582504"/>
            <a:ext cx="1881300" cy="33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a:solidFill>
                  <a:srgbClr val="F3F3F3"/>
                </a:solidFill>
              </a:rPr>
              <a:t>A known symbol of leadership.</a:t>
            </a:r>
            <a:endParaRPr>
              <a:solidFill>
                <a:srgbClr val="F3F3F3"/>
              </a:solidFill>
            </a:endParaRPr>
          </a:p>
        </p:txBody>
      </p:sp>
      <p:grpSp>
        <p:nvGrpSpPr>
          <p:cNvPr id="708" name="Google Shape;708;p27"/>
          <p:cNvGrpSpPr/>
          <p:nvPr/>
        </p:nvGrpSpPr>
        <p:grpSpPr>
          <a:xfrm>
            <a:off x="2342195" y="1575591"/>
            <a:ext cx="331693" cy="329683"/>
            <a:chOff x="5045775" y="1946400"/>
            <a:chExt cx="296950" cy="295150"/>
          </a:xfrm>
        </p:grpSpPr>
        <p:sp>
          <p:nvSpPr>
            <p:cNvPr id="709" name="Google Shape;709;p27"/>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1" name="Google Shape;711;p27"/>
          <p:cNvCxnSpPr/>
          <p:nvPr/>
        </p:nvCxnSpPr>
        <p:spPr>
          <a:xfrm rot="10800000" flipH="1">
            <a:off x="4918300" y="2586650"/>
            <a:ext cx="2483700" cy="584100"/>
          </a:xfrm>
          <a:prstGeom prst="bentConnector3">
            <a:avLst>
              <a:gd name="adj1" fmla="val 52978"/>
            </a:avLst>
          </a:prstGeom>
          <a:noFill/>
          <a:ln w="9525" cap="flat" cmpd="sng">
            <a:solidFill>
              <a:schemeClr val="dk2"/>
            </a:solidFill>
            <a:prstDash val="lgDash"/>
            <a:round/>
            <a:headEnd type="none" w="med" len="med"/>
            <a:tailEnd type="none" w="med" len="med"/>
          </a:ln>
        </p:spPr>
      </p:cxnSp>
      <p:sp>
        <p:nvSpPr>
          <p:cNvPr id="712" name="Google Shape;712;p27"/>
          <p:cNvSpPr/>
          <p:nvPr/>
        </p:nvSpPr>
        <p:spPr>
          <a:xfrm>
            <a:off x="4829900" y="308295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txBox="1">
            <a:spLocks noGrp="1"/>
          </p:cNvSpPr>
          <p:nvPr>
            <p:ph type="ctrTitle" idx="3"/>
          </p:nvPr>
        </p:nvSpPr>
        <p:spPr>
          <a:xfrm>
            <a:off x="6345178" y="2075489"/>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pic>
        <p:nvPicPr>
          <p:cNvPr id="3" name="Picture 2">
            <a:extLst>
              <a:ext uri="{FF2B5EF4-FFF2-40B4-BE49-F238E27FC236}">
                <a16:creationId xmlns:a16="http://schemas.microsoft.com/office/drawing/2014/main" id="{CA6FDF01-8AC2-4948-8806-EC5ED131C122}"/>
              </a:ext>
            </a:extLst>
          </p:cNvPr>
          <p:cNvPicPr>
            <a:picLocks noChangeAspect="1"/>
          </p:cNvPicPr>
          <p:nvPr/>
        </p:nvPicPr>
        <p:blipFill>
          <a:blip r:embed="rId4"/>
          <a:stretch>
            <a:fillRect/>
          </a:stretch>
        </p:blipFill>
        <p:spPr>
          <a:xfrm>
            <a:off x="2547531" y="1415620"/>
            <a:ext cx="3803742" cy="2342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19" name="Google Shape;719;p28"/>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es" dirty="0">
                <a:solidFill>
                  <a:srgbClr val="F3F3F3"/>
                </a:solidFill>
              </a:rPr>
              <a:t>Main Character.</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25</a:t>
            </a:r>
            <a:endParaRPr dirty="0">
              <a:solidFill>
                <a:srgbClr val="F3F3F3"/>
              </a:solidFill>
            </a:endParaRPr>
          </a:p>
          <a:p>
            <a:pPr marL="457200" lvl="0" indent="-304800" algn="l" rtl="0">
              <a:spcBef>
                <a:spcPts val="0"/>
              </a:spcBef>
              <a:spcAft>
                <a:spcPts val="0"/>
              </a:spcAft>
              <a:buClr>
                <a:srgbClr val="F3F3F3"/>
              </a:buClr>
              <a:buSzPts val="1200"/>
              <a:buChar char="❏"/>
            </a:pPr>
            <a:r>
              <a:rPr lang="es" sz="1100" dirty="0">
                <a:solidFill>
                  <a:srgbClr val="F3F3F3"/>
                </a:solidFill>
              </a:rPr>
              <a:t>Height &amp; Weight:</a:t>
            </a:r>
            <a:r>
              <a:rPr lang="es" dirty="0">
                <a:solidFill>
                  <a:srgbClr val="F3F3F3"/>
                </a:solidFill>
              </a:rPr>
              <a:t> 1’89 &amp; 95Kg</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+:Intelligence</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t>
            </a:r>
            <a:r>
              <a:rPr lang="es" sz="1100" dirty="0">
                <a:solidFill>
                  <a:srgbClr val="F3F3F3"/>
                </a:solidFill>
              </a:rPr>
              <a:t>Physical Power</a:t>
            </a:r>
            <a:endParaRPr sz="1100" dirty="0">
              <a:solidFill>
                <a:srgbClr val="F3F3F3"/>
              </a:solidFill>
            </a:endParaRPr>
          </a:p>
          <a:p>
            <a:pPr marL="0" lvl="0" indent="0" algn="l" rtl="0">
              <a:spcBef>
                <a:spcPts val="1600"/>
              </a:spcBef>
              <a:spcAft>
                <a:spcPts val="1600"/>
              </a:spcAft>
              <a:buNone/>
            </a:pPr>
            <a:endParaRPr dirty="0">
              <a:solidFill>
                <a:srgbClr val="F3F3F3"/>
              </a:solidFill>
            </a:endParaRPr>
          </a:p>
        </p:txBody>
      </p:sp>
      <p:sp>
        <p:nvSpPr>
          <p:cNvPr id="721" name="Google Shape;721;p28"/>
          <p:cNvSpPr txBox="1">
            <a:spLocks noGrp="1"/>
          </p:cNvSpPr>
          <p:nvPr>
            <p:ph type="ctrTitle" idx="4294967295"/>
          </p:nvPr>
        </p:nvSpPr>
        <p:spPr>
          <a:xfrm>
            <a:off x="2900516" y="1458725"/>
            <a:ext cx="4191798"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F3F3F3"/>
                </a:solidFill>
              </a:rPr>
              <a:t>Bawan</a:t>
            </a:r>
            <a:endParaRPr dirty="0">
              <a:solidFill>
                <a:srgbClr val="F3F3F3"/>
              </a:solidFill>
            </a:endParaRPr>
          </a:p>
        </p:txBody>
      </p:sp>
      <p:sp>
        <p:nvSpPr>
          <p:cNvPr id="722" name="Google Shape;722;p28"/>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2908225" y="1562162"/>
            <a:ext cx="1317629" cy="405155"/>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6" name="Google Shape;726;p28"/>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pic>
        <p:nvPicPr>
          <p:cNvPr id="3" name="Picture 2">
            <a:extLst>
              <a:ext uri="{FF2B5EF4-FFF2-40B4-BE49-F238E27FC236}">
                <a16:creationId xmlns:a16="http://schemas.microsoft.com/office/drawing/2014/main" id="{60A05190-43FA-4726-AC8D-FCD0D0D21F44}"/>
              </a:ext>
            </a:extLst>
          </p:cNvPr>
          <p:cNvPicPr>
            <a:picLocks noChangeAspect="1"/>
          </p:cNvPicPr>
          <p:nvPr/>
        </p:nvPicPr>
        <p:blipFill>
          <a:blip r:embed="rId3"/>
          <a:stretch>
            <a:fillRect/>
          </a:stretch>
        </p:blipFill>
        <p:spPr>
          <a:xfrm>
            <a:off x="5820562" y="1484397"/>
            <a:ext cx="1850847" cy="29302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9"/>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37" name="Google Shape;737;p29"/>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es" dirty="0">
                <a:solidFill>
                  <a:srgbClr val="F3F3F3"/>
                </a:solidFill>
              </a:rPr>
              <a:t>Main Character.</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The Age of T</a:t>
            </a:r>
            <a:r>
              <a:rPr lang="fr-FR" dirty="0" err="1">
                <a:solidFill>
                  <a:srgbClr val="F3F3F3"/>
                </a:solidFill>
              </a:rPr>
              <a:t>he</a:t>
            </a:r>
            <a:r>
              <a:rPr lang="fr-FR" dirty="0">
                <a:solidFill>
                  <a:srgbClr val="F3F3F3"/>
                </a:solidFill>
              </a:rPr>
              <a:t> </a:t>
            </a:r>
            <a:r>
              <a:rPr lang="fr-FR" dirty="0" err="1">
                <a:solidFill>
                  <a:srgbClr val="F3F3F3"/>
                </a:solidFill>
              </a:rPr>
              <a:t>Universe</a:t>
            </a:r>
            <a:endParaRPr dirty="0">
              <a:solidFill>
                <a:srgbClr val="F3F3F3"/>
              </a:solidFill>
            </a:endParaRPr>
          </a:p>
          <a:p>
            <a:pPr marL="457200" lvl="0" indent="-304800" algn="l" rtl="0">
              <a:spcBef>
                <a:spcPts val="0"/>
              </a:spcBef>
              <a:spcAft>
                <a:spcPts val="0"/>
              </a:spcAft>
              <a:buClr>
                <a:srgbClr val="F3F3F3"/>
              </a:buClr>
              <a:buSzPts val="1200"/>
              <a:buChar char="❏"/>
            </a:pPr>
            <a:r>
              <a:rPr lang="es" sz="1100" dirty="0">
                <a:solidFill>
                  <a:srgbClr val="F3F3F3"/>
                </a:solidFill>
              </a:rPr>
              <a:t>Height &amp; Weight:</a:t>
            </a:r>
            <a:r>
              <a:rPr lang="es" dirty="0">
                <a:solidFill>
                  <a:srgbClr val="F3F3F3"/>
                </a:solidFill>
              </a:rPr>
              <a:t> </a:t>
            </a:r>
            <a:r>
              <a:rPr lang="fr-FR" dirty="0" err="1">
                <a:solidFill>
                  <a:srgbClr val="F3F3F3"/>
                </a:solidFill>
              </a:rPr>
              <a:t>Unkown</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Unkown:</a:t>
            </a:r>
            <a:r>
              <a:rPr lang="es" sz="1100" dirty="0"/>
              <a:t>Physical Power</a:t>
            </a:r>
            <a:endParaRPr dirty="0">
              <a:solidFill>
                <a:srgbClr val="F3F3F3"/>
              </a:solidFill>
            </a:endParaRPr>
          </a:p>
        </p:txBody>
      </p:sp>
      <p:sp>
        <p:nvSpPr>
          <p:cNvPr id="739" name="Google Shape;739;p29"/>
          <p:cNvSpPr txBox="1">
            <a:spLocks noGrp="1"/>
          </p:cNvSpPr>
          <p:nvPr>
            <p:ph type="ctrTitle" idx="4294967295"/>
          </p:nvPr>
        </p:nvSpPr>
        <p:spPr>
          <a:xfrm>
            <a:off x="2988899" y="1458725"/>
            <a:ext cx="2569625"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F3F3F3"/>
                </a:solidFill>
              </a:rPr>
              <a:t>Shirren</a:t>
            </a:r>
            <a:r>
              <a:rPr lang="es" dirty="0">
                <a:solidFill>
                  <a:srgbClr val="F3F3F3"/>
                </a:solidFill>
              </a:rPr>
              <a:t> </a:t>
            </a:r>
            <a:endParaRPr sz="900" dirty="0">
              <a:solidFill>
                <a:srgbClr val="F3F3F3"/>
              </a:solidFill>
            </a:endParaRPr>
          </a:p>
        </p:txBody>
      </p:sp>
      <p:sp>
        <p:nvSpPr>
          <p:cNvPr id="740" name="Google Shape;740;p29"/>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3371851" y="1576689"/>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4" name="Google Shape;744;p29"/>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9"/>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37" name="Google Shape;737;p29"/>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fr-FR" dirty="0">
                <a:solidFill>
                  <a:srgbClr val="F3F3F3"/>
                </a:solidFill>
              </a:rPr>
              <a:t>The Princess</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a:t>
            </a:r>
            <a:r>
              <a:rPr lang="fr-FR" sz="1000" dirty="0">
                <a:solidFill>
                  <a:srgbClr val="F3F3F3"/>
                </a:solidFill>
              </a:rPr>
              <a:t>22</a:t>
            </a:r>
            <a:endParaRPr dirty="0">
              <a:solidFill>
                <a:srgbClr val="F3F3F3"/>
              </a:solidFill>
            </a:endParaRPr>
          </a:p>
          <a:p>
            <a:pPr lvl="0">
              <a:buClr>
                <a:srgbClr val="F3F3F3"/>
              </a:buClr>
              <a:buChar char="❏"/>
            </a:pPr>
            <a:r>
              <a:rPr lang="es" sz="1100" dirty="0">
                <a:solidFill>
                  <a:srgbClr val="F3F3F3"/>
                </a:solidFill>
              </a:rPr>
              <a:t>Height &amp; Weight: </a:t>
            </a:r>
            <a:r>
              <a:rPr lang="fr-FR" sz="1100" dirty="0">
                <a:solidFill>
                  <a:srgbClr val="F3F3F3"/>
                </a:solidFill>
              </a:rPr>
              <a:t>1’69 59Kg</a:t>
            </a:r>
            <a:endParaRPr dirty="0">
              <a:solidFill>
                <a:srgbClr val="F3F3F3"/>
              </a:solidFill>
            </a:endParaRPr>
          </a:p>
          <a:p>
            <a:pPr marL="457200" lvl="0" indent="-304800" algn="l" rtl="0">
              <a:spcBef>
                <a:spcPts val="0"/>
              </a:spcBef>
              <a:spcAft>
                <a:spcPts val="0"/>
              </a:spcAft>
              <a:buClr>
                <a:srgbClr val="F3F3F3"/>
              </a:buClr>
              <a:buSzPts val="1200"/>
              <a:buChar char="❏"/>
            </a:pPr>
            <a:r>
              <a:rPr lang="en-GB" sz="1100" dirty="0">
                <a:solidFill>
                  <a:srgbClr val="F3F3F3"/>
                </a:solidFill>
              </a:rPr>
              <a:t>Objective : Keeping Peace in Pearce Land </a:t>
            </a:r>
            <a:endParaRPr sz="1100" dirty="0">
              <a:solidFill>
                <a:srgbClr val="F3F3F3"/>
              </a:solidFill>
            </a:endParaRPr>
          </a:p>
          <a:p>
            <a:pPr marL="0" lvl="0" indent="0" algn="l" rtl="0">
              <a:spcBef>
                <a:spcPts val="1600"/>
              </a:spcBef>
              <a:spcAft>
                <a:spcPts val="1600"/>
              </a:spcAft>
              <a:buNone/>
            </a:pPr>
            <a:endParaRPr dirty="0">
              <a:solidFill>
                <a:srgbClr val="F3F3F3"/>
              </a:solidFill>
            </a:endParaRPr>
          </a:p>
        </p:txBody>
      </p:sp>
      <p:sp>
        <p:nvSpPr>
          <p:cNvPr id="739" name="Google Shape;739;p29"/>
          <p:cNvSpPr txBox="1">
            <a:spLocks noGrp="1"/>
          </p:cNvSpPr>
          <p:nvPr>
            <p:ph type="ctrTitle" idx="4294967295"/>
          </p:nvPr>
        </p:nvSpPr>
        <p:spPr>
          <a:xfrm>
            <a:off x="3126657" y="1480595"/>
            <a:ext cx="2431867"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F3F3F3"/>
                </a:solidFill>
              </a:rPr>
              <a:t>Angel</a:t>
            </a:r>
            <a:endParaRPr sz="900" dirty="0">
              <a:solidFill>
                <a:srgbClr val="F3F3F3"/>
              </a:solidFill>
            </a:endParaRPr>
          </a:p>
        </p:txBody>
      </p:sp>
      <p:sp>
        <p:nvSpPr>
          <p:cNvPr id="740" name="Google Shape;740;p29"/>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3371851" y="1576689"/>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4" name="Google Shape;744;p29"/>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pic>
        <p:nvPicPr>
          <p:cNvPr id="5" name="Picture 4">
            <a:extLst>
              <a:ext uri="{FF2B5EF4-FFF2-40B4-BE49-F238E27FC236}">
                <a16:creationId xmlns:a16="http://schemas.microsoft.com/office/drawing/2014/main" id="{5587E796-A175-4821-A585-4C0F15B2B325}"/>
              </a:ext>
            </a:extLst>
          </p:cNvPr>
          <p:cNvPicPr>
            <a:picLocks noChangeAspect="1"/>
          </p:cNvPicPr>
          <p:nvPr/>
        </p:nvPicPr>
        <p:blipFill>
          <a:blip r:embed="rId3"/>
          <a:stretch>
            <a:fillRect/>
          </a:stretch>
        </p:blipFill>
        <p:spPr>
          <a:xfrm>
            <a:off x="5972872" y="1749035"/>
            <a:ext cx="2135503" cy="2226540"/>
          </a:xfrm>
          <a:prstGeom prst="rect">
            <a:avLst/>
          </a:prstGeom>
        </p:spPr>
      </p:pic>
    </p:spTree>
    <p:extLst>
      <p:ext uri="{BB962C8B-B14F-4D97-AF65-F5344CB8AC3E}">
        <p14:creationId xmlns:p14="http://schemas.microsoft.com/office/powerpoint/2010/main" val="1317015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0"/>
          <p:cNvSpPr txBox="1">
            <a:spLocks noGrp="1"/>
          </p:cNvSpPr>
          <p:nvPr>
            <p:ph type="subTitle" idx="1"/>
          </p:nvPr>
        </p:nvSpPr>
        <p:spPr>
          <a:xfrm>
            <a:off x="5030650" y="268751"/>
            <a:ext cx="3012300" cy="1701408"/>
          </a:xfrm>
          <a:prstGeom prst="rect">
            <a:avLst/>
          </a:prstGeom>
        </p:spPr>
        <p:txBody>
          <a:bodyPr spcFirstLastPara="1" wrap="square" lIns="91425" tIns="91425" rIns="91425" bIns="91425" anchor="t" anchorCtr="0">
            <a:noAutofit/>
          </a:bodyPr>
          <a:lstStyle/>
          <a:p>
            <a:pPr marL="0" lvl="0" indent="0">
              <a:lnSpc>
                <a:spcPct val="100000"/>
              </a:lnSpc>
              <a:buClr>
                <a:schemeClr val="dk1"/>
              </a:buClr>
              <a:buSzPts val="1100"/>
            </a:pPr>
            <a:r>
              <a:rPr lang="en-US" dirty="0">
                <a:solidFill>
                  <a:srgbClr val="F3F3F3"/>
                </a:solidFill>
              </a:rPr>
              <a:t>Long before humans came to be, there existed a primordial spirit that sought only one thing ; to become everything . However, it's desire was only the stuff of imagination, for many a pure spirit retaliated against it and waged war for the sake of every other beings. Eons passed and the war never seemed to end. Ultimately, the pure spirits decided that in order to come out of the war as the victors they needed to do what has never been done before. Countless spirits assembled, taking up an immense space far beyond what the eye can see, and they merged into one single powerful entity. And thus, THE LIGHT SPIRIT was born. Now the idea of winning the war was not impossible. The light spirit clashed with it's dark counterpart in a battle that shook the universe. After a grueling fight that seemed to never end, the light spirit overpowered it's dark enemy and imprisoned it in a cosmic prison. </a:t>
            </a:r>
            <a:endParaRPr dirty="0">
              <a:solidFill>
                <a:srgbClr val="F3F3F3"/>
              </a:solidFill>
            </a:endParaRPr>
          </a:p>
        </p:txBody>
      </p:sp>
      <p:sp>
        <p:nvSpPr>
          <p:cNvPr id="755" name="Google Shape;755;p30"/>
          <p:cNvSpPr txBox="1">
            <a:spLocks noGrp="1"/>
          </p:cNvSpPr>
          <p:nvPr>
            <p:ph type="title"/>
          </p:nvPr>
        </p:nvSpPr>
        <p:spPr>
          <a:xfrm>
            <a:off x="107895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STORY</a:t>
            </a:r>
            <a:endParaRPr dirty="0">
              <a:solidFill>
                <a:srgbClr val="F3F3F3"/>
              </a:solidFill>
              <a:latin typeface="Teko"/>
              <a:ea typeface="Teko"/>
              <a:cs typeface="Teko"/>
              <a:sym typeface="Teko"/>
            </a:endParaRPr>
          </a:p>
        </p:txBody>
      </p:sp>
      <p:pic>
        <p:nvPicPr>
          <p:cNvPr id="756" name="Google Shape;756;p30"/>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757" name="Google Shape;757;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758" name="Google Shape;758;p30"/>
          <p:cNvGrpSpPr/>
          <p:nvPr/>
        </p:nvGrpSpPr>
        <p:grpSpPr>
          <a:xfrm>
            <a:off x="3199414" y="3095733"/>
            <a:ext cx="5944582" cy="1320238"/>
            <a:chOff x="2735900" y="3141850"/>
            <a:chExt cx="4615000" cy="1024950"/>
          </a:xfrm>
        </p:grpSpPr>
        <p:sp>
          <p:nvSpPr>
            <p:cNvPr id="759" name="Google Shape;759;p30"/>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908</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Teko Medium</vt:lpstr>
      <vt:lpstr>Source Code Pro Light</vt:lpstr>
      <vt:lpstr>Source Code Pro</vt:lpstr>
      <vt:lpstr>Arial</vt:lpstr>
      <vt:lpstr>Teko</vt:lpstr>
      <vt:lpstr>Teko Light</vt:lpstr>
      <vt:lpstr>Harlow Solid Italic</vt:lpstr>
      <vt:lpstr>Pitch Deck Template</vt:lpstr>
      <vt:lpstr>Video Game Presentation</vt:lpstr>
      <vt:lpstr>OUR TEAM</vt:lpstr>
      <vt:lpstr>Contents</vt:lpstr>
      <vt:lpstr>Game Overview</vt:lpstr>
      <vt:lpstr>Coat Of Arms</vt:lpstr>
      <vt:lpstr>Characters </vt:lpstr>
      <vt:lpstr>Characters </vt:lpstr>
      <vt:lpstr>Characters </vt:lpstr>
      <vt:lpstr>STORY</vt:lpstr>
      <vt:lpstr>PowerPoint Presentation</vt:lpstr>
      <vt:lpstr>PowerPoint Presentation</vt:lpstr>
      <vt:lpstr>END.</vt:lpstr>
      <vt:lpstr>SETTING (In The Cinimatic)</vt:lpstr>
      <vt:lpstr>SETTING ( During The  Gameplay ) </vt:lpstr>
      <vt:lpstr>Menu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Presentation</dc:title>
  <cp:lastModifiedBy>Ahmed Elmoez</cp:lastModifiedBy>
  <cp:revision>19</cp:revision>
  <dcterms:modified xsi:type="dcterms:W3CDTF">2020-03-01T10:17:35Z</dcterms:modified>
</cp:coreProperties>
</file>