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41600" y="817200"/>
            <a:ext cx="10515600" cy="1324800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38000" y="2318399"/>
            <a:ext cx="10515600" cy="449515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00" y="2767914"/>
            <a:ext cx="10515600" cy="4201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1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/ sub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43835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90439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44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825628"/>
            <a:ext cx="5156200" cy="40095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5937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21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1696828"/>
            <a:ext cx="61722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1696826"/>
            <a:ext cx="3932767" cy="4172163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Text /caption</a:t>
            </a:r>
          </a:p>
        </p:txBody>
      </p:sp>
    </p:spTree>
    <p:extLst>
      <p:ext uri="{BB962C8B-B14F-4D97-AF65-F5344CB8AC3E}">
        <p14:creationId xmlns:p14="http://schemas.microsoft.com/office/powerpoint/2010/main" val="15812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317" y="457201"/>
            <a:ext cx="10515600" cy="900260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317" y="1696828"/>
            <a:ext cx="10515600" cy="41642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80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0216" y="4927703"/>
            <a:ext cx="10515600" cy="72199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5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 of presentation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Author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00" y="2767914"/>
            <a:ext cx="10515600" cy="42012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24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4116A9B-31A0-4778-AFF9-0E57A2ABC30F}" vid="{44910B0E-AC19-4562-99DC-B6D6F749B9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Black</vt:lpstr>
      <vt:lpstr>Custom Design</vt:lpstr>
      <vt:lpstr>Title of presentation goes here</vt:lpstr>
    </vt:vector>
  </TitlesOfParts>
  <Company>NHS NSS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Yeung</dc:creator>
  <cp:lastModifiedBy>Alan Yeung</cp:lastModifiedBy>
  <cp:revision>7</cp:revision>
  <dcterms:created xsi:type="dcterms:W3CDTF">2021-08-09T10:50:43Z</dcterms:created>
  <dcterms:modified xsi:type="dcterms:W3CDTF">2021-08-09T12:34:50Z</dcterms:modified>
</cp:coreProperties>
</file>