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66CFC-FDC3-4B09-AD86-7E380D343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4ACF15-24DD-42F4-BCAA-48EF34F7A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D0A28C-86C6-424C-AF14-4BD72BC3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3548-777F-4A9C-A8EB-1D4859D69F6E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5AF6A6-8D95-4C70-8465-67166DE0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EDBAC-573E-41FA-A1BD-0B4381D3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275-C3BB-458F-8FCB-D81AE84D3C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65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7665E-98B3-4673-8DD9-4A0404CD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9666B8-0662-44B2-AB95-7C658CAAD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983959-0097-425C-891B-E1B5D135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3548-777F-4A9C-A8EB-1D4859D69F6E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36CA1-FC19-411F-BB2A-4CE9EE1F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F0875-2458-4DA9-BE56-8B007A20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275-C3BB-458F-8FCB-D81AE84D3C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04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FB7B02-224F-43A3-B61D-902D5DFB2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5D901-E5F8-4112-BBC9-5A50FD10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67A7B8-3A65-4E74-8192-33E549CE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3548-777F-4A9C-A8EB-1D4859D69F6E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E7DDA7-BF71-43B1-9DF2-A07E0A37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A06082-A5B6-4E71-A3BA-5A6E6621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275-C3BB-458F-8FCB-D81AE84D3C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78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91A71-68B4-421F-9B99-D16572E7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56840E-6B0A-4F03-A11C-048BFE3AD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260DD-3097-4256-8EBB-DCAFC5E9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3548-777F-4A9C-A8EB-1D4859D69F6E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1ABFE-9FBB-463C-80D2-E9FB69ED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BB4DB5-49EA-4ADF-B960-26648F10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275-C3BB-458F-8FCB-D81AE84D3C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08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7B78-9F55-465E-87C2-C9514799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2C5421-DFA6-4626-992E-C4B386DC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62B34-9A08-4BCA-B04B-5D8221A2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3548-777F-4A9C-A8EB-1D4859D69F6E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300C91-4926-4A94-AC5D-7E4CC642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64145C-8E8C-42B3-9B3B-5A1A5DC3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275-C3BB-458F-8FCB-D81AE84D3C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83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CFEE5-4986-47D3-959D-D27C2653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A606C1-8E69-4E64-A34C-0632B4EE2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E4D7F3-300E-4F98-AD53-B2E80548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FF6A0D-84A3-44F3-A8D3-EA5AC77C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3548-777F-4A9C-A8EB-1D4859D69F6E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7049A2-4CC7-4DB2-AEE4-60583D26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EF578-7922-433D-B421-DD810BEF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275-C3BB-458F-8FCB-D81AE84D3C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68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DB163-A900-4E90-8648-31C686F9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816C4-812B-416F-A5AF-24D6CBDC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37D0F5-31E6-400A-A0A7-2CAE7146F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B4718F-7634-4EB1-8FDF-54BE9CFA8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4CE8F9-C567-4E35-A82C-BF82FC1F6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086F9D-CF42-4EE1-85A8-4CC292D7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3548-777F-4A9C-A8EB-1D4859D69F6E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15B7B0-A446-470C-9683-96F25147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998858-52C8-4A0A-88BC-471D5CEA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275-C3BB-458F-8FCB-D81AE84D3C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69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AC7C-6BD1-42AA-91E8-4524EFDC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50EF44-D2A5-4DE7-BC0E-1A434BDF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3548-777F-4A9C-A8EB-1D4859D69F6E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8400A7-ED9C-4593-BEA5-E3728376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AAD36D-AC4D-4831-B827-D9034844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275-C3BB-458F-8FCB-D81AE84D3C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54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F7336C-EB9C-4D8B-89CF-319D5115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3548-777F-4A9C-A8EB-1D4859D69F6E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F6A0F8-2A3C-4ADE-9287-8471695E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04E3CC-43FF-461F-9680-89BC17F8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275-C3BB-458F-8FCB-D81AE84D3C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10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5D53E-1A53-4586-A906-164553C9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DE5DA-389C-4677-BBB1-0354C5EFB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61913-6C85-43CD-B2C2-FB005808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D6BD75-EEE9-4B51-91DB-AFB7572E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3548-777F-4A9C-A8EB-1D4859D69F6E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4E21B6-6835-4076-8377-30BF5F7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5B066A-A20B-4AC0-BF01-D3824B46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275-C3BB-458F-8FCB-D81AE84D3C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1AB00-677B-4387-8C68-6CC4FAD4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7A4460-DBC7-49A0-9197-C87B01F4F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3F90BA-B7FD-4DA3-823E-958682AB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376E04-7768-4088-886C-3479C860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3548-777F-4A9C-A8EB-1D4859D69F6E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CADA73-D573-42A0-860F-82B6663A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501B90-6A30-4286-AD63-927EA9E2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275-C3BB-458F-8FCB-D81AE84D3C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84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DB9E5E-03E6-44A6-83ED-14114287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C991F0-9089-4801-9EAA-E9A8C732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AD6F77-43EE-420C-9404-1F61A6A2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33548-777F-4A9C-A8EB-1D4859D69F6E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F0E55D-EADE-42FC-9D3D-3BAFFF477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9A130-1093-4DEC-B1C5-A40435177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D275-C3BB-458F-8FCB-D81AE84D3C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04817-4B0F-4B4A-A376-4627D23C4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Designideen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FB7B39-2DF4-42A8-AD67-A736F372A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r>
              <a:rPr lang="de-DE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0377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3AB2603-97A8-4696-B373-BB3C6B6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1" y="982235"/>
            <a:ext cx="8615678" cy="48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44FFE8E-BD1D-48F0-95BF-8297B2C5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441" y="-36286"/>
            <a:ext cx="3881118" cy="693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Designideen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Designideen</dc:title>
  <dc:creator>Mike Leins</dc:creator>
  <cp:lastModifiedBy>Mike Leins</cp:lastModifiedBy>
  <cp:revision>1</cp:revision>
  <dcterms:created xsi:type="dcterms:W3CDTF">2020-04-15T18:59:21Z</dcterms:created>
  <dcterms:modified xsi:type="dcterms:W3CDTF">2020-04-15T19:00:07Z</dcterms:modified>
</cp:coreProperties>
</file>