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28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ABD63-EDC3-496E-954C-07B33FD201E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150C65-5DD6-4F65-80D8-C35FAF5D8DC4}">
      <dgm:prSet phldrT="[Text]"/>
      <dgm:spPr/>
      <dgm:t>
        <a:bodyPr/>
        <a:lstStyle/>
        <a:p>
          <a:r>
            <a:rPr lang="en-US" dirty="0" smtClean="0"/>
            <a:t>Customers experiencing issues</a:t>
          </a:r>
          <a:endParaRPr lang="en-US" dirty="0"/>
        </a:p>
      </dgm:t>
    </dgm:pt>
    <dgm:pt modelId="{50C366FF-4003-4753-A7DD-9924AA37910F}" type="parTrans" cxnId="{2BD319A4-5ADD-49AD-AA70-C8045A94FEB7}">
      <dgm:prSet/>
      <dgm:spPr/>
      <dgm:t>
        <a:bodyPr/>
        <a:lstStyle/>
        <a:p>
          <a:endParaRPr lang="en-US"/>
        </a:p>
      </dgm:t>
    </dgm:pt>
    <dgm:pt modelId="{65025397-786F-49C0-98BB-B4A0A3EB44C7}" type="sibTrans" cxnId="{2BD319A4-5ADD-49AD-AA70-C8045A94FEB7}">
      <dgm:prSet/>
      <dgm:spPr/>
      <dgm:t>
        <a:bodyPr/>
        <a:lstStyle/>
        <a:p>
          <a:endParaRPr lang="en-US" dirty="0"/>
        </a:p>
      </dgm:t>
    </dgm:pt>
    <dgm:pt modelId="{60245E6F-E70B-44FF-BE92-6C93AD5292A4}">
      <dgm:prSet phldrT="[Text]"/>
      <dgm:spPr/>
      <dgm:t>
        <a:bodyPr/>
        <a:lstStyle/>
        <a:p>
          <a:r>
            <a:rPr lang="en-US" dirty="0" smtClean="0"/>
            <a:t>Inbound C3 calls</a:t>
          </a:r>
          <a:endParaRPr lang="en-US" dirty="0"/>
        </a:p>
      </dgm:t>
    </dgm:pt>
    <dgm:pt modelId="{A0FD05E8-D38C-48E4-B5EF-45345D36034C}" type="parTrans" cxnId="{F26F79A7-054D-4D56-995C-53C565F92B84}">
      <dgm:prSet/>
      <dgm:spPr/>
      <dgm:t>
        <a:bodyPr/>
        <a:lstStyle/>
        <a:p>
          <a:endParaRPr lang="en-US"/>
        </a:p>
      </dgm:t>
    </dgm:pt>
    <dgm:pt modelId="{14397CD0-F193-4C69-9BD2-C72227298D79}" type="sibTrans" cxnId="{F26F79A7-054D-4D56-995C-53C565F92B84}">
      <dgm:prSet/>
      <dgm:spPr/>
      <dgm:t>
        <a:bodyPr/>
        <a:lstStyle/>
        <a:p>
          <a:endParaRPr lang="en-US" dirty="0"/>
        </a:p>
      </dgm:t>
    </dgm:pt>
    <dgm:pt modelId="{00A871BB-1563-4F52-98B3-A97CADC8C9A3}">
      <dgm:prSet phldrT="[Text]"/>
      <dgm:spPr/>
      <dgm:t>
        <a:bodyPr/>
        <a:lstStyle/>
        <a:p>
          <a:r>
            <a:rPr lang="en-US" dirty="0" smtClean="0"/>
            <a:t>C3 escalates to ATS</a:t>
          </a:r>
          <a:endParaRPr lang="en-US" dirty="0"/>
        </a:p>
      </dgm:t>
    </dgm:pt>
    <dgm:pt modelId="{183EF4D9-C51E-4948-8448-845A7185602D}" type="parTrans" cxnId="{8A0E0031-A350-4841-B14B-FA26140C6BEE}">
      <dgm:prSet/>
      <dgm:spPr/>
      <dgm:t>
        <a:bodyPr/>
        <a:lstStyle/>
        <a:p>
          <a:endParaRPr lang="en-US"/>
        </a:p>
      </dgm:t>
    </dgm:pt>
    <dgm:pt modelId="{1B08FB92-1C59-4FDE-ACDB-FF234E939FD4}" type="sibTrans" cxnId="{8A0E0031-A350-4841-B14B-FA26140C6BEE}">
      <dgm:prSet/>
      <dgm:spPr/>
      <dgm:t>
        <a:bodyPr/>
        <a:lstStyle/>
        <a:p>
          <a:endParaRPr lang="en-US" dirty="0"/>
        </a:p>
      </dgm:t>
    </dgm:pt>
    <dgm:pt modelId="{E06AE024-A387-4BCB-ACBB-0BBE6C5DA1EA}">
      <dgm:prSet phldrT="[Text]"/>
      <dgm:spPr/>
      <dgm:t>
        <a:bodyPr/>
        <a:lstStyle/>
        <a:p>
          <a:r>
            <a:rPr lang="en-US" dirty="0" smtClean="0"/>
            <a:t>ATS escalates to Devs</a:t>
          </a:r>
          <a:endParaRPr lang="en-US" dirty="0"/>
        </a:p>
      </dgm:t>
    </dgm:pt>
    <dgm:pt modelId="{998AD8AB-10D6-4362-B3CC-7642701833CA}" type="parTrans" cxnId="{0F2BB8E1-B06A-4D34-8F0F-2F7FBDC36A32}">
      <dgm:prSet/>
      <dgm:spPr/>
      <dgm:t>
        <a:bodyPr/>
        <a:lstStyle/>
        <a:p>
          <a:endParaRPr lang="en-US"/>
        </a:p>
      </dgm:t>
    </dgm:pt>
    <dgm:pt modelId="{8A76EDC2-17BF-420D-A9E1-652C72C777D3}" type="sibTrans" cxnId="{0F2BB8E1-B06A-4D34-8F0F-2F7FBDC36A32}">
      <dgm:prSet/>
      <dgm:spPr/>
      <dgm:t>
        <a:bodyPr/>
        <a:lstStyle/>
        <a:p>
          <a:endParaRPr lang="en-US" dirty="0"/>
        </a:p>
      </dgm:t>
    </dgm:pt>
    <dgm:pt modelId="{329E8C02-5007-4991-9267-8E46FF294F7C}">
      <dgm:prSet phldrT="[Text]"/>
      <dgm:spPr/>
      <dgm:t>
        <a:bodyPr/>
        <a:lstStyle/>
        <a:p>
          <a:r>
            <a:rPr lang="en-US" dirty="0" smtClean="0"/>
            <a:t>Devs fixing issues</a:t>
          </a:r>
          <a:endParaRPr lang="en-US" dirty="0"/>
        </a:p>
      </dgm:t>
    </dgm:pt>
    <dgm:pt modelId="{66F1B588-8147-448F-B94B-1977408F155C}" type="parTrans" cxnId="{9F56A986-84FA-46ED-81DD-CB35DF52AF94}">
      <dgm:prSet/>
      <dgm:spPr/>
      <dgm:t>
        <a:bodyPr/>
        <a:lstStyle/>
        <a:p>
          <a:endParaRPr lang="en-US"/>
        </a:p>
      </dgm:t>
    </dgm:pt>
    <dgm:pt modelId="{B094A135-7969-4F47-921B-105C152A083D}" type="sibTrans" cxnId="{9F56A986-84FA-46ED-81DD-CB35DF52AF94}">
      <dgm:prSet/>
      <dgm:spPr/>
      <dgm:t>
        <a:bodyPr/>
        <a:lstStyle/>
        <a:p>
          <a:endParaRPr lang="en-US"/>
        </a:p>
      </dgm:t>
    </dgm:pt>
    <dgm:pt modelId="{B63348EF-5244-475F-A5A3-12952A0BE8CE}" type="pres">
      <dgm:prSet presAssocID="{ECBABD63-EDC3-496E-954C-07B33FD201E5}" presName="linearFlow" presStyleCnt="0">
        <dgm:presLayoutVars>
          <dgm:resizeHandles val="exact"/>
        </dgm:presLayoutVars>
      </dgm:prSet>
      <dgm:spPr/>
    </dgm:pt>
    <dgm:pt modelId="{90C9C076-8DD0-462C-9859-C2576B30BB4E}" type="pres">
      <dgm:prSet presAssocID="{3E150C65-5DD6-4F65-80D8-C35FAF5D8D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7BB0A-22DB-416E-8E43-FC3DE02FF52F}" type="pres">
      <dgm:prSet presAssocID="{65025397-786F-49C0-98BB-B4A0A3EB44C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76DBAFD-1413-4DF4-8692-6CCE2F95C50C}" type="pres">
      <dgm:prSet presAssocID="{65025397-786F-49C0-98BB-B4A0A3EB44C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E8BF009-E38F-4A84-A848-906C99622EBC}" type="pres">
      <dgm:prSet presAssocID="{60245E6F-E70B-44FF-BE92-6C93AD5292A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3CFD5-AFD0-4D8B-A4AB-D56FA35F82A0}" type="pres">
      <dgm:prSet presAssocID="{14397CD0-F193-4C69-9BD2-C72227298D7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3EDDE85-D323-4181-8C34-B0860ACDB34F}" type="pres">
      <dgm:prSet presAssocID="{14397CD0-F193-4C69-9BD2-C72227298D7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4C68080-80DE-4D67-8F10-FBFED16A82F0}" type="pres">
      <dgm:prSet presAssocID="{00A871BB-1563-4F52-98B3-A97CADC8C9A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6713F-8DBC-4323-8A84-69E7C7F9C133}" type="pres">
      <dgm:prSet presAssocID="{1B08FB92-1C59-4FDE-ACDB-FF234E939FD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40DBB7C-6503-4FDF-A1B1-A9DD4B489343}" type="pres">
      <dgm:prSet presAssocID="{1B08FB92-1C59-4FDE-ACDB-FF234E939FD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F4852DF-878E-4041-9492-E8C39146B22D}" type="pres">
      <dgm:prSet presAssocID="{E06AE024-A387-4BCB-ACBB-0BBE6C5DA1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F1D09-EED1-48D2-8924-2CA006185E41}" type="pres">
      <dgm:prSet presAssocID="{8A76EDC2-17BF-420D-A9E1-652C72C777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6B82228-EB67-466E-ACAD-71A29968D4D7}" type="pres">
      <dgm:prSet presAssocID="{8A76EDC2-17BF-420D-A9E1-652C72C777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FFA4E8-FF71-48FF-8000-9E74E4F48278}" type="pres">
      <dgm:prSet presAssocID="{329E8C02-5007-4991-9267-8E46FF294F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852F2-EA96-4D58-88AE-54A6A68D587F}" type="presOf" srcId="{1B08FB92-1C59-4FDE-ACDB-FF234E939FD4}" destId="{840DBB7C-6503-4FDF-A1B1-A9DD4B489343}" srcOrd="1" destOrd="0" presId="urn:microsoft.com/office/officeart/2005/8/layout/process2"/>
    <dgm:cxn modelId="{4B7D3F3A-12F7-4EE8-9091-BD681C64DAB8}" type="presOf" srcId="{65025397-786F-49C0-98BB-B4A0A3EB44C7}" destId="{F9A7BB0A-22DB-416E-8E43-FC3DE02FF52F}" srcOrd="0" destOrd="0" presId="urn:microsoft.com/office/officeart/2005/8/layout/process2"/>
    <dgm:cxn modelId="{354320E2-D2E5-4466-AC42-23AB5A258ED6}" type="presOf" srcId="{8A76EDC2-17BF-420D-A9E1-652C72C777D3}" destId="{C6B82228-EB67-466E-ACAD-71A29968D4D7}" srcOrd="1" destOrd="0" presId="urn:microsoft.com/office/officeart/2005/8/layout/process2"/>
    <dgm:cxn modelId="{0A4817E8-4B05-43F8-9041-2F7A9AEBF358}" type="presOf" srcId="{00A871BB-1563-4F52-98B3-A97CADC8C9A3}" destId="{B4C68080-80DE-4D67-8F10-FBFED16A82F0}" srcOrd="0" destOrd="0" presId="urn:microsoft.com/office/officeart/2005/8/layout/process2"/>
    <dgm:cxn modelId="{AA76D117-F2E0-446A-AD5A-E25E3D148469}" type="presOf" srcId="{14397CD0-F193-4C69-9BD2-C72227298D79}" destId="{93EDDE85-D323-4181-8C34-B0860ACDB34F}" srcOrd="1" destOrd="0" presId="urn:microsoft.com/office/officeart/2005/8/layout/process2"/>
    <dgm:cxn modelId="{F33190C3-4C59-46C1-89AF-5A6C8063F354}" type="presOf" srcId="{60245E6F-E70B-44FF-BE92-6C93AD5292A4}" destId="{4E8BF009-E38F-4A84-A848-906C99622EBC}" srcOrd="0" destOrd="0" presId="urn:microsoft.com/office/officeart/2005/8/layout/process2"/>
    <dgm:cxn modelId="{2BD319A4-5ADD-49AD-AA70-C8045A94FEB7}" srcId="{ECBABD63-EDC3-496E-954C-07B33FD201E5}" destId="{3E150C65-5DD6-4F65-80D8-C35FAF5D8DC4}" srcOrd="0" destOrd="0" parTransId="{50C366FF-4003-4753-A7DD-9924AA37910F}" sibTransId="{65025397-786F-49C0-98BB-B4A0A3EB44C7}"/>
    <dgm:cxn modelId="{AC296305-EE5A-4450-A097-CA6E325F6087}" type="presOf" srcId="{3E150C65-5DD6-4F65-80D8-C35FAF5D8DC4}" destId="{90C9C076-8DD0-462C-9859-C2576B30BB4E}" srcOrd="0" destOrd="0" presId="urn:microsoft.com/office/officeart/2005/8/layout/process2"/>
    <dgm:cxn modelId="{1665EFB9-C93E-482A-AE87-64C51319EAD3}" type="presOf" srcId="{E06AE024-A387-4BCB-ACBB-0BBE6C5DA1EA}" destId="{1F4852DF-878E-4041-9492-E8C39146B22D}" srcOrd="0" destOrd="0" presId="urn:microsoft.com/office/officeart/2005/8/layout/process2"/>
    <dgm:cxn modelId="{F26F79A7-054D-4D56-995C-53C565F92B84}" srcId="{ECBABD63-EDC3-496E-954C-07B33FD201E5}" destId="{60245E6F-E70B-44FF-BE92-6C93AD5292A4}" srcOrd="1" destOrd="0" parTransId="{A0FD05E8-D38C-48E4-B5EF-45345D36034C}" sibTransId="{14397CD0-F193-4C69-9BD2-C72227298D79}"/>
    <dgm:cxn modelId="{02097D54-C295-43BA-8E6A-8C3FDB94CA67}" type="presOf" srcId="{14397CD0-F193-4C69-9BD2-C72227298D79}" destId="{75D3CFD5-AFD0-4D8B-A4AB-D56FA35F82A0}" srcOrd="0" destOrd="0" presId="urn:microsoft.com/office/officeart/2005/8/layout/process2"/>
    <dgm:cxn modelId="{62C10F45-33F0-4CAE-A96D-1D36B9E76F7D}" type="presOf" srcId="{1B08FB92-1C59-4FDE-ACDB-FF234E939FD4}" destId="{FA16713F-8DBC-4323-8A84-69E7C7F9C133}" srcOrd="0" destOrd="0" presId="urn:microsoft.com/office/officeart/2005/8/layout/process2"/>
    <dgm:cxn modelId="{D400A954-060D-4985-B501-4C7B8872402B}" type="presOf" srcId="{65025397-786F-49C0-98BB-B4A0A3EB44C7}" destId="{376DBAFD-1413-4DF4-8692-6CCE2F95C50C}" srcOrd="1" destOrd="0" presId="urn:microsoft.com/office/officeart/2005/8/layout/process2"/>
    <dgm:cxn modelId="{9F56A986-84FA-46ED-81DD-CB35DF52AF94}" srcId="{ECBABD63-EDC3-496E-954C-07B33FD201E5}" destId="{329E8C02-5007-4991-9267-8E46FF294F7C}" srcOrd="4" destOrd="0" parTransId="{66F1B588-8147-448F-B94B-1977408F155C}" sibTransId="{B094A135-7969-4F47-921B-105C152A083D}"/>
    <dgm:cxn modelId="{62408736-71A5-44CF-BA7C-80179EF792D9}" type="presOf" srcId="{ECBABD63-EDC3-496E-954C-07B33FD201E5}" destId="{B63348EF-5244-475F-A5A3-12952A0BE8CE}" srcOrd="0" destOrd="0" presId="urn:microsoft.com/office/officeart/2005/8/layout/process2"/>
    <dgm:cxn modelId="{8A0E0031-A350-4841-B14B-FA26140C6BEE}" srcId="{ECBABD63-EDC3-496E-954C-07B33FD201E5}" destId="{00A871BB-1563-4F52-98B3-A97CADC8C9A3}" srcOrd="2" destOrd="0" parTransId="{183EF4D9-C51E-4948-8448-845A7185602D}" sibTransId="{1B08FB92-1C59-4FDE-ACDB-FF234E939FD4}"/>
    <dgm:cxn modelId="{B4C6350F-83D4-4E11-8904-BB20CD60D578}" type="presOf" srcId="{329E8C02-5007-4991-9267-8E46FF294F7C}" destId="{98FFA4E8-FF71-48FF-8000-9E74E4F48278}" srcOrd="0" destOrd="0" presId="urn:microsoft.com/office/officeart/2005/8/layout/process2"/>
    <dgm:cxn modelId="{0F2BB8E1-B06A-4D34-8F0F-2F7FBDC36A32}" srcId="{ECBABD63-EDC3-496E-954C-07B33FD201E5}" destId="{E06AE024-A387-4BCB-ACBB-0BBE6C5DA1EA}" srcOrd="3" destOrd="0" parTransId="{998AD8AB-10D6-4362-B3CC-7642701833CA}" sibTransId="{8A76EDC2-17BF-420D-A9E1-652C72C777D3}"/>
    <dgm:cxn modelId="{C4DFD168-3D7D-4C6F-B0B7-4A1217E14046}" type="presOf" srcId="{8A76EDC2-17BF-420D-A9E1-652C72C777D3}" destId="{B25F1D09-EED1-48D2-8924-2CA006185E41}" srcOrd="0" destOrd="0" presId="urn:microsoft.com/office/officeart/2005/8/layout/process2"/>
    <dgm:cxn modelId="{82A34AF5-9C42-4679-8A28-DC8862EA7DAE}" type="presParOf" srcId="{B63348EF-5244-475F-A5A3-12952A0BE8CE}" destId="{90C9C076-8DD0-462C-9859-C2576B30BB4E}" srcOrd="0" destOrd="0" presId="urn:microsoft.com/office/officeart/2005/8/layout/process2"/>
    <dgm:cxn modelId="{E1796252-EEE2-4291-9BA7-0ECEA29586BD}" type="presParOf" srcId="{B63348EF-5244-475F-A5A3-12952A0BE8CE}" destId="{F9A7BB0A-22DB-416E-8E43-FC3DE02FF52F}" srcOrd="1" destOrd="0" presId="urn:microsoft.com/office/officeart/2005/8/layout/process2"/>
    <dgm:cxn modelId="{931A643D-217B-44DC-8FF3-1263660AF532}" type="presParOf" srcId="{F9A7BB0A-22DB-416E-8E43-FC3DE02FF52F}" destId="{376DBAFD-1413-4DF4-8692-6CCE2F95C50C}" srcOrd="0" destOrd="0" presId="urn:microsoft.com/office/officeart/2005/8/layout/process2"/>
    <dgm:cxn modelId="{2648CDAE-810A-4A19-81E8-D7492CA86135}" type="presParOf" srcId="{B63348EF-5244-475F-A5A3-12952A0BE8CE}" destId="{4E8BF009-E38F-4A84-A848-906C99622EBC}" srcOrd="2" destOrd="0" presId="urn:microsoft.com/office/officeart/2005/8/layout/process2"/>
    <dgm:cxn modelId="{1F1294A6-0D1E-40DF-918B-332EB0DA42A1}" type="presParOf" srcId="{B63348EF-5244-475F-A5A3-12952A0BE8CE}" destId="{75D3CFD5-AFD0-4D8B-A4AB-D56FA35F82A0}" srcOrd="3" destOrd="0" presId="urn:microsoft.com/office/officeart/2005/8/layout/process2"/>
    <dgm:cxn modelId="{9C086264-6EA1-4125-A8EF-8622C003255A}" type="presParOf" srcId="{75D3CFD5-AFD0-4D8B-A4AB-D56FA35F82A0}" destId="{93EDDE85-D323-4181-8C34-B0860ACDB34F}" srcOrd="0" destOrd="0" presId="urn:microsoft.com/office/officeart/2005/8/layout/process2"/>
    <dgm:cxn modelId="{D7258F75-9841-4260-B768-10D8262C2978}" type="presParOf" srcId="{B63348EF-5244-475F-A5A3-12952A0BE8CE}" destId="{B4C68080-80DE-4D67-8F10-FBFED16A82F0}" srcOrd="4" destOrd="0" presId="urn:microsoft.com/office/officeart/2005/8/layout/process2"/>
    <dgm:cxn modelId="{F5853926-2C5D-4C61-A9BC-6ECDE6AF4F86}" type="presParOf" srcId="{B63348EF-5244-475F-A5A3-12952A0BE8CE}" destId="{FA16713F-8DBC-4323-8A84-69E7C7F9C133}" srcOrd="5" destOrd="0" presId="urn:microsoft.com/office/officeart/2005/8/layout/process2"/>
    <dgm:cxn modelId="{9D481119-C14C-40D9-BCB2-153978718E3A}" type="presParOf" srcId="{FA16713F-8DBC-4323-8A84-69E7C7F9C133}" destId="{840DBB7C-6503-4FDF-A1B1-A9DD4B489343}" srcOrd="0" destOrd="0" presId="urn:microsoft.com/office/officeart/2005/8/layout/process2"/>
    <dgm:cxn modelId="{56A91D2E-09C1-4827-A247-C377B514E3BA}" type="presParOf" srcId="{B63348EF-5244-475F-A5A3-12952A0BE8CE}" destId="{1F4852DF-878E-4041-9492-E8C39146B22D}" srcOrd="6" destOrd="0" presId="urn:microsoft.com/office/officeart/2005/8/layout/process2"/>
    <dgm:cxn modelId="{F39D27C7-15DC-4C59-BCD9-E548CC38FFE9}" type="presParOf" srcId="{B63348EF-5244-475F-A5A3-12952A0BE8CE}" destId="{B25F1D09-EED1-48D2-8924-2CA006185E41}" srcOrd="7" destOrd="0" presId="urn:microsoft.com/office/officeart/2005/8/layout/process2"/>
    <dgm:cxn modelId="{0E7DF4AE-EBDE-4EC6-8167-10737D1F82BA}" type="presParOf" srcId="{B25F1D09-EED1-48D2-8924-2CA006185E41}" destId="{C6B82228-EB67-466E-ACAD-71A29968D4D7}" srcOrd="0" destOrd="0" presId="urn:microsoft.com/office/officeart/2005/8/layout/process2"/>
    <dgm:cxn modelId="{D519ED10-06EE-4638-BC55-89CBCCD23E4D}" type="presParOf" srcId="{B63348EF-5244-475F-A5A3-12952A0BE8CE}" destId="{98FFA4E8-FF71-48FF-8000-9E74E4F4827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ABD63-EDC3-496E-954C-07B33FD201E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150C65-5DD6-4F65-80D8-C35FAF5D8DC4}">
      <dgm:prSet phldrT="[Text]"/>
      <dgm:spPr/>
      <dgm:t>
        <a:bodyPr/>
        <a:lstStyle/>
        <a:p>
          <a:r>
            <a:rPr lang="en-US" dirty="0" smtClean="0"/>
            <a:t>Monitoring dashboard displays/sends alert</a:t>
          </a:r>
          <a:endParaRPr lang="en-US" dirty="0"/>
        </a:p>
      </dgm:t>
    </dgm:pt>
    <dgm:pt modelId="{50C366FF-4003-4753-A7DD-9924AA37910F}" type="parTrans" cxnId="{2BD319A4-5ADD-49AD-AA70-C8045A94FEB7}">
      <dgm:prSet/>
      <dgm:spPr/>
      <dgm:t>
        <a:bodyPr/>
        <a:lstStyle/>
        <a:p>
          <a:endParaRPr lang="en-US"/>
        </a:p>
      </dgm:t>
    </dgm:pt>
    <dgm:pt modelId="{65025397-786F-49C0-98BB-B4A0A3EB44C7}" type="sibTrans" cxnId="{2BD319A4-5ADD-49AD-AA70-C8045A94FEB7}">
      <dgm:prSet/>
      <dgm:spPr/>
      <dgm:t>
        <a:bodyPr/>
        <a:lstStyle/>
        <a:p>
          <a:endParaRPr lang="en-US" dirty="0"/>
        </a:p>
      </dgm:t>
    </dgm:pt>
    <dgm:pt modelId="{60245E6F-E70B-44FF-BE92-6C93AD5292A4}">
      <dgm:prSet phldrT="[Text]"/>
      <dgm:spPr/>
      <dgm:t>
        <a:bodyPr/>
        <a:lstStyle/>
        <a:p>
          <a:r>
            <a:rPr lang="en-US" dirty="0" smtClean="0"/>
            <a:t>Appropriate team gets notified</a:t>
          </a:r>
          <a:endParaRPr lang="en-US" dirty="0"/>
        </a:p>
      </dgm:t>
    </dgm:pt>
    <dgm:pt modelId="{A0FD05E8-D38C-48E4-B5EF-45345D36034C}" type="parTrans" cxnId="{F26F79A7-054D-4D56-995C-53C565F92B84}">
      <dgm:prSet/>
      <dgm:spPr/>
      <dgm:t>
        <a:bodyPr/>
        <a:lstStyle/>
        <a:p>
          <a:endParaRPr lang="en-US"/>
        </a:p>
      </dgm:t>
    </dgm:pt>
    <dgm:pt modelId="{14397CD0-F193-4C69-9BD2-C72227298D79}" type="sibTrans" cxnId="{F26F79A7-054D-4D56-995C-53C565F92B84}">
      <dgm:prSet/>
      <dgm:spPr/>
      <dgm:t>
        <a:bodyPr/>
        <a:lstStyle/>
        <a:p>
          <a:endParaRPr lang="en-US" dirty="0"/>
        </a:p>
      </dgm:t>
    </dgm:pt>
    <dgm:pt modelId="{2400EE40-1696-479A-AA3F-558901332CBC}">
      <dgm:prSet phldrT="[Text]"/>
      <dgm:spPr/>
      <dgm:t>
        <a:bodyPr/>
        <a:lstStyle/>
        <a:p>
          <a:r>
            <a:rPr lang="en-US" dirty="0" smtClean="0"/>
            <a:t>Team fixing issues</a:t>
          </a:r>
          <a:endParaRPr lang="en-US" dirty="0"/>
        </a:p>
      </dgm:t>
    </dgm:pt>
    <dgm:pt modelId="{6AF8F924-25AB-4E1E-B54A-3B6D2A869B1C}" type="parTrans" cxnId="{36B409F6-9971-451D-BAD9-15005554C93D}">
      <dgm:prSet/>
      <dgm:spPr/>
      <dgm:t>
        <a:bodyPr/>
        <a:lstStyle/>
        <a:p>
          <a:endParaRPr lang="en-US"/>
        </a:p>
      </dgm:t>
    </dgm:pt>
    <dgm:pt modelId="{22579377-1A25-46C2-BC79-26A264BE699D}" type="sibTrans" cxnId="{36B409F6-9971-451D-BAD9-15005554C93D}">
      <dgm:prSet/>
      <dgm:spPr/>
      <dgm:t>
        <a:bodyPr/>
        <a:lstStyle/>
        <a:p>
          <a:endParaRPr lang="en-US"/>
        </a:p>
      </dgm:t>
    </dgm:pt>
    <dgm:pt modelId="{B63348EF-5244-475F-A5A3-12952A0BE8CE}" type="pres">
      <dgm:prSet presAssocID="{ECBABD63-EDC3-496E-954C-07B33FD201E5}" presName="linearFlow" presStyleCnt="0">
        <dgm:presLayoutVars>
          <dgm:resizeHandles val="exact"/>
        </dgm:presLayoutVars>
      </dgm:prSet>
      <dgm:spPr/>
    </dgm:pt>
    <dgm:pt modelId="{90C9C076-8DD0-462C-9859-C2576B30BB4E}" type="pres">
      <dgm:prSet presAssocID="{3E150C65-5DD6-4F65-80D8-C35FAF5D8D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7BB0A-22DB-416E-8E43-FC3DE02FF52F}" type="pres">
      <dgm:prSet presAssocID="{65025397-786F-49C0-98BB-B4A0A3EB44C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6DBAFD-1413-4DF4-8692-6CCE2F95C50C}" type="pres">
      <dgm:prSet presAssocID="{65025397-786F-49C0-98BB-B4A0A3EB44C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E8BF009-E38F-4A84-A848-906C99622EBC}" type="pres">
      <dgm:prSet presAssocID="{60245E6F-E70B-44FF-BE92-6C93AD5292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3CFD5-AFD0-4D8B-A4AB-D56FA35F82A0}" type="pres">
      <dgm:prSet presAssocID="{14397CD0-F193-4C69-9BD2-C72227298D7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3EDDE85-D323-4181-8C34-B0860ACDB34F}" type="pres">
      <dgm:prSet presAssocID="{14397CD0-F193-4C69-9BD2-C72227298D7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899FD3D-63BF-416F-96F3-D255D9A7C1C0}" type="pres">
      <dgm:prSet presAssocID="{2400EE40-1696-479A-AA3F-558901332C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B409F6-9971-451D-BAD9-15005554C93D}" srcId="{ECBABD63-EDC3-496E-954C-07B33FD201E5}" destId="{2400EE40-1696-479A-AA3F-558901332CBC}" srcOrd="2" destOrd="0" parTransId="{6AF8F924-25AB-4E1E-B54A-3B6D2A869B1C}" sibTransId="{22579377-1A25-46C2-BC79-26A264BE699D}"/>
    <dgm:cxn modelId="{6AF469AD-5580-46C4-831E-23EC08CC0F0A}" type="presOf" srcId="{ECBABD63-EDC3-496E-954C-07B33FD201E5}" destId="{B63348EF-5244-475F-A5A3-12952A0BE8CE}" srcOrd="0" destOrd="0" presId="urn:microsoft.com/office/officeart/2005/8/layout/process2"/>
    <dgm:cxn modelId="{28185CF7-1232-4CC0-8583-4CE972275BE9}" type="presOf" srcId="{3E150C65-5DD6-4F65-80D8-C35FAF5D8DC4}" destId="{90C9C076-8DD0-462C-9859-C2576B30BB4E}" srcOrd="0" destOrd="0" presId="urn:microsoft.com/office/officeart/2005/8/layout/process2"/>
    <dgm:cxn modelId="{2BD319A4-5ADD-49AD-AA70-C8045A94FEB7}" srcId="{ECBABD63-EDC3-496E-954C-07B33FD201E5}" destId="{3E150C65-5DD6-4F65-80D8-C35FAF5D8DC4}" srcOrd="0" destOrd="0" parTransId="{50C366FF-4003-4753-A7DD-9924AA37910F}" sibTransId="{65025397-786F-49C0-98BB-B4A0A3EB44C7}"/>
    <dgm:cxn modelId="{2F28889F-F448-4540-BC9C-045CC5716E9B}" type="presOf" srcId="{65025397-786F-49C0-98BB-B4A0A3EB44C7}" destId="{F9A7BB0A-22DB-416E-8E43-FC3DE02FF52F}" srcOrd="0" destOrd="0" presId="urn:microsoft.com/office/officeart/2005/8/layout/process2"/>
    <dgm:cxn modelId="{EC743709-FBD9-43F5-97BB-97D18C8DF221}" type="presOf" srcId="{14397CD0-F193-4C69-9BD2-C72227298D79}" destId="{93EDDE85-D323-4181-8C34-B0860ACDB34F}" srcOrd="1" destOrd="0" presId="urn:microsoft.com/office/officeart/2005/8/layout/process2"/>
    <dgm:cxn modelId="{F26F79A7-054D-4D56-995C-53C565F92B84}" srcId="{ECBABD63-EDC3-496E-954C-07B33FD201E5}" destId="{60245E6F-E70B-44FF-BE92-6C93AD5292A4}" srcOrd="1" destOrd="0" parTransId="{A0FD05E8-D38C-48E4-B5EF-45345D36034C}" sibTransId="{14397CD0-F193-4C69-9BD2-C72227298D79}"/>
    <dgm:cxn modelId="{793E74A1-D5F9-42F8-A4D6-E3A37782398A}" type="presOf" srcId="{2400EE40-1696-479A-AA3F-558901332CBC}" destId="{2899FD3D-63BF-416F-96F3-D255D9A7C1C0}" srcOrd="0" destOrd="0" presId="urn:microsoft.com/office/officeart/2005/8/layout/process2"/>
    <dgm:cxn modelId="{7F6A0477-4A1F-45A4-AC80-56F0AE4862D6}" type="presOf" srcId="{65025397-786F-49C0-98BB-B4A0A3EB44C7}" destId="{376DBAFD-1413-4DF4-8692-6CCE2F95C50C}" srcOrd="1" destOrd="0" presId="urn:microsoft.com/office/officeart/2005/8/layout/process2"/>
    <dgm:cxn modelId="{CC96DB05-C134-4C12-9B2A-4164ED444952}" type="presOf" srcId="{60245E6F-E70B-44FF-BE92-6C93AD5292A4}" destId="{4E8BF009-E38F-4A84-A848-906C99622EBC}" srcOrd="0" destOrd="0" presId="urn:microsoft.com/office/officeart/2005/8/layout/process2"/>
    <dgm:cxn modelId="{85245793-81BF-4423-99ED-7C5ED923E802}" type="presOf" srcId="{14397CD0-F193-4C69-9BD2-C72227298D79}" destId="{75D3CFD5-AFD0-4D8B-A4AB-D56FA35F82A0}" srcOrd="0" destOrd="0" presId="urn:microsoft.com/office/officeart/2005/8/layout/process2"/>
    <dgm:cxn modelId="{AB2AAB8A-7BD7-4165-A0F8-A3A950CA3DED}" type="presParOf" srcId="{B63348EF-5244-475F-A5A3-12952A0BE8CE}" destId="{90C9C076-8DD0-462C-9859-C2576B30BB4E}" srcOrd="0" destOrd="0" presId="urn:microsoft.com/office/officeart/2005/8/layout/process2"/>
    <dgm:cxn modelId="{A78AF7AE-867E-4AFF-BDC5-1CDD08DCC23A}" type="presParOf" srcId="{B63348EF-5244-475F-A5A3-12952A0BE8CE}" destId="{F9A7BB0A-22DB-416E-8E43-FC3DE02FF52F}" srcOrd="1" destOrd="0" presId="urn:microsoft.com/office/officeart/2005/8/layout/process2"/>
    <dgm:cxn modelId="{F493F01A-AD7D-4818-90E0-F60C84585DE0}" type="presParOf" srcId="{F9A7BB0A-22DB-416E-8E43-FC3DE02FF52F}" destId="{376DBAFD-1413-4DF4-8692-6CCE2F95C50C}" srcOrd="0" destOrd="0" presId="urn:microsoft.com/office/officeart/2005/8/layout/process2"/>
    <dgm:cxn modelId="{EE80B0BB-CDC7-4B03-96C2-51D22B60E921}" type="presParOf" srcId="{B63348EF-5244-475F-A5A3-12952A0BE8CE}" destId="{4E8BF009-E38F-4A84-A848-906C99622EBC}" srcOrd="2" destOrd="0" presId="urn:microsoft.com/office/officeart/2005/8/layout/process2"/>
    <dgm:cxn modelId="{D7CA07A5-21FA-42BA-A4D2-0E2A4F8000C4}" type="presParOf" srcId="{B63348EF-5244-475F-A5A3-12952A0BE8CE}" destId="{75D3CFD5-AFD0-4D8B-A4AB-D56FA35F82A0}" srcOrd="3" destOrd="0" presId="urn:microsoft.com/office/officeart/2005/8/layout/process2"/>
    <dgm:cxn modelId="{13D86543-717B-4AFE-AE95-A6B18BBFAC99}" type="presParOf" srcId="{75D3CFD5-AFD0-4D8B-A4AB-D56FA35F82A0}" destId="{93EDDE85-D323-4181-8C34-B0860ACDB34F}" srcOrd="0" destOrd="0" presId="urn:microsoft.com/office/officeart/2005/8/layout/process2"/>
    <dgm:cxn modelId="{72DD9BED-9652-4D2F-82CF-8BB2B80461FE}" type="presParOf" srcId="{B63348EF-5244-475F-A5A3-12952A0BE8CE}" destId="{2899FD3D-63BF-416F-96F3-D255D9A7C1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C076-8DD0-462C-9859-C2576B30BB4E}">
      <dsp:nvSpPr>
        <dsp:cNvPr id="0" name=""/>
        <dsp:cNvSpPr/>
      </dsp:nvSpPr>
      <dsp:spPr>
        <a:xfrm>
          <a:off x="898022" y="459"/>
          <a:ext cx="1668372" cy="53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Customers experiencing issues</a:t>
          </a:r>
          <a:endParaRPr lang="en-US" sz="1400" kern="1200" dirty="0"/>
        </a:p>
      </dsp:txBody>
      <dsp:txXfrm>
        <a:off x="913753" y="16190"/>
        <a:ext cx="1636910" cy="505639"/>
      </dsp:txXfrm>
    </dsp:sp>
    <dsp:sp modelId="{F9A7BB0A-22DB-416E-8E43-FC3DE02FF52F}">
      <dsp:nvSpPr>
        <dsp:cNvPr id="0" name=""/>
        <dsp:cNvSpPr/>
      </dsp:nvSpPr>
      <dsp:spPr>
        <a:xfrm rot="5400000">
          <a:off x="1631501" y="550988"/>
          <a:ext cx="201413" cy="241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659699" y="571129"/>
        <a:ext cx="145017" cy="140989"/>
      </dsp:txXfrm>
    </dsp:sp>
    <dsp:sp modelId="{4E8BF009-E38F-4A84-A848-906C99622EBC}">
      <dsp:nvSpPr>
        <dsp:cNvPr id="0" name=""/>
        <dsp:cNvSpPr/>
      </dsp:nvSpPr>
      <dsp:spPr>
        <a:xfrm>
          <a:off x="898022" y="806111"/>
          <a:ext cx="1668372" cy="53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Inbound C3 calls</a:t>
          </a:r>
          <a:endParaRPr lang="en-US" sz="1400" kern="1200" dirty="0"/>
        </a:p>
      </dsp:txBody>
      <dsp:txXfrm>
        <a:off x="913753" y="821842"/>
        <a:ext cx="1636910" cy="505639"/>
      </dsp:txXfrm>
    </dsp:sp>
    <dsp:sp modelId="{75D3CFD5-AFD0-4D8B-A4AB-D56FA35F82A0}">
      <dsp:nvSpPr>
        <dsp:cNvPr id="0" name=""/>
        <dsp:cNvSpPr/>
      </dsp:nvSpPr>
      <dsp:spPr>
        <a:xfrm rot="5400000">
          <a:off x="1631501" y="1356641"/>
          <a:ext cx="201413" cy="241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659699" y="1376782"/>
        <a:ext cx="145017" cy="140989"/>
      </dsp:txXfrm>
    </dsp:sp>
    <dsp:sp modelId="{B4C68080-80DE-4D67-8F10-FBFED16A82F0}">
      <dsp:nvSpPr>
        <dsp:cNvPr id="0" name=""/>
        <dsp:cNvSpPr/>
      </dsp:nvSpPr>
      <dsp:spPr>
        <a:xfrm>
          <a:off x="898022" y="1611764"/>
          <a:ext cx="1668372" cy="53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C3 escalates to ATS</a:t>
          </a:r>
          <a:endParaRPr lang="en-US" sz="1400" kern="1200" dirty="0"/>
        </a:p>
      </dsp:txBody>
      <dsp:txXfrm>
        <a:off x="913753" y="1627495"/>
        <a:ext cx="1636910" cy="505639"/>
      </dsp:txXfrm>
    </dsp:sp>
    <dsp:sp modelId="{FA16713F-8DBC-4323-8A84-69E7C7F9C133}">
      <dsp:nvSpPr>
        <dsp:cNvPr id="0" name=""/>
        <dsp:cNvSpPr/>
      </dsp:nvSpPr>
      <dsp:spPr>
        <a:xfrm rot="5400000">
          <a:off x="1631501" y="2162293"/>
          <a:ext cx="201413" cy="241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659699" y="2182434"/>
        <a:ext cx="145017" cy="140989"/>
      </dsp:txXfrm>
    </dsp:sp>
    <dsp:sp modelId="{1F4852DF-878E-4041-9492-E8C39146B22D}">
      <dsp:nvSpPr>
        <dsp:cNvPr id="0" name=""/>
        <dsp:cNvSpPr/>
      </dsp:nvSpPr>
      <dsp:spPr>
        <a:xfrm>
          <a:off x="898022" y="2417417"/>
          <a:ext cx="1668372" cy="53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ATS escalates to Devs</a:t>
          </a:r>
          <a:endParaRPr lang="en-US" sz="1400" kern="1200" dirty="0"/>
        </a:p>
      </dsp:txBody>
      <dsp:txXfrm>
        <a:off x="913753" y="2433148"/>
        <a:ext cx="1636910" cy="505639"/>
      </dsp:txXfrm>
    </dsp:sp>
    <dsp:sp modelId="{B25F1D09-EED1-48D2-8924-2CA006185E41}">
      <dsp:nvSpPr>
        <dsp:cNvPr id="0" name=""/>
        <dsp:cNvSpPr/>
      </dsp:nvSpPr>
      <dsp:spPr>
        <a:xfrm rot="5400000">
          <a:off x="1631501" y="2967946"/>
          <a:ext cx="201413" cy="241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659699" y="2988087"/>
        <a:ext cx="145017" cy="140989"/>
      </dsp:txXfrm>
    </dsp:sp>
    <dsp:sp modelId="{98FFA4E8-FF71-48FF-8000-9E74E4F48278}">
      <dsp:nvSpPr>
        <dsp:cNvPr id="0" name=""/>
        <dsp:cNvSpPr/>
      </dsp:nvSpPr>
      <dsp:spPr>
        <a:xfrm>
          <a:off x="898022" y="3223070"/>
          <a:ext cx="1668372" cy="53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Devs fixing issues</a:t>
          </a:r>
          <a:endParaRPr lang="en-US" sz="1400" kern="1200" dirty="0"/>
        </a:p>
      </dsp:txBody>
      <dsp:txXfrm>
        <a:off x="913753" y="3238801"/>
        <a:ext cx="1636910" cy="505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C076-8DD0-462C-9859-C2576B30BB4E}">
      <dsp:nvSpPr>
        <dsp:cNvPr id="0" name=""/>
        <dsp:cNvSpPr/>
      </dsp:nvSpPr>
      <dsp:spPr>
        <a:xfrm>
          <a:off x="297689" y="0"/>
          <a:ext cx="2402584" cy="773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Monitoring dashboard displays/sends alert</a:t>
          </a:r>
          <a:endParaRPr lang="en-US" sz="1800" kern="1200" dirty="0"/>
        </a:p>
      </dsp:txBody>
      <dsp:txXfrm>
        <a:off x="320343" y="22654"/>
        <a:ext cx="2357276" cy="728159"/>
      </dsp:txXfrm>
    </dsp:sp>
    <dsp:sp modelId="{F9A7BB0A-22DB-416E-8E43-FC3DE02FF52F}">
      <dsp:nvSpPr>
        <dsp:cNvPr id="0" name=""/>
        <dsp:cNvSpPr/>
      </dsp:nvSpPr>
      <dsp:spPr>
        <a:xfrm rot="5400000">
          <a:off x="1353956" y="792804"/>
          <a:ext cx="290050" cy="348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394564" y="821809"/>
        <a:ext cx="208836" cy="203035"/>
      </dsp:txXfrm>
    </dsp:sp>
    <dsp:sp modelId="{4E8BF009-E38F-4A84-A848-906C99622EBC}">
      <dsp:nvSpPr>
        <dsp:cNvPr id="0" name=""/>
        <dsp:cNvSpPr/>
      </dsp:nvSpPr>
      <dsp:spPr>
        <a:xfrm>
          <a:off x="297689" y="1160201"/>
          <a:ext cx="2402584" cy="773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Appropriate team gets notified</a:t>
          </a:r>
          <a:endParaRPr lang="en-US" sz="1800" kern="1200" dirty="0"/>
        </a:p>
      </dsp:txBody>
      <dsp:txXfrm>
        <a:off x="320343" y="1182855"/>
        <a:ext cx="2357276" cy="728159"/>
      </dsp:txXfrm>
    </dsp:sp>
    <dsp:sp modelId="{75D3CFD5-AFD0-4D8B-A4AB-D56FA35F82A0}">
      <dsp:nvSpPr>
        <dsp:cNvPr id="0" name=""/>
        <dsp:cNvSpPr/>
      </dsp:nvSpPr>
      <dsp:spPr>
        <a:xfrm rot="5400000">
          <a:off x="1353956" y="1953006"/>
          <a:ext cx="290050" cy="348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394564" y="1982011"/>
        <a:ext cx="208836" cy="203035"/>
      </dsp:txXfrm>
    </dsp:sp>
    <dsp:sp modelId="{2899FD3D-63BF-416F-96F3-D255D9A7C1C0}">
      <dsp:nvSpPr>
        <dsp:cNvPr id="0" name=""/>
        <dsp:cNvSpPr/>
      </dsp:nvSpPr>
      <dsp:spPr>
        <a:xfrm>
          <a:off x="297689" y="2320403"/>
          <a:ext cx="2402584" cy="773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Team fixing issues</a:t>
          </a:r>
          <a:endParaRPr lang="en-US" sz="1800" kern="1200" dirty="0"/>
        </a:p>
      </dsp:txBody>
      <dsp:txXfrm>
        <a:off x="320343" y="2343057"/>
        <a:ext cx="2357276" cy="72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5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91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8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5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1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0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4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03CE-8580-4FB6-9776-858F5251E31D}" type="datetimeFigureOut">
              <a:rPr lang="en-US" smtClean="0"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7D2D2-F528-4A54-882E-E75434A6C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34078"/>
            <a:ext cx="7766936" cy="1646302"/>
          </a:xfrm>
        </p:spPr>
        <p:txBody>
          <a:bodyPr/>
          <a:lstStyle/>
          <a:p>
            <a:r>
              <a:rPr lang="en-US" sz="6000" dirty="0" smtClean="0"/>
              <a:t>WSB Monitoring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22044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Acme Labs (3/26/14)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14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649"/>
            <a:ext cx="8596668" cy="4302714"/>
          </a:xfrm>
        </p:spPr>
        <p:txBody>
          <a:bodyPr/>
          <a:lstStyle/>
          <a:p>
            <a:r>
              <a:rPr lang="en-US" sz="2000" dirty="0" smtClean="0"/>
              <a:t>The Team</a:t>
            </a:r>
          </a:p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High Level Architectural Diagrams</a:t>
            </a:r>
          </a:p>
          <a:p>
            <a:r>
              <a:rPr lang="en-US" sz="2000" dirty="0" smtClean="0"/>
              <a:t>WSB Monitoring</a:t>
            </a:r>
          </a:p>
          <a:p>
            <a:pPr lvl="1"/>
            <a:r>
              <a:rPr lang="en-US" sz="1800" dirty="0" smtClean="0"/>
              <a:t>Overview</a:t>
            </a:r>
          </a:p>
          <a:p>
            <a:pPr lvl="1"/>
            <a:r>
              <a:rPr lang="en-US" sz="1800" dirty="0" smtClean="0"/>
              <a:t>Kibana/</a:t>
            </a:r>
            <a:r>
              <a:rPr lang="en-US" sz="1800" dirty="0"/>
              <a:t>L</a:t>
            </a:r>
            <a:r>
              <a:rPr lang="en-US" sz="1800" dirty="0" smtClean="0"/>
              <a:t>ogstash/Elastic Dashboard</a:t>
            </a:r>
          </a:p>
          <a:p>
            <a:pPr lvl="1"/>
            <a:r>
              <a:rPr lang="en-US" sz="1800" dirty="0" smtClean="0"/>
              <a:t>Admin Page</a:t>
            </a:r>
          </a:p>
          <a:p>
            <a:r>
              <a:rPr lang="en-US" sz="2000" dirty="0" smtClean="0"/>
              <a:t>The Future</a:t>
            </a:r>
          </a:p>
          <a:p>
            <a:r>
              <a:rPr lang="en-US" sz="2000" dirty="0" smtClean="0"/>
              <a:t>Questions/Feedback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3499"/>
            <a:ext cx="8596668" cy="39678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Engineers:</a:t>
            </a:r>
          </a:p>
          <a:p>
            <a:pPr lvl="1"/>
            <a:r>
              <a:rPr lang="en-US" sz="1800" dirty="0" smtClean="0"/>
              <a:t>Jared Lera</a:t>
            </a:r>
          </a:p>
          <a:p>
            <a:pPr lvl="1"/>
            <a:r>
              <a:rPr lang="en-US" sz="1800" dirty="0" smtClean="0"/>
              <a:t>Kevin Zhang</a:t>
            </a:r>
          </a:p>
          <a:p>
            <a:pPr lvl="1"/>
            <a:r>
              <a:rPr lang="en-US" sz="1800" dirty="0" smtClean="0"/>
              <a:t>Ashish Shubham</a:t>
            </a:r>
          </a:p>
          <a:p>
            <a:pPr lvl="1"/>
            <a:r>
              <a:rPr lang="en-US" sz="1800" dirty="0" smtClean="0"/>
              <a:t>Manoj Pahuja</a:t>
            </a:r>
          </a:p>
          <a:p>
            <a:pPr lvl="1"/>
            <a:r>
              <a:rPr lang="en-US" sz="1800" dirty="0" smtClean="0"/>
              <a:t>Angela Simpson</a:t>
            </a:r>
          </a:p>
          <a:p>
            <a:r>
              <a:rPr lang="en-US" sz="2000" dirty="0" smtClean="0"/>
              <a:t>Program Manager: Fleurette Houser</a:t>
            </a:r>
          </a:p>
          <a:p>
            <a:r>
              <a:rPr lang="en-US" sz="2000" dirty="0" smtClean="0"/>
              <a:t>Development Manager: Lak Palaniappan</a:t>
            </a:r>
          </a:p>
        </p:txBody>
      </p:sp>
    </p:spTree>
    <p:extLst>
      <p:ext uri="{BB962C8B-B14F-4D97-AF65-F5344CB8AC3E}">
        <p14:creationId xmlns:p14="http://schemas.microsoft.com/office/powerpoint/2010/main" val="13681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6411"/>
            <a:ext cx="8596668" cy="1320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002" y="1671269"/>
            <a:ext cx="4337368" cy="51867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PRE-MONITORING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developers are made aware of the problems a possible </a:t>
            </a:r>
            <a:r>
              <a:rPr lang="en-US" b="1" dirty="0" smtClean="0">
                <a:solidFill>
                  <a:srgbClr val="FF0000"/>
                </a:solidFill>
              </a:rPr>
              <a:t>couple days </a:t>
            </a:r>
            <a:r>
              <a:rPr lang="en-US" dirty="0" smtClean="0"/>
              <a:t>after customers experience them.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669" y="1687212"/>
            <a:ext cx="4263333" cy="49969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POST-MONITORING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customers may not necessarily experience the problems at all.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8035" y="1081826"/>
            <a:ext cx="8899300" cy="605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 statement: problems aren’t detected </a:t>
            </a:r>
            <a:r>
              <a:rPr lang="en-US" b="1" dirty="0" smtClean="0">
                <a:solidFill>
                  <a:srgbClr val="FF0000"/>
                </a:solidFill>
              </a:rPr>
              <a:t>until customers experience them first.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83166435"/>
              </p:ext>
            </p:extLst>
          </p:nvPr>
        </p:nvGraphicFramePr>
        <p:xfrm>
          <a:off x="940157" y="2021983"/>
          <a:ext cx="3464417" cy="3760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7285509"/>
              </p:ext>
            </p:extLst>
          </p:nvPr>
        </p:nvGraphicFramePr>
        <p:xfrm>
          <a:off x="5450578" y="2173588"/>
          <a:ext cx="2997963" cy="309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6770198" y="4481848"/>
            <a:ext cx="37389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PRO-ACTIVE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3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0" y="133082"/>
            <a:ext cx="8596668" cy="1059645"/>
          </a:xfrm>
        </p:spPr>
        <p:txBody>
          <a:bodyPr/>
          <a:lstStyle/>
          <a:p>
            <a:r>
              <a:rPr lang="en-US" dirty="0" smtClean="0"/>
              <a:t>High Level Architectural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72" y="782746"/>
            <a:ext cx="6678449" cy="59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WSB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6363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Overview</a:t>
            </a:r>
          </a:p>
          <a:p>
            <a:r>
              <a:rPr lang="en-US" dirty="0" smtClean="0"/>
              <a:t>Dashboard showing 4 possible health statuses:</a:t>
            </a:r>
          </a:p>
          <a:p>
            <a:pPr lvl="1"/>
            <a:r>
              <a:rPr lang="en-US" dirty="0" smtClean="0"/>
              <a:t>Critical (red)</a:t>
            </a:r>
          </a:p>
          <a:p>
            <a:pPr lvl="1"/>
            <a:r>
              <a:rPr lang="en-US" dirty="0" smtClean="0"/>
              <a:t>Warning (yellow)</a:t>
            </a:r>
          </a:p>
          <a:p>
            <a:pPr lvl="1"/>
            <a:r>
              <a:rPr lang="en-US" dirty="0" smtClean="0"/>
              <a:t>Error (orange)</a:t>
            </a:r>
          </a:p>
          <a:p>
            <a:pPr lvl="1"/>
            <a:r>
              <a:rPr lang="en-US" dirty="0" smtClean="0"/>
              <a:t>Informational (green)</a:t>
            </a:r>
          </a:p>
          <a:p>
            <a:r>
              <a:rPr lang="en-US" dirty="0" smtClean="0"/>
              <a:t>Currently integrated applications:</a:t>
            </a:r>
          </a:p>
          <a:p>
            <a:pPr lvl="1"/>
            <a:r>
              <a:rPr lang="en-US" dirty="0" smtClean="0"/>
              <a:t>DPS</a:t>
            </a:r>
          </a:p>
          <a:p>
            <a:pPr lvl="1"/>
            <a:r>
              <a:rPr lang="en-US" dirty="0" smtClean="0"/>
              <a:t>WSB</a:t>
            </a:r>
          </a:p>
          <a:p>
            <a:pPr lvl="1"/>
            <a:r>
              <a:rPr lang="en-US" dirty="0" smtClean="0"/>
              <a:t>WSB API</a:t>
            </a:r>
          </a:p>
          <a:p>
            <a:pPr lvl="1"/>
            <a:r>
              <a:rPr lang="en-US" dirty="0" smtClean="0"/>
              <a:t>Locu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WSB Monitoring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74255"/>
            <a:ext cx="8596668" cy="44818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Kibana/Logstash/Elastic Dashboard</a:t>
            </a:r>
          </a:p>
          <a:p>
            <a:r>
              <a:rPr lang="en-US" dirty="0" smtClean="0"/>
              <a:t>Displays health indexes of multiple apps</a:t>
            </a:r>
          </a:p>
          <a:p>
            <a:r>
              <a:rPr lang="en-US" dirty="0" smtClean="0"/>
              <a:t>Monitors the client-side servers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Self-Managed/Configurable Admin Page:</a:t>
            </a:r>
          </a:p>
          <a:p>
            <a:r>
              <a:rPr lang="en-US" dirty="0" smtClean="0"/>
              <a:t>Threshold values management</a:t>
            </a:r>
          </a:p>
          <a:p>
            <a:r>
              <a:rPr lang="en-US" dirty="0" smtClean="0"/>
              <a:t>Add/update/delete dependencies</a:t>
            </a:r>
          </a:p>
          <a:p>
            <a:r>
              <a:rPr lang="en-US" dirty="0" smtClean="0"/>
              <a:t>Alerts management</a:t>
            </a:r>
          </a:p>
        </p:txBody>
      </p:sp>
    </p:spTree>
    <p:extLst>
      <p:ext uri="{BB962C8B-B14F-4D97-AF65-F5344CB8AC3E}">
        <p14:creationId xmlns:p14="http://schemas.microsoft.com/office/powerpoint/2010/main" val="328551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have WSB monitoring system as a corporate monitoring system, which means incorporating the system with other internal GoDaddy teams.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96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Questions/Feedback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78" y="2031169"/>
            <a:ext cx="3391886" cy="3391886"/>
          </a:xfrm>
        </p:spPr>
      </p:pic>
    </p:spTree>
    <p:extLst>
      <p:ext uri="{BB962C8B-B14F-4D97-AF65-F5344CB8AC3E}">
        <p14:creationId xmlns:p14="http://schemas.microsoft.com/office/powerpoint/2010/main" val="4092076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238</Words>
  <Application>Microsoft Macintosh PowerPoint</Application>
  <PresentationFormat>Custom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WSB Monitoring</vt:lpstr>
      <vt:lpstr>Agenda</vt:lpstr>
      <vt:lpstr>The Team</vt:lpstr>
      <vt:lpstr>Background</vt:lpstr>
      <vt:lpstr>High Level Architectural Diagram</vt:lpstr>
      <vt:lpstr>WSB Monitoring</vt:lpstr>
      <vt:lpstr>WSB Monitoring (cont’d)</vt:lpstr>
      <vt:lpstr>The Future</vt:lpstr>
      <vt:lpstr>Questions/Feedback</vt:lpstr>
    </vt:vector>
  </TitlesOfParts>
  <Company>Go Daddy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WSB Monitoring</dc:title>
  <dc:creator>Fleurette M Houser</dc:creator>
  <cp:lastModifiedBy>J</cp:lastModifiedBy>
  <cp:revision>8</cp:revision>
  <dcterms:created xsi:type="dcterms:W3CDTF">2014-03-25T22:43:22Z</dcterms:created>
  <dcterms:modified xsi:type="dcterms:W3CDTF">2014-03-25T23:54:01Z</dcterms:modified>
</cp:coreProperties>
</file>