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58" r:id="rId5"/>
    <p:sldId id="260" r:id="rId6"/>
    <p:sldId id="275" r:id="rId7"/>
    <p:sldId id="272" r:id="rId8"/>
    <p:sldId id="273" r:id="rId9"/>
    <p:sldId id="27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140" d="100"/>
          <a:sy n="140" d="100"/>
        </p:scale>
        <p:origin x="-9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6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3E98-B1B2-8747-9D4D-ED7554D0666A}" type="datetimeFigureOut">
              <a:rPr lang="en-US" smtClean="0"/>
              <a:t>10/20/13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611C-B5BE-A143-A3A5-9D6059410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8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Ultimate</a:t>
            </a:r>
            <a:r>
              <a:rPr lang="en-US" baseline="0" dirty="0" smtClean="0"/>
              <a:t> Debate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0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Dependency Injection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 (w/ Require)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Add Require to head tag: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&lt;script data-main</a:t>
            </a:r>
            <a:r>
              <a:rPr lang="en-US" sz="1600" dirty="0" smtClean="0">
                <a:latin typeface="Courier"/>
                <a:cs typeface="Courier"/>
              </a:rPr>
              <a:t>=”/scripts/main" </a:t>
            </a:r>
            <a:r>
              <a:rPr lang="en-US" sz="1600" dirty="0" err="1">
                <a:latin typeface="Courier"/>
                <a:cs typeface="Courier"/>
              </a:rPr>
              <a:t>src</a:t>
            </a:r>
            <a:r>
              <a:rPr lang="en-US" sz="1600" dirty="0" smtClean="0">
                <a:latin typeface="Courier"/>
                <a:cs typeface="Courier"/>
              </a:rPr>
              <a:t>=”/</a:t>
            </a:r>
            <a:r>
              <a:rPr lang="en-US" sz="1600" dirty="0">
                <a:latin typeface="Courier"/>
                <a:cs typeface="Courier"/>
              </a:rPr>
              <a:t>lib/require_v2.1.8.js"&gt;&lt;/script&gt;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In ‘</a:t>
            </a:r>
            <a:r>
              <a:rPr lang="en-US" sz="1600" b="1" dirty="0" err="1" smtClean="0">
                <a:latin typeface="Courier"/>
                <a:cs typeface="Courier"/>
              </a:rPr>
              <a:t>main.js</a:t>
            </a:r>
            <a:r>
              <a:rPr lang="en-US" sz="1600" b="1" dirty="0" smtClean="0">
                <a:latin typeface="Courier"/>
                <a:cs typeface="Courier"/>
              </a:rPr>
              <a:t>’ inject dependencies: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require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[‘ko_v2.3.0</a:t>
            </a:r>
            <a:r>
              <a:rPr lang="en-US" sz="1600" dirty="0">
                <a:latin typeface="Courier"/>
                <a:cs typeface="Courier"/>
              </a:rPr>
              <a:t>.</a:t>
            </a:r>
            <a:r>
              <a:rPr lang="en-US" sz="1600" dirty="0" smtClean="0">
                <a:latin typeface="Courier"/>
                <a:cs typeface="Courier"/>
              </a:rPr>
              <a:t>js’, ‘</a:t>
            </a:r>
            <a:r>
              <a:rPr lang="en-US" sz="1600" dirty="0" err="1" smtClean="0">
                <a:latin typeface="Courier"/>
                <a:cs typeface="Courier"/>
              </a:rPr>
              <a:t>jquery</a:t>
            </a:r>
            <a:r>
              <a:rPr lang="en-US" sz="1600" dirty="0" smtClean="0">
                <a:latin typeface="Courier"/>
                <a:cs typeface="Courier"/>
              </a:rPr>
              <a:t>’, …],</a:t>
            </a:r>
            <a:r>
              <a:rPr lang="en-US" sz="1600" dirty="0">
                <a:latin typeface="Courier"/>
                <a:cs typeface="Courier"/>
              </a:rPr>
              <a:t>	function(</a:t>
            </a:r>
            <a:r>
              <a:rPr lang="en-US" sz="1600" dirty="0" err="1" smtClean="0">
                <a:latin typeface="Courier"/>
                <a:cs typeface="Courier"/>
              </a:rPr>
              <a:t>ko</a:t>
            </a:r>
            <a:r>
              <a:rPr lang="en-US" sz="1600" dirty="0" smtClean="0">
                <a:latin typeface="Courier"/>
                <a:cs typeface="Courier"/>
              </a:rPr>
              <a:t>, $,… ) {…}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Use a 3</a:t>
            </a:r>
            <a:r>
              <a:rPr lang="en-US" sz="1600" b="1" baseline="30000" dirty="0" smtClean="0">
                <a:latin typeface="Courier"/>
                <a:cs typeface="Courier"/>
              </a:rPr>
              <a:t>rd</a:t>
            </a:r>
            <a:r>
              <a:rPr lang="en-US" sz="1600" b="1" dirty="0" smtClean="0">
                <a:latin typeface="Courier"/>
                <a:cs typeface="Courier"/>
              </a:rPr>
              <a:t> party library: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Durandal.js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Need to integrate with another library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Knockback.js</a:t>
            </a:r>
            <a:endParaRPr lang="en-US" dirty="0" smtClean="0"/>
          </a:p>
          <a:p>
            <a:pPr lvl="1"/>
            <a:r>
              <a:rPr lang="en-US" dirty="0" err="1" smtClean="0"/>
              <a:t>Backbone.js</a:t>
            </a:r>
            <a:endParaRPr lang="en-US" dirty="0" smtClean="0"/>
          </a:p>
          <a:p>
            <a:pPr lvl="1"/>
            <a:r>
              <a:rPr lang="en-US" dirty="0" smtClean="0"/>
              <a:t>$.address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7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</a:t>
            </a:r>
            <a:r>
              <a:rPr lang="en-US" baseline="0" dirty="0" smtClean="0"/>
              <a:t> MV*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Knockout: M-V-VM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Model: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{Id: ID, Name: NAME, </a:t>
            </a:r>
            <a:r>
              <a:rPr lang="en-US" sz="1900" dirty="0" err="1">
                <a:latin typeface="Courier"/>
                <a:cs typeface="Courier"/>
              </a:rPr>
              <a:t>D</a:t>
            </a:r>
            <a:r>
              <a:rPr lang="en-US" sz="1900" dirty="0" err="1" smtClean="0">
                <a:latin typeface="Courier"/>
                <a:cs typeface="Courier"/>
              </a:rPr>
              <a:t>ept</a:t>
            </a:r>
            <a:r>
              <a:rPr lang="en-US" sz="1900" dirty="0" smtClean="0">
                <a:latin typeface="Courier"/>
                <a:cs typeface="Courier"/>
              </a:rPr>
              <a:t>: DEPT}</a:t>
            </a:r>
          </a:p>
          <a:p>
            <a:pPr marL="0" indent="0">
              <a:buNone/>
            </a:pPr>
            <a:endParaRPr lang="en-US" sz="19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View: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&lt;div data-bind=“</a:t>
            </a:r>
            <a:r>
              <a:rPr lang="en-US" sz="1900" dirty="0" err="1" smtClean="0">
                <a:latin typeface="Courier"/>
                <a:cs typeface="Courier"/>
              </a:rPr>
              <a:t>text:name</a:t>
            </a:r>
            <a:r>
              <a:rPr lang="en-US" sz="1900" dirty="0" smtClean="0">
                <a:latin typeface="Courier"/>
                <a:cs typeface="Courier"/>
              </a:rPr>
              <a:t>”&gt;&lt;/div&gt;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&lt;div data-bind=“</a:t>
            </a:r>
            <a:r>
              <a:rPr lang="en-US" sz="1900" dirty="0" err="1" smtClean="0">
                <a:latin typeface="Courier"/>
                <a:cs typeface="Courier"/>
              </a:rPr>
              <a:t>text:dept</a:t>
            </a:r>
            <a:r>
              <a:rPr lang="en-US" sz="1900" dirty="0" smtClean="0">
                <a:latin typeface="Courier"/>
                <a:cs typeface="Courier"/>
              </a:rPr>
              <a:t>”</a:t>
            </a:r>
            <a:r>
              <a:rPr lang="en-US" sz="1900" dirty="0">
                <a:latin typeface="Courier"/>
                <a:cs typeface="Courier"/>
              </a:rPr>
              <a:t>&gt;&lt;/div&gt;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&lt;button data-bind=“value: id, click: edit”&gt;&lt;/button&gt;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View Model: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"/>
                <a:cs typeface="Courier"/>
              </a:rPr>
              <a:t>var</a:t>
            </a:r>
            <a:r>
              <a:rPr lang="en-US" sz="1900" dirty="0" smtClean="0">
                <a:latin typeface="Courier"/>
                <a:cs typeface="Courier"/>
              </a:rPr>
              <a:t> </a:t>
            </a:r>
            <a:r>
              <a:rPr lang="en-US" sz="1900" dirty="0" err="1" smtClean="0">
                <a:latin typeface="Courier"/>
                <a:cs typeface="Courier"/>
              </a:rPr>
              <a:t>ViewModel</a:t>
            </a:r>
            <a:r>
              <a:rPr lang="en-US" sz="1900" dirty="0" smtClean="0"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	</a:t>
            </a:r>
            <a:r>
              <a:rPr lang="en-US" sz="1900" dirty="0" smtClean="0">
                <a:latin typeface="Courier"/>
                <a:cs typeface="Courier"/>
              </a:rPr>
              <a:t>id:   </a:t>
            </a:r>
            <a:r>
              <a:rPr lang="en-US" sz="1900" dirty="0" err="1" smtClean="0">
                <a:latin typeface="Courier"/>
                <a:cs typeface="Courier"/>
              </a:rPr>
              <a:t>m.Id</a:t>
            </a:r>
            <a:r>
              <a:rPr lang="en-US" sz="19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	name: </a:t>
            </a:r>
            <a:r>
              <a:rPr lang="en-US" sz="1900" dirty="0" err="1" smtClean="0">
                <a:latin typeface="Courier"/>
                <a:cs typeface="Courier"/>
              </a:rPr>
              <a:t>ko.observable</a:t>
            </a:r>
            <a:r>
              <a:rPr lang="en-US" sz="1900" dirty="0" smtClean="0">
                <a:latin typeface="Courier"/>
                <a:cs typeface="Courier"/>
              </a:rPr>
              <a:t>(</a:t>
            </a:r>
            <a:r>
              <a:rPr lang="en-US" sz="1900" dirty="0" err="1" smtClean="0">
                <a:latin typeface="Courier"/>
                <a:cs typeface="Courier"/>
              </a:rPr>
              <a:t>m.Name</a:t>
            </a:r>
            <a:r>
              <a:rPr lang="en-US" sz="1900" dirty="0" smtClean="0">
                <a:latin typeface="Courier"/>
                <a:cs typeface="Courier"/>
              </a:rPr>
              <a:t>),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	</a:t>
            </a:r>
            <a:r>
              <a:rPr lang="en-US" sz="1900" dirty="0" err="1" smtClean="0">
                <a:latin typeface="Courier"/>
                <a:cs typeface="Courier"/>
              </a:rPr>
              <a:t>dept</a:t>
            </a:r>
            <a:r>
              <a:rPr lang="en-US" sz="1900" dirty="0" smtClean="0">
                <a:latin typeface="Courier"/>
                <a:cs typeface="Courier"/>
              </a:rPr>
              <a:t>: </a:t>
            </a:r>
            <a:r>
              <a:rPr lang="en-US" sz="1900" dirty="0" err="1" smtClean="0">
                <a:latin typeface="Courier"/>
                <a:cs typeface="Courier"/>
              </a:rPr>
              <a:t>ko.observable</a:t>
            </a:r>
            <a:r>
              <a:rPr lang="en-US" sz="1900" dirty="0" smtClean="0">
                <a:latin typeface="Courier"/>
                <a:cs typeface="Courier"/>
              </a:rPr>
              <a:t>(</a:t>
            </a:r>
            <a:r>
              <a:rPr lang="en-US" sz="1900" dirty="0" err="1" smtClean="0">
                <a:latin typeface="Courier"/>
                <a:cs typeface="Courier"/>
              </a:rPr>
              <a:t>m.Dept</a:t>
            </a:r>
            <a:r>
              <a:rPr lang="en-US" sz="1900" dirty="0" smtClean="0">
                <a:latin typeface="Courier"/>
                <a:cs typeface="Courier"/>
              </a:rPr>
              <a:t>),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	edit: function() {…},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	save: function() {…}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}</a:t>
            </a:r>
            <a:endParaRPr lang="en-US" sz="19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900" b="1" dirty="0">
              <a:latin typeface="Courier"/>
              <a:cs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Angular: M-V-W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9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baseline="0" dirty="0" smtClean="0"/>
              <a:t> NG: Two Way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ko.applyBindings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viewModel</a:t>
            </a:r>
            <a:r>
              <a:rPr lang="en-US" dirty="0" smtClean="0">
                <a:latin typeface="Courier"/>
                <a:cs typeface="Courier"/>
              </a:rPr>
              <a:t>, view)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DOM</a:t>
            </a:r>
            <a:r>
              <a:rPr lang="en-US" baseline="0" dirty="0" smtClean="0"/>
              <a:t> Widgets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&lt;div data-bind=“</a:t>
            </a:r>
            <a:r>
              <a:rPr lang="en-US" sz="2000" dirty="0" err="1" smtClean="0">
                <a:latin typeface="Courier"/>
                <a:cs typeface="Courier"/>
              </a:rPr>
              <a:t>smartImage</a:t>
            </a:r>
            <a:r>
              <a:rPr lang="en-US" sz="2000" dirty="0" smtClean="0">
                <a:latin typeface="Courier"/>
                <a:cs typeface="Courier"/>
              </a:rPr>
              <a:t>: URL”&gt;&lt;/div&gt;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ko.bindingHandlers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.</a:t>
            </a:r>
            <a:r>
              <a:rPr lang="en-US" sz="2000" dirty="0" err="1" smtClean="0">
                <a:latin typeface="Courier"/>
                <a:cs typeface="Courier"/>
              </a:rPr>
              <a:t>smartImage</a:t>
            </a:r>
            <a:r>
              <a:rPr lang="en-US" sz="2000" dirty="0" smtClean="0">
                <a:latin typeface="Courier"/>
                <a:cs typeface="Courier"/>
              </a:rPr>
              <a:t> = {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init</a:t>
            </a:r>
            <a:r>
              <a:rPr lang="en-US" sz="2000" dirty="0" smtClean="0">
                <a:latin typeface="Courier"/>
                <a:cs typeface="Courier"/>
              </a:rPr>
              <a:t>: function() {</a:t>
            </a:r>
            <a:r>
              <a:rPr lang="en-US" sz="2000" i="1" dirty="0" smtClean="0">
                <a:latin typeface="Courier"/>
                <a:cs typeface="Courier"/>
              </a:rPr>
              <a:t>…</a:t>
            </a:r>
            <a:r>
              <a:rPr lang="en-US" sz="2000" dirty="0" smtClean="0">
                <a:latin typeface="Courier"/>
                <a:cs typeface="Courier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update: function() {</a:t>
            </a:r>
            <a:r>
              <a:rPr lang="en-US" sz="2000" i="1" dirty="0" smtClean="0">
                <a:latin typeface="Courier"/>
                <a:cs typeface="Courier"/>
              </a:rPr>
              <a:t>…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baseline="0" dirty="0" smtClean="0"/>
              <a:t> NG: Service 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 Mapping Plugin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Loading a Contact: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$.get(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“contact/1”, 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function(model) {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	</a:t>
            </a:r>
            <a:r>
              <a:rPr lang="en-US" sz="1500" dirty="0" err="1" smtClean="0">
                <a:latin typeface="Courier"/>
                <a:cs typeface="Courier"/>
              </a:rPr>
              <a:t>viewModel</a:t>
            </a:r>
            <a:r>
              <a:rPr lang="en-US" sz="1500" dirty="0" smtClean="0">
                <a:latin typeface="Courier"/>
                <a:cs typeface="Courier"/>
              </a:rPr>
              <a:t> = 	</a:t>
            </a:r>
            <a:r>
              <a:rPr lang="en-US" sz="1500" dirty="0" err="1" smtClean="0">
                <a:latin typeface="Courier"/>
                <a:cs typeface="Courier"/>
              </a:rPr>
              <a:t>ko.mapping.fromJS</a:t>
            </a:r>
            <a:r>
              <a:rPr lang="en-US" sz="1500" dirty="0" smtClean="0">
                <a:latin typeface="Courier"/>
                <a:cs typeface="Courier"/>
              </a:rPr>
              <a:t>(model);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});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Saving a contact: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$</a:t>
            </a:r>
            <a:r>
              <a:rPr lang="en-US" sz="1400" dirty="0" smtClean="0">
                <a:latin typeface="Courier"/>
                <a:cs typeface="Courier"/>
              </a:rPr>
              <a:t>.post(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“</a:t>
            </a:r>
            <a:r>
              <a:rPr lang="en-US" sz="1400" dirty="0">
                <a:latin typeface="Courier"/>
                <a:cs typeface="Courier"/>
              </a:rPr>
              <a:t>contact/1”</a:t>
            </a:r>
            <a:r>
              <a:rPr lang="en-US" sz="1400" dirty="0" smtClean="0">
                <a:latin typeface="Courier"/>
                <a:cs typeface="Courier"/>
              </a:rPr>
              <a:t>, 	</a:t>
            </a:r>
            <a:r>
              <a:rPr lang="en-US" sz="1400" dirty="0" err="1" smtClean="0">
                <a:latin typeface="Courier"/>
                <a:cs typeface="Courier"/>
              </a:rPr>
              <a:t>ko.mapping.toJS</a:t>
            </a:r>
            <a:r>
              <a:rPr lang="en-US" sz="1400" dirty="0" smtClean="0">
                <a:latin typeface="Courier"/>
                <a:cs typeface="Courier"/>
              </a:rPr>
              <a:t>(</a:t>
            </a:r>
            <a:r>
              <a:rPr lang="en-US" sz="1400" dirty="0" err="1" smtClean="0">
                <a:latin typeface="Courier"/>
                <a:cs typeface="Courier"/>
              </a:rPr>
              <a:t>viewModel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);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View: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&lt;input data-bind=“value: name”/&gt;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ViewModel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"/>
                <a:cs typeface="Courier"/>
              </a:rPr>
              <a:t>ko.extenders.maxLength</a:t>
            </a:r>
            <a:r>
              <a:rPr lang="en-US" sz="1500" dirty="0" smtClean="0">
                <a:latin typeface="Courier"/>
                <a:cs typeface="Courier"/>
              </a:rPr>
              <a:t> = function(target, max) {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read: target,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write: function(</a:t>
            </a:r>
            <a:r>
              <a:rPr lang="en-US" sz="1500" dirty="0" err="1" smtClean="0">
                <a:latin typeface="Courier"/>
                <a:cs typeface="Courier"/>
              </a:rPr>
              <a:t>newValue</a:t>
            </a:r>
            <a:r>
              <a:rPr lang="en-US" sz="15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	</a:t>
            </a:r>
            <a:r>
              <a:rPr lang="en-US" sz="1500" dirty="0" smtClean="0">
                <a:latin typeface="Courier"/>
                <a:cs typeface="Courier"/>
              </a:rPr>
              <a:t>if (</a:t>
            </a:r>
            <a:r>
              <a:rPr lang="en-US" sz="1500" dirty="0" err="1" smtClean="0">
                <a:latin typeface="Courier"/>
                <a:cs typeface="Courier"/>
              </a:rPr>
              <a:t>newValue.length</a:t>
            </a:r>
            <a:r>
              <a:rPr lang="en-US" sz="1500" dirty="0" smtClean="0">
                <a:latin typeface="Courier"/>
                <a:cs typeface="Courier"/>
              </a:rPr>
              <a:t> &gt; max) 		target(</a:t>
            </a:r>
            <a:r>
              <a:rPr lang="en-US" sz="1500" dirty="0" err="1" smtClean="0">
                <a:latin typeface="Courier"/>
                <a:cs typeface="Courier"/>
              </a:rPr>
              <a:t>newValue.substring</a:t>
            </a:r>
            <a:r>
              <a:rPr lang="en-US" sz="1500" dirty="0" smtClean="0">
                <a:latin typeface="Courier"/>
                <a:cs typeface="Courier"/>
              </a:rPr>
              <a:t>(0, max);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"/>
                <a:cs typeface="Courier"/>
              </a:rPr>
              <a:t>ViewModel.name</a:t>
            </a:r>
            <a:r>
              <a:rPr lang="en-US" sz="1500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r>
              <a:rPr lang="en-US" sz="1500" dirty="0" err="1" smtClean="0">
                <a:latin typeface="Courier"/>
                <a:cs typeface="Courier"/>
              </a:rPr>
              <a:t>ko.observable</a:t>
            </a:r>
            <a:r>
              <a:rPr lang="en-US" sz="1500" dirty="0" smtClean="0">
                <a:latin typeface="Courier"/>
                <a:cs typeface="Courier"/>
              </a:rPr>
              <a:t>(</a:t>
            </a:r>
            <a:r>
              <a:rPr lang="en-US" sz="1500" dirty="0" err="1" smtClean="0">
                <a:latin typeface="Courier"/>
                <a:cs typeface="Courier"/>
              </a:rPr>
              <a:t>m.Name</a:t>
            </a:r>
            <a:r>
              <a:rPr lang="en-US" sz="15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500" dirty="0" smtClean="0">
                <a:latin typeface="Courier"/>
                <a:cs typeface="Courier"/>
              </a:rPr>
              <a:t>.extend({ </a:t>
            </a:r>
            <a:r>
              <a:rPr lang="en-US" sz="1500" dirty="0" err="1" smtClean="0">
                <a:latin typeface="Courier"/>
                <a:cs typeface="Courier"/>
              </a:rPr>
              <a:t>maxLength</a:t>
            </a:r>
            <a:r>
              <a:rPr lang="en-US" sz="1500" dirty="0" smtClean="0">
                <a:latin typeface="Courier"/>
                <a:cs typeface="Courier"/>
              </a:rPr>
              <a:t>: 64});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&lt;script id=“</a:t>
            </a:r>
            <a:r>
              <a:rPr lang="en-US" sz="1800" dirty="0" err="1" smtClean="0"/>
              <a:t>contactTemplate</a:t>
            </a:r>
            <a:r>
              <a:rPr lang="en-US" sz="1800" dirty="0" smtClean="0"/>
              <a:t>” type=“type/html”&gt;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&lt;div data-bind=“</a:t>
            </a:r>
            <a:r>
              <a:rPr lang="en-US" sz="1600" dirty="0" err="1">
                <a:latin typeface="Courier"/>
                <a:cs typeface="Courier"/>
              </a:rPr>
              <a:t>text:name</a:t>
            </a:r>
            <a:r>
              <a:rPr lang="en-US" sz="1600" dirty="0">
                <a:latin typeface="Courier"/>
                <a:cs typeface="Courier"/>
              </a:rPr>
              <a:t>”&gt;&lt;/div&gt;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&lt;div data-bind=“</a:t>
            </a:r>
            <a:r>
              <a:rPr lang="en-US" sz="1600" dirty="0" err="1">
                <a:latin typeface="Courier"/>
                <a:cs typeface="Courier"/>
              </a:rPr>
              <a:t>text:dept</a:t>
            </a:r>
            <a:r>
              <a:rPr lang="en-US" sz="1600" dirty="0">
                <a:latin typeface="Courier"/>
                <a:cs typeface="Courier"/>
              </a:rPr>
              <a:t>”&gt;&lt;/div&gt;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&lt;button data-bind=“value: id, click: edit”&gt;&lt;/button&gt;</a:t>
            </a:r>
          </a:p>
          <a:p>
            <a:pPr marL="0" indent="0">
              <a:buNone/>
            </a:pPr>
            <a:r>
              <a:rPr lang="en-US" sz="1800" dirty="0" smtClean="0"/>
              <a:t>&lt;/script&gt;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1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</a:t>
            </a:r>
            <a:r>
              <a:rPr lang="en-US" baseline="0" dirty="0" smtClean="0"/>
              <a:t> 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 KO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Need a easy to learn MVVM component to your application</a:t>
            </a:r>
          </a:p>
          <a:p>
            <a:r>
              <a:rPr lang="en-US" dirty="0" smtClean="0"/>
              <a:t>When your application is already using a module you don</a:t>
            </a:r>
            <a:r>
              <a:rPr lang="fr-FR" dirty="0" smtClean="0"/>
              <a:t>’</a:t>
            </a:r>
            <a:r>
              <a:rPr lang="en-US" dirty="0" smtClean="0"/>
              <a:t>t want to or can’t replace.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When to use NG: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 err="1" smtClean="0"/>
              <a:t>javascript</a:t>
            </a:r>
            <a:r>
              <a:rPr lang="en-US" dirty="0" smtClean="0"/>
              <a:t> framework that does it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9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</a:t>
            </a:r>
            <a:r>
              <a:rPr lang="en-US" baseline="0" dirty="0" smtClean="0"/>
              <a:t> Talks…………………….		(10 min)</a:t>
            </a:r>
          </a:p>
          <a:p>
            <a:r>
              <a:rPr lang="en-US" baseline="0" dirty="0" smtClean="0"/>
              <a:t>KO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NG: Overview……..		</a:t>
            </a:r>
            <a:r>
              <a:rPr lang="en-US" baseline="0" dirty="0" smtClean="0"/>
              <a:t>(15 </a:t>
            </a:r>
            <a:r>
              <a:rPr lang="en-US" baseline="0" dirty="0" smtClean="0"/>
              <a:t>min)</a:t>
            </a:r>
          </a:p>
          <a:p>
            <a:r>
              <a:rPr lang="en-US" baseline="0" dirty="0" smtClean="0"/>
              <a:t>KO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NG: Components..		(20 min)</a:t>
            </a:r>
          </a:p>
          <a:p>
            <a:r>
              <a:rPr lang="en-US" baseline="0" dirty="0" smtClean="0"/>
              <a:t>KO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NG: Conclusion……		(5 min)</a:t>
            </a:r>
          </a:p>
          <a:p>
            <a:r>
              <a:rPr lang="en-US" baseline="0" dirty="0" smtClean="0"/>
              <a:t>Q &amp; A……………………………		(5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Talks: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Increase the value of our company</a:t>
            </a:r>
          </a:p>
          <a:p>
            <a:r>
              <a:rPr lang="en-US" dirty="0" smtClean="0"/>
              <a:t>Share knowledge</a:t>
            </a:r>
          </a:p>
          <a:p>
            <a:r>
              <a:rPr lang="en-US" dirty="0" smtClean="0"/>
              <a:t>Get to know who each of us our and what we do</a:t>
            </a:r>
          </a:p>
          <a:p>
            <a:r>
              <a:rPr lang="en-US" dirty="0" smtClean="0"/>
              <a:t>Practice speaking so that we can speak in conferences one day</a:t>
            </a:r>
          </a:p>
          <a:p>
            <a:r>
              <a:rPr lang="en-US" dirty="0" smtClean="0"/>
              <a:t>Get the media to think we are a tech company</a:t>
            </a:r>
          </a:p>
          <a:p>
            <a:r>
              <a:rPr lang="en-US" dirty="0" smtClean="0"/>
              <a:t>Keep</a:t>
            </a:r>
            <a:r>
              <a:rPr lang="en-US" baseline="0" dirty="0" smtClean="0"/>
              <a:t> us curious</a:t>
            </a:r>
          </a:p>
          <a:p>
            <a:r>
              <a:rPr lang="en-US" baseline="0" dirty="0" smtClean="0"/>
              <a:t>Would like to see a tech talk once a week</a:t>
            </a:r>
          </a:p>
          <a:p>
            <a:r>
              <a:rPr lang="en-US" baseline="0" dirty="0" smtClean="0"/>
              <a:t>Imagine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from the various departments and companies we have bought giving talks on what they are doing…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6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</a:t>
            </a:r>
            <a:r>
              <a:rPr lang="en-US" baseline="0" dirty="0" smtClean="0"/>
              <a:t>Talk: </a:t>
            </a:r>
            <a:r>
              <a:rPr lang="en-US" dirty="0" smtClean="0"/>
              <a:t>How to Set One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Topic</a:t>
            </a:r>
          </a:p>
          <a:p>
            <a:r>
              <a:rPr lang="en-US" dirty="0" smtClean="0"/>
              <a:t>Schedule</a:t>
            </a:r>
            <a:r>
              <a:rPr lang="en-US" baseline="0" dirty="0" smtClean="0"/>
              <a:t> with Kim Gartner/</a:t>
            </a:r>
            <a:r>
              <a:rPr lang="en-US" baseline="0" dirty="0" err="1" smtClean="0"/>
              <a:t>Ansley</a:t>
            </a:r>
            <a:r>
              <a:rPr lang="en-US" baseline="0" dirty="0" smtClean="0"/>
              <a:t> Waggoner</a:t>
            </a:r>
          </a:p>
          <a:p>
            <a:r>
              <a:rPr lang="en-US" dirty="0" smtClean="0"/>
              <a:t>Create a confluence</a:t>
            </a:r>
            <a:r>
              <a:rPr lang="en-US" baseline="0" dirty="0" smtClean="0"/>
              <a:t> page</a:t>
            </a:r>
          </a:p>
          <a:p>
            <a:r>
              <a:rPr lang="en-US" baseline="0" dirty="0" smtClean="0"/>
              <a:t>Send invite</a:t>
            </a:r>
          </a:p>
          <a:p>
            <a:r>
              <a:rPr lang="en-US" baseline="0" dirty="0" smtClean="0"/>
              <a:t>Set Up </a:t>
            </a:r>
            <a:r>
              <a:rPr lang="en-US" baseline="0" dirty="0" err="1" smtClean="0"/>
              <a:t>Lync</a:t>
            </a:r>
            <a:r>
              <a:rPr lang="en-US" baseline="0" dirty="0" smtClean="0"/>
              <a:t> Meeting</a:t>
            </a:r>
          </a:p>
          <a:p>
            <a:r>
              <a:rPr lang="en-US" baseline="0" dirty="0" smtClean="0"/>
              <a:t>Have trial runs</a:t>
            </a:r>
          </a:p>
        </p:txBody>
      </p:sp>
    </p:spTree>
    <p:extLst>
      <p:ext uri="{BB962C8B-B14F-4D97-AF65-F5344CB8AC3E}">
        <p14:creationId xmlns:p14="http://schemas.microsoft.com/office/powerpoint/2010/main" val="89977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</a:t>
            </a:r>
            <a:r>
              <a:rPr lang="en-US" baseline="0" dirty="0" smtClean="0"/>
              <a:t>: What? </a:t>
            </a: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 (KO)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compact MVVM module, that keeps the various parts of a web page in synch with a data model.</a:t>
            </a:r>
          </a:p>
          <a:p>
            <a:r>
              <a:rPr lang="en-US" dirty="0" smtClean="0"/>
              <a:t>Built inside of Microsoft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 (NG)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 complete </a:t>
            </a:r>
            <a:r>
              <a:rPr lang="en-US" dirty="0" err="1" smtClean="0"/>
              <a:t>javascript</a:t>
            </a:r>
            <a:r>
              <a:rPr lang="en-US" dirty="0" smtClean="0"/>
              <a:t> framework that greatly simplifies the creation of a single page web application.</a:t>
            </a:r>
          </a:p>
          <a:p>
            <a:r>
              <a:rPr lang="en-US" dirty="0" smtClean="0"/>
              <a:t>Built inside of Google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" y="5479832"/>
            <a:ext cx="4977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to learn more about the various frameworks:</a:t>
            </a:r>
          </a:p>
          <a:p>
            <a:r>
              <a:rPr lang="en-US" dirty="0"/>
              <a:t>http://</a:t>
            </a:r>
            <a:r>
              <a:rPr lang="en-US" dirty="0" err="1"/>
              <a:t>todomvc.com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2530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Interest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NG: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File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 </a:t>
            </a:r>
            <a:r>
              <a:rPr lang="en-US" dirty="0" err="1" smtClean="0"/>
              <a:t>vs</a:t>
            </a:r>
            <a:r>
              <a:rPr lang="en-US" dirty="0" smtClean="0"/>
              <a:t> NG: </a:t>
            </a:r>
            <a:r>
              <a:rPr lang="en-US" dirty="0" err="1" smtClean="0"/>
              <a:t>Performane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646</Words>
  <Application>Microsoft Macintosh PowerPoint</Application>
  <PresentationFormat>On-screen Show (4:3)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KO vs NG</vt:lpstr>
      <vt:lpstr>Agenda</vt:lpstr>
      <vt:lpstr>Tech Talks: Why?</vt:lpstr>
      <vt:lpstr>Tech Talk: How to Set One Up</vt:lpstr>
      <vt:lpstr>KO vs NG: What? Why?</vt:lpstr>
      <vt:lpstr>KO vs NG: Interest</vt:lpstr>
      <vt:lpstr>KO vs NG: Learning</vt:lpstr>
      <vt:lpstr>KO vs NG: File Sizes</vt:lpstr>
      <vt:lpstr>KO vs NG: Performane</vt:lpstr>
      <vt:lpstr>KO vs NG: Components</vt:lpstr>
      <vt:lpstr>KO vs NG: Dependency Injection</vt:lpstr>
      <vt:lpstr>KO vs NG: Routing</vt:lpstr>
      <vt:lpstr>KO vs NG: MV*</vt:lpstr>
      <vt:lpstr>KO vs NG: Two Way Binding</vt:lpstr>
      <vt:lpstr>KO vs NG: DOM Widgets</vt:lpstr>
      <vt:lpstr>KO vs NG: Service Providers</vt:lpstr>
      <vt:lpstr>KO vs NG: Validation</vt:lpstr>
      <vt:lpstr>KO vs NG: Templating</vt:lpstr>
      <vt:lpstr>KO vs NG: Conclusion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J</cp:lastModifiedBy>
  <cp:revision>23</cp:revision>
  <dcterms:created xsi:type="dcterms:W3CDTF">2013-10-19T13:09:33Z</dcterms:created>
  <dcterms:modified xsi:type="dcterms:W3CDTF">2013-10-21T05:31:45Z</dcterms:modified>
</cp:coreProperties>
</file>