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6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1822" name="Picture 14" descr="clock_bl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996" y="4019578"/>
            <a:ext cx="2089630" cy="3538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18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6047" y="2348400"/>
            <a:ext cx="8568531" cy="162043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2718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12094" y="4283816"/>
            <a:ext cx="7056438" cy="1931917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pic>
        <p:nvPicPr>
          <p:cNvPr id="1271818" name="Picture 10" descr="footer_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7686"/>
            <a:ext cx="10080625" cy="25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1821" name="Picture 13" descr="header_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625" cy="8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6249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69910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60469" y="839964"/>
            <a:ext cx="2520156" cy="64677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839964"/>
            <a:ext cx="7392458" cy="64677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0181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22571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3823720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931917"/>
            <a:ext cx="4704292" cy="53757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302" y="1931917"/>
            <a:ext cx="4704292" cy="53757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55481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94" y="402483"/>
            <a:ext cx="8694539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794" y="1853171"/>
            <a:ext cx="426501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794" y="2761381"/>
            <a:ext cx="4265014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601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6016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93647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24214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581586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5741881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04758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0796" name="Picture 12" descr="clock_blu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996" y="4019578"/>
            <a:ext cx="2089630" cy="3538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07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839964"/>
            <a:ext cx="10080625" cy="100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27079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931917"/>
            <a:ext cx="9576594" cy="5375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pic>
        <p:nvPicPr>
          <p:cNvPr id="1270793" name="Picture 9" descr="footer_b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7686"/>
            <a:ext cx="10080625" cy="25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0795" name="Picture 11" descr="header_b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625" cy="8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8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85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850" b="1">
          <a:solidFill>
            <a:schemeClr val="tx2"/>
          </a:solidFill>
          <a:latin typeface="Trebuchet MS" panose="020B0603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850" b="1">
          <a:solidFill>
            <a:schemeClr val="tx2"/>
          </a:solidFill>
          <a:latin typeface="Trebuchet MS" panose="020B0603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850" b="1">
          <a:solidFill>
            <a:schemeClr val="tx2"/>
          </a:solidFill>
          <a:latin typeface="Trebuchet MS" panose="020B0603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850" b="1">
          <a:solidFill>
            <a:schemeClr val="tx2"/>
          </a:solidFill>
          <a:latin typeface="Trebuchet MS" panose="020B0603020202020204" pitchFamily="34" charset="0"/>
        </a:defRPr>
      </a:lvl5pPr>
      <a:lvl6pPr marL="503972" algn="l" rtl="0" eaLnBrk="1" fontAlgn="base" hangingPunct="1">
        <a:spcBef>
          <a:spcPct val="0"/>
        </a:spcBef>
        <a:spcAft>
          <a:spcPct val="0"/>
        </a:spcAft>
        <a:defRPr sz="4850" b="1">
          <a:solidFill>
            <a:schemeClr val="tx2"/>
          </a:solidFill>
          <a:latin typeface="Trebuchet MS" panose="020B0603020202020204" pitchFamily="34" charset="0"/>
        </a:defRPr>
      </a:lvl6pPr>
      <a:lvl7pPr marL="1007943" algn="l" rtl="0" eaLnBrk="1" fontAlgn="base" hangingPunct="1">
        <a:spcBef>
          <a:spcPct val="0"/>
        </a:spcBef>
        <a:spcAft>
          <a:spcPct val="0"/>
        </a:spcAft>
        <a:defRPr sz="4850" b="1">
          <a:solidFill>
            <a:schemeClr val="tx2"/>
          </a:solidFill>
          <a:latin typeface="Trebuchet MS" panose="020B0603020202020204" pitchFamily="34" charset="0"/>
        </a:defRPr>
      </a:lvl7pPr>
      <a:lvl8pPr marL="1511915" algn="l" rtl="0" eaLnBrk="1" fontAlgn="base" hangingPunct="1">
        <a:spcBef>
          <a:spcPct val="0"/>
        </a:spcBef>
        <a:spcAft>
          <a:spcPct val="0"/>
        </a:spcAft>
        <a:defRPr sz="4850" b="1">
          <a:solidFill>
            <a:schemeClr val="tx2"/>
          </a:solidFill>
          <a:latin typeface="Trebuchet MS" panose="020B0603020202020204" pitchFamily="34" charset="0"/>
        </a:defRPr>
      </a:lvl8pPr>
      <a:lvl9pPr marL="2015886" algn="l" rtl="0" eaLnBrk="1" fontAlgn="base" hangingPunct="1">
        <a:spcBef>
          <a:spcPct val="0"/>
        </a:spcBef>
        <a:spcAft>
          <a:spcPct val="0"/>
        </a:spcAft>
        <a:defRPr sz="4850" b="1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77979" indent="-377979" algn="l" rtl="0" eaLnBrk="1" fontAlgn="base" hangingPunct="1">
        <a:spcBef>
          <a:spcPct val="20000"/>
        </a:spcBef>
        <a:spcAft>
          <a:spcPct val="0"/>
        </a:spcAft>
        <a:buChar char="•"/>
        <a:defRPr sz="3527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rtl="0" eaLnBrk="1" fontAlgn="base" hangingPunct="1">
        <a:spcBef>
          <a:spcPct val="20000"/>
        </a:spcBef>
        <a:spcAft>
          <a:spcPct val="0"/>
        </a:spcAft>
        <a:buChar char="–"/>
        <a:defRPr sz="308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rtl="0" eaLnBrk="1" fontAlgn="base" hangingPunct="1">
        <a:spcBef>
          <a:spcPct val="20000"/>
        </a:spcBef>
        <a:spcAft>
          <a:spcPct val="0"/>
        </a:spcAft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rtl="0" eaLnBrk="1" fontAlgn="base" hangingPunct="1">
        <a:spcBef>
          <a:spcPct val="20000"/>
        </a:spcBef>
        <a:spcAft>
          <a:spcPct val="0"/>
        </a:spcAft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rtl="0" eaLnBrk="1" fontAlgn="base" hangingPunct="1">
        <a:spcBef>
          <a:spcPct val="20000"/>
        </a:spcBef>
        <a:spcAft>
          <a:spcPct val="0"/>
        </a:spcAft>
        <a:buChar char="»"/>
        <a:defRPr sz="2205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0920" cy="585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3200" dirty="0">
                <a:latin typeface="Arial"/>
              </a:rPr>
              <a:t>Preliminary Design Review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3200" dirty="0" err="1">
                <a:latin typeface="Arial"/>
              </a:rPr>
              <a:t>BitRunners</a:t>
            </a:r>
            <a:r>
              <a:rPr lang="en-US" sz="3200" dirty="0">
                <a:latin typeface="Arial"/>
              </a:rPr>
              <a:t> (Team #5)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Arial"/>
              </a:rPr>
              <a:t>Ismael Alonso, </a:t>
            </a:r>
            <a:r>
              <a:rPr lang="en-US" sz="1600" dirty="0" err="1">
                <a:latin typeface="Arial"/>
              </a:rPr>
              <a:t>Dereje</a:t>
            </a:r>
            <a:r>
              <a:rPr lang="en-US" sz="1600" dirty="0">
                <a:latin typeface="Arial"/>
              </a:rPr>
              <a:t> </a:t>
            </a:r>
            <a:r>
              <a:rPr lang="en-US" sz="1600" dirty="0" err="1">
                <a:latin typeface="Arial"/>
              </a:rPr>
              <a:t>Arega</a:t>
            </a:r>
            <a:r>
              <a:rPr lang="en-US" sz="1600" dirty="0">
                <a:latin typeface="Arial"/>
              </a:rPr>
              <a:t>, Chris Hubbard, </a:t>
            </a:r>
            <a:r>
              <a:rPr lang="en-US" sz="1600" dirty="0" err="1">
                <a:latin typeface="Arial"/>
              </a:rPr>
              <a:t>Ashlesh</a:t>
            </a:r>
            <a:r>
              <a:rPr lang="en-US" sz="1600" dirty="0">
                <a:latin typeface="Arial"/>
              </a:rPr>
              <a:t> </a:t>
            </a:r>
            <a:r>
              <a:rPr lang="en-US" sz="1600" dirty="0" err="1">
                <a:latin typeface="Arial"/>
              </a:rPr>
              <a:t>Gawande</a:t>
            </a:r>
            <a:r>
              <a:rPr lang="en-US" sz="1600" dirty="0">
                <a:latin typeface="Arial"/>
              </a:rPr>
              <a:t>, Matthew Longley,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Arial"/>
              </a:rPr>
              <a:t>Stephen Moo-Young</a:t>
            </a: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88520" y="50760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latin typeface="Arial"/>
              </a:rPr>
              <a:t>Agenda</a:t>
            </a:r>
            <a:endParaRPr dirty="0"/>
          </a:p>
        </p:txBody>
      </p:sp>
      <p:sp>
        <p:nvSpPr>
          <p:cNvPr id="11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CustomShape 3"/>
          <p:cNvSpPr/>
          <p:nvPr/>
        </p:nvSpPr>
        <p:spPr>
          <a:xfrm>
            <a:off x="488520" y="223740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Overview the assignment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Outline intended use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Blueprint for our design</a:t>
            </a: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43200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latin typeface="Arial"/>
              </a:rPr>
              <a:t>Abstract</a:t>
            </a:r>
            <a:endParaRPr dirty="0"/>
          </a:p>
        </p:txBody>
      </p:sp>
      <p:sp>
        <p:nvSpPr>
          <p:cNvPr id="11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4" name="CustomShape 3"/>
          <p:cNvSpPr/>
          <p:nvPr/>
        </p:nvSpPr>
        <p:spPr>
          <a:xfrm>
            <a:off x="529920" y="19202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We have been tasked to design a simulation for global packaging at the Memphis airport by Fedex. Once the simulation has run its course, the consumer has requested specific data to be reported from the results.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444195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latin typeface="Arial"/>
              </a:rPr>
              <a:t>Use Case Diagram</a:t>
            </a:r>
            <a:endParaRPr dirty="0"/>
          </a:p>
        </p:txBody>
      </p:sp>
      <p:pic>
        <p:nvPicPr>
          <p:cNvPr id="116" name="Picture 115"/>
          <p:cNvPicPr/>
          <p:nvPr/>
        </p:nvPicPr>
        <p:blipFill>
          <a:blip r:embed="rId2"/>
          <a:stretch>
            <a:fillRect/>
          </a:stretch>
        </p:blipFill>
        <p:spPr>
          <a:xfrm>
            <a:off x="629415" y="1778430"/>
            <a:ext cx="8595360" cy="521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68080" y="4156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latin typeface="Arial"/>
              </a:rPr>
              <a:t>Context Diagram</a:t>
            </a:r>
            <a:endParaRPr dirty="0"/>
          </a:p>
        </p:txBody>
      </p:sp>
      <p:pic>
        <p:nvPicPr>
          <p:cNvPr id="118" name="Picture 117"/>
          <p:cNvPicPr/>
          <p:nvPr/>
        </p:nvPicPr>
        <p:blipFill>
          <a:blip r:embed="rId2"/>
          <a:stretch>
            <a:fillRect/>
          </a:stretch>
        </p:blipFill>
        <p:spPr>
          <a:xfrm>
            <a:off x="969120" y="1570320"/>
            <a:ext cx="8268840" cy="5044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" t="10836" r="23276" b="17976"/>
          <a:stretch/>
        </p:blipFill>
        <p:spPr>
          <a:xfrm>
            <a:off x="838200" y="1304925"/>
            <a:ext cx="8000999" cy="6011389"/>
          </a:xfrm>
          <a:prstGeom prst="rect">
            <a:avLst/>
          </a:prstGeom>
        </p:spPr>
      </p:pic>
      <p:sp>
        <p:nvSpPr>
          <p:cNvPr id="119" name="CustomShape 1"/>
          <p:cNvSpPr/>
          <p:nvPr/>
        </p:nvSpPr>
        <p:spPr>
          <a:xfrm>
            <a:off x="504000" y="387045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latin typeface="Arial"/>
              </a:rPr>
              <a:t>Data Flow Diagram</a:t>
            </a: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6" t="4681" r="11843" b="9876"/>
          <a:stretch/>
        </p:blipFill>
        <p:spPr>
          <a:xfrm>
            <a:off x="772260" y="1390650"/>
            <a:ext cx="8534400" cy="5743575"/>
          </a:xfrm>
          <a:prstGeom prst="rect">
            <a:avLst/>
          </a:prstGeom>
        </p:spPr>
      </p:pic>
      <p:sp>
        <p:nvSpPr>
          <p:cNvPr id="120" name="CustomShape 1"/>
          <p:cNvSpPr/>
          <p:nvPr/>
        </p:nvSpPr>
        <p:spPr>
          <a:xfrm>
            <a:off x="504000" y="561974"/>
            <a:ext cx="9070920" cy="10007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latin typeface="Arial"/>
              </a:rPr>
              <a:t>State Transition Diagram</a:t>
            </a: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udent_temp">
  <a:themeElements>
    <a:clrScheme name="student_temp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EAEEE"/>
      </a:accent1>
      <a:accent2>
        <a:srgbClr val="FFFFCC"/>
      </a:accent2>
      <a:accent3>
        <a:srgbClr val="FFFFFF"/>
      </a:accent3>
      <a:accent4>
        <a:srgbClr val="000000"/>
      </a:accent4>
      <a:accent5>
        <a:srgbClr val="C6D3F5"/>
      </a:accent5>
      <a:accent6>
        <a:srgbClr val="E7E7B9"/>
      </a:accent6>
      <a:hlink>
        <a:srgbClr val="000099"/>
      </a:hlink>
      <a:folHlink>
        <a:srgbClr val="B2B2B2"/>
      </a:folHlink>
    </a:clrScheme>
    <a:fontScheme name="student_temp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tudent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_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_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_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_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_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EAEEE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C6D3F5"/>
        </a:accent5>
        <a:accent6>
          <a:srgbClr val="E7E7B9"/>
        </a:accent6>
        <a:hlink>
          <a:srgbClr val="0000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um_tower_blue</Template>
  <TotalTime>11</TotalTime>
  <Words>88</Words>
  <Application>Microsoft Office PowerPoint</Application>
  <PresentationFormat>Custom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StarSymbol</vt:lpstr>
      <vt:lpstr>Trebuchet MS</vt:lpstr>
      <vt:lpstr>student_temp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Hubbard</dc:creator>
  <cp:lastModifiedBy>Chris Hubbard</cp:lastModifiedBy>
  <cp:revision>5</cp:revision>
  <dcterms:modified xsi:type="dcterms:W3CDTF">2014-10-09T17:55:10Z</dcterms:modified>
</cp:coreProperties>
</file>