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1.xml" ContentType="application/vnd.openxmlformats-officedocument.presentationml.notesSlide+xml"/>
  <Override PartName="/ppt/tags/tag181.xml" ContentType="application/vnd.openxmlformats-officedocument.presentationml.tags+xml"/>
  <Override PartName="/ppt/notesSlides/notesSlide2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3.xml" ContentType="application/vnd.openxmlformats-officedocument.presentationml.notesSlide+xml"/>
  <Override PartName="/ppt/tags/tag184.xml" ContentType="application/vnd.openxmlformats-officedocument.presentationml.tags+xml"/>
  <Override PartName="/ppt/notesSlides/notesSlide4.xml" ContentType="application/vnd.openxmlformats-officedocument.presentationml.notesSlide+xml"/>
  <Override PartName="/ppt/tags/tag185.xml" ContentType="application/vnd.openxmlformats-officedocument.presentationml.tags+xml"/>
  <Override PartName="/ppt/notesSlides/notesSlide5.xml" ContentType="application/vnd.openxmlformats-officedocument.presentationml.notesSlide+xml"/>
  <Override PartName="/ppt/tags/tag186.xml" ContentType="application/vnd.openxmlformats-officedocument.presentationml.tags+xml"/>
  <Override PartName="/ppt/notesSlides/notesSlide6.xml" ContentType="application/vnd.openxmlformats-officedocument.presentationml.notesSlide+xml"/>
  <Override PartName="/ppt/tags/tag187.xml" ContentType="application/vnd.openxmlformats-officedocument.presentationml.tags+xml"/>
  <Override PartName="/ppt/notesSlides/notesSlide7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81" r:id="rId3"/>
    <p:sldId id="284" r:id="rId4"/>
    <p:sldId id="285" r:id="rId5"/>
    <p:sldId id="289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82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795"/>
    <a:srgbClr val="4467FA"/>
    <a:srgbClr val="202020"/>
    <a:srgbClr val="D7F8E8"/>
    <a:srgbClr val="F0FCFF"/>
    <a:srgbClr val="B2B2B2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98" d="100"/>
          <a:sy n="98" d="100"/>
        </p:scale>
        <p:origin x="608" y="48"/>
      </p:cViewPr>
      <p:guideLst>
        <p:guide orient="horz" pos="2217"/>
        <p:guide pos="3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4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1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7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4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5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image" Target="../media/image1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image" Target="../media/image4.jpe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5.jpeg"/><Relationship Id="rId5" Type="http://schemas.openxmlformats.org/officeDocument/2006/relationships/tags" Target="../tags/tag5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image" Target="../media/image1.pn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19" Type="http://schemas.openxmlformats.org/officeDocument/2006/relationships/image" Target="../media/image4.jpeg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image" Target="../media/image6.jpeg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image" Target="../media/image7.jpeg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tags" Target="../tags/tag141.xml"/><Relationship Id="rId41" Type="http://schemas.openxmlformats.org/officeDocument/2006/relationships/slideMaster" Target="../slideMasters/slideMaster2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tags" Target="../tags/tag165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12" Type="http://schemas.openxmlformats.org/officeDocument/2006/relationships/tags" Target="../tags/tag164.xml"/><Relationship Id="rId17" Type="http://schemas.openxmlformats.org/officeDocument/2006/relationships/tags" Target="../tags/tag169.xml"/><Relationship Id="rId2" Type="http://schemas.openxmlformats.org/officeDocument/2006/relationships/tags" Target="../tags/tag154.xml"/><Relationship Id="rId16" Type="http://schemas.openxmlformats.org/officeDocument/2006/relationships/tags" Target="../tags/tag168.xml"/><Relationship Id="rId20" Type="http://schemas.openxmlformats.org/officeDocument/2006/relationships/image" Target="../media/image1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tags" Target="../tags/tag163.xml"/><Relationship Id="rId5" Type="http://schemas.openxmlformats.org/officeDocument/2006/relationships/tags" Target="../tags/tag157.xml"/><Relationship Id="rId15" Type="http://schemas.openxmlformats.org/officeDocument/2006/relationships/tags" Target="../tags/tag167.xml"/><Relationship Id="rId10" Type="http://schemas.openxmlformats.org/officeDocument/2006/relationships/tags" Target="../tags/tag162.xml"/><Relationship Id="rId19" Type="http://schemas.openxmlformats.org/officeDocument/2006/relationships/image" Target="../media/image4.jpe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tags" Target="../tags/tag16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11冬令营改色_复制-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 t="47037" r="9318"/>
          <a:stretch>
            <a:fillRect/>
          </a:stretch>
        </p:blipFill>
        <p:spPr>
          <a:xfrm>
            <a:off x="5567045" y="770890"/>
            <a:ext cx="6367780" cy="6605270"/>
          </a:xfrm>
          <a:prstGeom prst="rect">
            <a:avLst/>
          </a:prstGeom>
        </p:spPr>
      </p:pic>
      <p:pic>
        <p:nvPicPr>
          <p:cNvPr id="8" name="图片 7" descr="科创学院logo-横版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0240" y="628650"/>
            <a:ext cx="1298575" cy="575310"/>
          </a:xfrm>
          <a:prstGeom prst="rect">
            <a:avLst/>
          </a:prstGeom>
        </p:spPr>
      </p:pic>
      <p:pic>
        <p:nvPicPr>
          <p:cNvPr id="9" name="图片 8" descr="1-02"/>
          <p:cNvPicPr>
            <a:picLocks noChangeAspect="1"/>
          </p:cNvPicPr>
          <p:nvPr userDrawn="1"/>
        </p:nvPicPr>
        <p:blipFill>
          <a:blip r:embed="rId8"/>
          <a:srcRect l="3005" t="69346" r="90783" b="23349"/>
          <a:stretch>
            <a:fillRect/>
          </a:stretch>
        </p:blipFill>
        <p:spPr>
          <a:xfrm>
            <a:off x="988695" y="4380230"/>
            <a:ext cx="371475" cy="2781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861695" y="1740535"/>
            <a:ext cx="5110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深圳科创学院</a:t>
            </a:r>
          </a:p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  <p:sp>
        <p:nvSpPr>
          <p:cNvPr id="4" name="文本框 3"/>
          <p:cNvSpPr txBox="1"/>
          <p:nvPr userDrawn="1">
            <p:custDataLst>
              <p:tags r:id="rId2"/>
            </p:custDataLst>
          </p:nvPr>
        </p:nvSpPr>
        <p:spPr>
          <a:xfrm>
            <a:off x="1360170" y="4313555"/>
            <a:ext cx="3083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2024.1.29</a:t>
            </a: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</a:t>
            </a: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深圳科创学院（南山总部）</a:t>
            </a:r>
          </a:p>
        </p:txBody>
      </p:sp>
      <p:sp>
        <p:nvSpPr>
          <p:cNvPr id="5" name="圆角矩形 4"/>
          <p:cNvSpPr/>
          <p:nvPr userDrawn="1"/>
        </p:nvSpPr>
        <p:spPr>
          <a:xfrm>
            <a:off x="988695" y="3599180"/>
            <a:ext cx="2769870" cy="574675"/>
          </a:xfrm>
          <a:prstGeom prst="roundRect">
            <a:avLst/>
          </a:prstGeom>
          <a:solidFill>
            <a:srgbClr val="12279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>
            <p:custDataLst>
              <p:tags r:id="rId3"/>
            </p:custDataLst>
          </p:nvPr>
        </p:nvSpPr>
        <p:spPr>
          <a:xfrm>
            <a:off x="1042035" y="3631565"/>
            <a:ext cx="511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D7F8E8"/>
                </a:solidFill>
                <a:latin typeface="Microsoft YaHei" panose="020B0503020204020204" charset="-122"/>
                <a:ea typeface="Microsoft YaHei" panose="020B0503020204020204" charset="-122"/>
              </a:rPr>
              <a:t>主题：捕鱼达人</a:t>
            </a:r>
          </a:p>
        </p:txBody>
      </p:sp>
      <p:pic>
        <p:nvPicPr>
          <p:cNvPr id="6" name="图片 5" descr="1-0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8"/>
          <a:srcRect l="3005" t="77802" r="90783" b="10824"/>
          <a:stretch>
            <a:fillRect/>
          </a:stretch>
        </p:blipFill>
        <p:spPr>
          <a:xfrm>
            <a:off x="988695" y="4710430"/>
            <a:ext cx="371475" cy="433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12" name="Rectangle 6"/>
            <p:cNvSpPr/>
            <p:nvPr>
              <p:custDataLst>
                <p:tags r:id="rId19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4" name="Rectangle 7"/>
            <p:cNvSpPr/>
            <p:nvPr>
              <p:custDataLst>
                <p:tags r:id="rId20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5" name="Rectangle 8"/>
            <p:cNvSpPr/>
            <p:nvPr>
              <p:custDataLst>
                <p:tags r:id="rId21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sp>
        <p:nvSpPr>
          <p:cNvPr id="16" name="文本框 15"/>
          <p:cNvSpPr txBox="1"/>
          <p:nvPr userDrawn="1">
            <p:custDataLst>
              <p:tags r:id="rId1"/>
            </p:custDataLst>
          </p:nvPr>
        </p:nvSpPr>
        <p:spPr>
          <a:xfrm rot="5400000">
            <a:off x="54785" y="3193868"/>
            <a:ext cx="157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2024.01</a:t>
            </a:r>
          </a:p>
        </p:txBody>
      </p:sp>
      <p:sp>
        <p:nvSpPr>
          <p:cNvPr id="21" name="文本框 20"/>
          <p:cNvSpPr txBox="1"/>
          <p:nvPr userDrawn="1">
            <p:custDataLst>
              <p:tags r:id="rId2"/>
            </p:custDataLst>
          </p:nvPr>
        </p:nvSpPr>
        <p:spPr>
          <a:xfrm>
            <a:off x="1170290" y="903638"/>
            <a:ext cx="22555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Contents</a:t>
            </a:r>
          </a:p>
        </p:txBody>
      </p:sp>
      <p:sp>
        <p:nvSpPr>
          <p:cNvPr id="22" name="文本框 21"/>
          <p:cNvSpPr txBox="1"/>
          <p:nvPr userDrawn="1">
            <p:custDataLst>
              <p:tags r:id="rId3"/>
            </p:custDataLst>
          </p:nvPr>
        </p:nvSpPr>
        <p:spPr>
          <a:xfrm>
            <a:off x="4392079" y="2523393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01.</a:t>
            </a:r>
          </a:p>
        </p:txBody>
      </p:sp>
      <p:sp>
        <p:nvSpPr>
          <p:cNvPr id="23" name="矩形 22"/>
          <p:cNvSpPr/>
          <p:nvPr userDrawn="1">
            <p:custDataLst>
              <p:tags r:id="rId4"/>
            </p:custDataLst>
          </p:nvPr>
        </p:nvSpPr>
        <p:spPr>
          <a:xfrm>
            <a:off x="4778173" y="3371022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 userDrawn="1">
            <p:custDataLst>
              <p:tags r:id="rId5"/>
            </p:custDataLst>
          </p:nvPr>
        </p:nvSpPr>
        <p:spPr>
          <a:xfrm>
            <a:off x="4677294" y="3465246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5" name="文本框 24"/>
          <p:cNvSpPr txBox="1"/>
          <p:nvPr userDrawn="1">
            <p:custDataLst>
              <p:tags r:id="rId6"/>
            </p:custDataLst>
          </p:nvPr>
        </p:nvSpPr>
        <p:spPr>
          <a:xfrm>
            <a:off x="4392079" y="4387392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02.</a:t>
            </a:r>
          </a:p>
        </p:txBody>
      </p:sp>
      <p:sp>
        <p:nvSpPr>
          <p:cNvPr id="26" name="矩形 25"/>
          <p:cNvSpPr/>
          <p:nvPr userDrawn="1">
            <p:custDataLst>
              <p:tags r:id="rId7"/>
            </p:custDataLst>
          </p:nvPr>
        </p:nvSpPr>
        <p:spPr>
          <a:xfrm>
            <a:off x="4778173" y="5235021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8"/>
            </p:custDataLst>
          </p:nvPr>
        </p:nvSpPr>
        <p:spPr>
          <a:xfrm>
            <a:off x="4677294" y="5329245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8" name="文本框 27"/>
          <p:cNvSpPr txBox="1"/>
          <p:nvPr userDrawn="1">
            <p:custDataLst>
              <p:tags r:id="rId9"/>
            </p:custDataLst>
          </p:nvPr>
        </p:nvSpPr>
        <p:spPr>
          <a:xfrm>
            <a:off x="7820924" y="2536184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03.</a:t>
            </a:r>
          </a:p>
        </p:txBody>
      </p:sp>
      <p:sp>
        <p:nvSpPr>
          <p:cNvPr id="29" name="矩形 28"/>
          <p:cNvSpPr/>
          <p:nvPr userDrawn="1">
            <p:custDataLst>
              <p:tags r:id="rId10"/>
            </p:custDataLst>
          </p:nvPr>
        </p:nvSpPr>
        <p:spPr>
          <a:xfrm>
            <a:off x="8207018" y="3383813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 userDrawn="1">
            <p:custDataLst>
              <p:tags r:id="rId11"/>
            </p:custDataLst>
          </p:nvPr>
        </p:nvSpPr>
        <p:spPr>
          <a:xfrm>
            <a:off x="8106139" y="3478037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31" name="文本框 30"/>
          <p:cNvSpPr txBox="1"/>
          <p:nvPr userDrawn="1">
            <p:custDataLst>
              <p:tags r:id="rId12"/>
            </p:custDataLst>
          </p:nvPr>
        </p:nvSpPr>
        <p:spPr>
          <a:xfrm>
            <a:off x="7820924" y="4400183"/>
            <a:ext cx="1618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04.</a:t>
            </a:r>
          </a:p>
        </p:txBody>
      </p:sp>
      <p:sp>
        <p:nvSpPr>
          <p:cNvPr id="32" name="矩形 31"/>
          <p:cNvSpPr/>
          <p:nvPr userDrawn="1">
            <p:custDataLst>
              <p:tags r:id="rId13"/>
            </p:custDataLst>
          </p:nvPr>
        </p:nvSpPr>
        <p:spPr>
          <a:xfrm>
            <a:off x="8207018" y="5247812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 userDrawn="1">
            <p:custDataLst>
              <p:tags r:id="rId14"/>
            </p:custDataLst>
          </p:nvPr>
        </p:nvSpPr>
        <p:spPr>
          <a:xfrm>
            <a:off x="8106139" y="5342036"/>
            <a:ext cx="306519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34" name="文本框 33"/>
          <p:cNvSpPr txBox="1"/>
          <p:nvPr userDrawn="1">
            <p:custDataLst>
              <p:tags r:id="rId15"/>
            </p:custDataLst>
          </p:nvPr>
        </p:nvSpPr>
        <p:spPr>
          <a:xfrm>
            <a:off x="4778375" y="1077595"/>
            <a:ext cx="5110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深圳科创学院</a:t>
            </a:r>
          </a:p>
          <a:p>
            <a:pPr algn="l"/>
            <a:r>
              <a:rPr lang="zh-CN" altLang="en-US" sz="24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  <p:grpSp>
        <p:nvGrpSpPr>
          <p:cNvPr id="7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8" name="Rectangle 6"/>
            <p:cNvSpPr/>
            <p:nvPr>
              <p:custDataLst>
                <p:tags r:id="rId16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9" name="Rectangle 7"/>
            <p:cNvSpPr/>
            <p:nvPr>
              <p:custDataLst>
                <p:tags r:id="rId17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10" name="Rectangle 8"/>
            <p:cNvSpPr/>
            <p:nvPr>
              <p:custDataLst>
                <p:tags r:id="rId18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4" grpId="0"/>
      <p:bldP spid="25" grpId="0"/>
      <p:bldP spid="27" grpId="0"/>
      <p:bldP spid="28" grpId="0"/>
      <p:bldP spid="30" grpId="0"/>
      <p:bldP spid="31" grpId="0"/>
      <p:bldP spid="33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/>
          <a:stretch>
            <a:fillRect/>
          </a:stretch>
        </p:blipFill>
        <p:spPr>
          <a:xfrm rot="10800000">
            <a:off x="-4447" y="0"/>
            <a:ext cx="5364481" cy="6858000"/>
          </a:xfrm>
          <a:prstGeom prst="rect">
            <a:avLst/>
          </a:prstGeom>
          <a:ln>
            <a:noFill/>
          </a:ln>
        </p:spPr>
      </p:pic>
      <p:sp>
        <p:nvSpPr>
          <p:cNvPr id="17" name="文本框 16"/>
          <p:cNvSpPr txBox="1"/>
          <p:nvPr userDrawn="1">
            <p:custDataLst>
              <p:tags r:id="rId2"/>
            </p:custDataLst>
          </p:nvPr>
        </p:nvSpPr>
        <p:spPr>
          <a:xfrm>
            <a:off x="6251843" y="2067188"/>
            <a:ext cx="3833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one</a:t>
            </a: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6654683" y="3116115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>
            <p:custDataLst>
              <p:tags r:id="rId4"/>
            </p:custDataLst>
          </p:nvPr>
        </p:nvSpPr>
        <p:spPr>
          <a:xfrm>
            <a:off x="6553804" y="3210339"/>
            <a:ext cx="3065199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TextBox 21"/>
          <p:cNvSpPr txBox="1"/>
          <p:nvPr userDrawn="1">
            <p:custDataLst>
              <p:tags r:id="rId5"/>
            </p:custDataLst>
          </p:nvPr>
        </p:nvSpPr>
        <p:spPr>
          <a:xfrm>
            <a:off x="6093154" y="733862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Here</a:t>
            </a:r>
          </a:p>
        </p:txBody>
      </p:sp>
      <p:sp>
        <p:nvSpPr>
          <p:cNvPr id="23" name="TextBox 34"/>
          <p:cNvSpPr txBox="1"/>
          <p:nvPr userDrawn="1">
            <p:custDataLst>
              <p:tags r:id="rId6"/>
            </p:custDataLst>
          </p:nvPr>
        </p:nvSpPr>
        <p:spPr>
          <a:xfrm>
            <a:off x="7668987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4" name="TextBox 35"/>
          <p:cNvSpPr txBox="1"/>
          <p:nvPr userDrawn="1">
            <p:custDataLst>
              <p:tags r:id="rId7"/>
            </p:custDataLst>
          </p:nvPr>
        </p:nvSpPr>
        <p:spPr>
          <a:xfrm>
            <a:off x="9250772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5" name="TextBox 36"/>
          <p:cNvSpPr txBox="1"/>
          <p:nvPr userDrawn="1">
            <p:custDataLst>
              <p:tags r:id="rId8"/>
            </p:custDataLst>
          </p:nvPr>
        </p:nvSpPr>
        <p:spPr>
          <a:xfrm>
            <a:off x="10863819" y="811866"/>
            <a:ext cx="8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9"/>
            </p:custDataLst>
          </p:nvPr>
        </p:nvSpPr>
        <p:spPr>
          <a:xfrm>
            <a:off x="6592473" y="4165554"/>
            <a:ext cx="1493930" cy="524502"/>
          </a:xfrm>
          <a:prstGeom prst="rect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10"/>
            </p:custDataLst>
          </p:nvPr>
        </p:nvSpPr>
        <p:spPr>
          <a:xfrm>
            <a:off x="6795966" y="4243139"/>
            <a:ext cx="10869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" name="Google Shape;1126;p31"/>
          <p:cNvCxnSpPr/>
          <p:nvPr userDrawn="1">
            <p:custDataLst>
              <p:tags r:id="rId11"/>
            </p:custDataLst>
          </p:nvPr>
        </p:nvCxnSpPr>
        <p:spPr>
          <a:xfrm>
            <a:off x="5350588" y="5810812"/>
            <a:ext cx="6841412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alpha val="22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图片 20" descr="11冬令营改色_复制-03"/>
          <p:cNvPicPr>
            <a:picLocks noChangeAspect="1"/>
          </p:cNvPicPr>
          <p:nvPr userDrawn="1"/>
        </p:nvPicPr>
        <p:blipFill>
          <a:blip r:embed="rId20"/>
          <a:srcRect t="44056"/>
          <a:stretch>
            <a:fillRect/>
          </a:stretch>
        </p:blipFill>
        <p:spPr>
          <a:xfrm>
            <a:off x="431165" y="1764030"/>
            <a:ext cx="5127625" cy="5093970"/>
          </a:xfrm>
          <a:prstGeom prst="rect">
            <a:avLst/>
          </a:prstGeom>
        </p:spPr>
      </p:pic>
      <p:grpSp>
        <p:nvGrpSpPr>
          <p:cNvPr id="28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29" name="Rectangle 6"/>
            <p:cNvSpPr/>
            <p:nvPr>
              <p:custDataLst>
                <p:tags r:id="rId15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0" name="Rectangle 7"/>
            <p:cNvSpPr/>
            <p:nvPr>
              <p:custDataLst>
                <p:tags r:id="rId16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2" name="Rectangle 8"/>
            <p:cNvSpPr/>
            <p:nvPr>
              <p:custDataLst>
                <p:tags r:id="rId17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33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34" name="Rectangle 6"/>
            <p:cNvSpPr/>
            <p:nvPr>
              <p:custDataLst>
                <p:tags r:id="rId12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5" name="Rectangle 7"/>
            <p:cNvSpPr/>
            <p:nvPr>
              <p:custDataLst>
                <p:tags r:id="rId13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6" name="Rectangle 8"/>
            <p:cNvSpPr/>
            <p:nvPr>
              <p:custDataLst>
                <p:tags r:id="rId14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7"/>
          <a:stretch>
            <a:fillRect/>
          </a:stretch>
        </p:blipFill>
        <p:spPr>
          <a:xfrm>
            <a:off x="1535804" y="3835463"/>
            <a:ext cx="5027556" cy="2042617"/>
          </a:xfrm>
          <a:prstGeom prst="rect">
            <a:avLst/>
          </a:prstGeom>
          <a:ln w="28575" cap="flat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0" name="图片 9" descr="/Users/macbookpro/Desktop/高中营物料/11冬令营改色_复制-03.png11冬令营改色_复制-0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2"/>
          <a:srcRect t="38563" b="38563"/>
          <a:stretch>
            <a:fillRect/>
          </a:stretch>
        </p:blipFill>
        <p:spPr>
          <a:xfrm>
            <a:off x="1535804" y="1667272"/>
            <a:ext cx="5027556" cy="2042617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1" name="文本框 10"/>
          <p:cNvSpPr txBox="1"/>
          <p:nvPr userDrawn="1">
            <p:custDataLst>
              <p:tags r:id="rId3"/>
            </p:custDataLst>
          </p:nvPr>
        </p:nvSpPr>
        <p:spPr>
          <a:xfrm>
            <a:off x="2183350" y="3479573"/>
            <a:ext cx="1978520" cy="460375"/>
          </a:xfrm>
          <a:prstGeom prst="rect">
            <a:avLst/>
          </a:prstGeom>
          <a:solidFill>
            <a:srgbClr val="7AAFD5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D7F8E8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捕鱼达人</a:t>
            </a:r>
            <a:endParaRPr lang="zh-CN" altLang="en-US" sz="24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Google Shape;558;p41"/>
          <p:cNvSpPr txBox="1"/>
          <p:nvPr userDrawn="1">
            <p:custDataLst>
              <p:tags r:id="rId4"/>
            </p:custDataLst>
          </p:nvPr>
        </p:nvSpPr>
        <p:spPr>
          <a:xfrm>
            <a:off x="7210906" y="2195743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4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E"/>
              </a:buClr>
              <a:buSzPts val="2000"/>
              <a:buFont typeface="朗太書体" panose="02000009000000000000" charset="-128"/>
              <a:buNone/>
              <a:defRPr/>
            </a:pPr>
            <a:r>
              <a:rPr kumimoji="0" lang="en-GB" sz="4000" b="0" i="0" u="none" strike="noStrike" kern="0" cap="none" spc="0" normalizeH="0" baseline="0" noProof="0">
                <a:ln>
                  <a:noFill/>
                </a:ln>
                <a:solidFill>
                  <a:srgbClr val="122795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朗太書体" panose="02000009000000000000" charset="-128"/>
                <a:sym typeface="朗太書体" panose="02000009000000000000" charset="-128"/>
              </a:rPr>
              <a:t>1</a:t>
            </a:r>
          </a:p>
        </p:txBody>
      </p:sp>
      <p:sp>
        <p:nvSpPr>
          <p:cNvPr id="13" name="文本框 12"/>
          <p:cNvSpPr txBox="1"/>
          <p:nvPr userDrawn="1">
            <p:custDataLst>
              <p:tags r:id="rId5"/>
            </p:custDataLst>
          </p:nvPr>
        </p:nvSpPr>
        <p:spPr>
          <a:xfrm>
            <a:off x="8258049" y="1996393"/>
            <a:ext cx="3015738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</a:t>
            </a:r>
          </a:p>
        </p:txBody>
      </p:sp>
      <p:sp>
        <p:nvSpPr>
          <p:cNvPr id="14" name="Google Shape;558;p41"/>
          <p:cNvSpPr txBox="1"/>
          <p:nvPr userDrawn="1">
            <p:custDataLst>
              <p:tags r:id="rId6"/>
            </p:custDataLst>
          </p:nvPr>
        </p:nvSpPr>
        <p:spPr>
          <a:xfrm>
            <a:off x="7210906" y="3495375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4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E"/>
              </a:buClr>
              <a:buSzPts val="2000"/>
              <a:buFont typeface="朗太書体" panose="02000009000000000000" charset="-128"/>
              <a:buNone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122795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朗太書体" panose="02000009000000000000" charset="-128"/>
                <a:sym typeface="朗太書体" panose="02000009000000000000" charset="-128"/>
              </a:rPr>
              <a:t>2</a:t>
            </a:r>
          </a:p>
        </p:txBody>
      </p:sp>
      <p:sp>
        <p:nvSpPr>
          <p:cNvPr id="15" name="文本框 14"/>
          <p:cNvSpPr txBox="1"/>
          <p:nvPr userDrawn="1">
            <p:custDataLst>
              <p:tags r:id="rId7"/>
            </p:custDataLst>
          </p:nvPr>
        </p:nvSpPr>
        <p:spPr>
          <a:xfrm>
            <a:off x="8258049" y="3296025"/>
            <a:ext cx="3015738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</a:t>
            </a:r>
          </a:p>
        </p:txBody>
      </p:sp>
      <p:sp>
        <p:nvSpPr>
          <p:cNvPr id="16" name="Google Shape;558;p41"/>
          <p:cNvSpPr txBox="1"/>
          <p:nvPr userDrawn="1">
            <p:custDataLst>
              <p:tags r:id="rId8"/>
            </p:custDataLst>
          </p:nvPr>
        </p:nvSpPr>
        <p:spPr>
          <a:xfrm>
            <a:off x="7210906" y="4994357"/>
            <a:ext cx="8820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4000" b="0" i="0" u="none" strike="noStrike" cap="none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ukta SemiBold"/>
              <a:buNone/>
              <a:defRPr sz="2000" b="0" i="0" u="none" strike="noStrike" cap="none">
                <a:solidFill>
                  <a:schemeClr val="dk1"/>
                </a:solidFill>
                <a:latin typeface="Mukta SemiBold"/>
                <a:ea typeface="Mukta SemiBold"/>
                <a:cs typeface="Mukta SemiBold"/>
                <a:sym typeface="Mukta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2E"/>
              </a:buClr>
              <a:buSzPts val="2000"/>
              <a:buFont typeface="朗太書体" panose="02000009000000000000" charset="-128"/>
              <a:buNone/>
              <a:defRPr/>
            </a:pP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rgbClr val="122795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朗太書体" panose="02000009000000000000" charset="-128"/>
                <a:sym typeface="朗太書体" panose="02000009000000000000" charset="-128"/>
              </a:rPr>
              <a:t>3</a:t>
            </a:r>
          </a:p>
        </p:txBody>
      </p:sp>
      <p:sp>
        <p:nvSpPr>
          <p:cNvPr id="17" name="文本框 16"/>
          <p:cNvSpPr txBox="1"/>
          <p:nvPr userDrawn="1">
            <p:custDataLst>
              <p:tags r:id="rId9"/>
            </p:custDataLst>
          </p:nvPr>
        </p:nvSpPr>
        <p:spPr>
          <a:xfrm>
            <a:off x="8258049" y="4795007"/>
            <a:ext cx="3015738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46;p35"/>
          <p:cNvSpPr txBox="1"/>
          <p:nvPr userDrawn="1">
            <p:custDataLst>
              <p:tags r:id="rId1"/>
            </p:custDataLst>
          </p:nvPr>
        </p:nvSpPr>
        <p:spPr>
          <a:xfrm>
            <a:off x="5947486" y="1906190"/>
            <a:ext cx="4740857" cy="52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279"/>
              </a:buClr>
              <a:buSzPts val="1400"/>
              <a:buFont typeface="朗太書体" panose="02000009000000000000" charset="-128"/>
              <a:buNone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7AAFD5"/>
                </a:solidFill>
                <a:effectLst/>
                <a:uLnTx/>
                <a:uFillTx/>
                <a:latin typeface="朗太書体" panose="02000009000000000000" charset="-128"/>
                <a:ea typeface="朗太書体" panose="02000009000000000000" charset="-128"/>
                <a:cs typeface="朗太書体" panose="02000009000000000000" charset="-128"/>
                <a:sym typeface="朗太書体" panose="02000009000000000000" charset="-128"/>
              </a:rPr>
              <a:t>30%</a:t>
            </a:r>
          </a:p>
        </p:txBody>
      </p:sp>
      <p:sp>
        <p:nvSpPr>
          <p:cNvPr id="10" name="Google Shape;447;p35"/>
          <p:cNvSpPr txBox="1"/>
          <p:nvPr userDrawn="1">
            <p:custDataLst>
              <p:tags r:id="rId2"/>
            </p:custDataLst>
          </p:nvPr>
        </p:nvSpPr>
        <p:spPr>
          <a:xfrm>
            <a:off x="5930435" y="2961574"/>
            <a:ext cx="4740857" cy="52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●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kta"/>
              <a:buChar char="○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kta"/>
              <a:buChar char="■"/>
              <a:defRPr sz="1400" b="0" i="0" u="none" strike="noStrike" cap="none">
                <a:solidFill>
                  <a:schemeClr val="dk2"/>
                </a:solidFill>
                <a:latin typeface="Mukta"/>
                <a:ea typeface="Mukta"/>
                <a:cs typeface="Mukta"/>
                <a:sym typeface="Mukta"/>
              </a:defRPr>
            </a:lvl9pPr>
          </a:lstStyle>
          <a:p>
            <a:pPr marL="0" indent="0">
              <a:buFont typeface="朗太書体" panose="02000009000000000000" charset="-128"/>
              <a:buNone/>
            </a:pPr>
            <a:r>
              <a:rPr lang="en-GB" sz="2000" kern="0">
                <a:latin typeface="朗太書体" panose="02000009000000000000" charset="-128"/>
                <a:ea typeface="朗太書体" panose="02000009000000000000" charset="-128"/>
                <a:cs typeface="朗太書体" panose="02000009000000000000" charset="-128"/>
                <a:sym typeface="朗太書体" panose="02000009000000000000" charset="-128"/>
              </a:rPr>
              <a:t>70%</a:t>
            </a:r>
          </a:p>
        </p:txBody>
      </p:sp>
      <p:grpSp>
        <p:nvGrpSpPr>
          <p:cNvPr id="11" name="Google Shape;448;p35"/>
          <p:cNvGrpSpPr/>
          <p:nvPr userDrawn="1"/>
        </p:nvGrpSpPr>
        <p:grpSpPr>
          <a:xfrm>
            <a:off x="6096000" y="2552934"/>
            <a:ext cx="4913237" cy="60"/>
            <a:chOff x="4620775" y="1952700"/>
            <a:chExt cx="3098200" cy="38"/>
          </a:xfrm>
        </p:grpSpPr>
        <p:cxnSp>
          <p:nvCxnSpPr>
            <p:cNvPr id="12" name="Google Shape;449;p35"/>
            <p:cNvCxnSpPr/>
            <p:nvPr>
              <p:custDataLst>
                <p:tags r:id="rId9"/>
              </p:custDataLst>
            </p:nvPr>
          </p:nvCxnSpPr>
          <p:spPr>
            <a:xfrm>
              <a:off x="4623875" y="1952738"/>
              <a:ext cx="3095100" cy="0"/>
            </a:xfrm>
            <a:prstGeom prst="straightConnector1">
              <a:avLst/>
            </a:prstGeom>
            <a:noFill/>
            <a:ln w="76200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50;p35"/>
            <p:cNvCxnSpPr/>
            <p:nvPr>
              <p:custDataLst>
                <p:tags r:id="rId10"/>
              </p:custDataLst>
            </p:nvPr>
          </p:nvCxnSpPr>
          <p:spPr>
            <a:xfrm>
              <a:off x="4620775" y="1952700"/>
              <a:ext cx="1074000" cy="0"/>
            </a:xfrm>
            <a:prstGeom prst="straightConnector1">
              <a:avLst/>
            </a:prstGeom>
            <a:noFill/>
            <a:ln w="76200" cap="flat" cmpd="sng">
              <a:solidFill>
                <a:srgbClr val="7EAFD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1438" dist="19050" dir="2040000" algn="bl" rotWithShape="0">
                <a:srgbClr val="999999"/>
              </a:outerShdw>
            </a:effectLst>
          </p:spPr>
        </p:cxnSp>
      </p:grpSp>
      <p:cxnSp>
        <p:nvCxnSpPr>
          <p:cNvPr id="14" name="Google Shape;451;p35"/>
          <p:cNvCxnSpPr/>
          <p:nvPr userDrawn="1">
            <p:custDataLst>
              <p:tags r:id="rId3"/>
            </p:custDataLst>
          </p:nvPr>
        </p:nvCxnSpPr>
        <p:spPr>
          <a:xfrm>
            <a:off x="6083865" y="3648399"/>
            <a:ext cx="4908321" cy="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52;p35"/>
          <p:cNvCxnSpPr/>
          <p:nvPr userDrawn="1">
            <p:custDataLst>
              <p:tags r:id="rId4"/>
            </p:custDataLst>
          </p:nvPr>
        </p:nvCxnSpPr>
        <p:spPr>
          <a:xfrm>
            <a:off x="6078949" y="3648341"/>
            <a:ext cx="3278399" cy="0"/>
          </a:xfrm>
          <a:prstGeom prst="straightConnector1">
            <a:avLst/>
          </a:prstGeom>
          <a:noFill/>
          <a:ln w="76200" cap="flat" cmpd="sng">
            <a:solidFill>
              <a:srgbClr val="626279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dist="19050" dir="2040000" algn="bl" rotWithShape="0">
              <a:srgbClr val="999999"/>
            </a:outerShdw>
          </a:effectLst>
        </p:spPr>
      </p:cxnSp>
      <p:sp>
        <p:nvSpPr>
          <p:cNvPr id="16" name="Shape 1722"/>
          <p:cNvSpPr/>
          <p:nvPr userDrawn="1">
            <p:custDataLst>
              <p:tags r:id="rId5"/>
            </p:custDataLst>
          </p:nvPr>
        </p:nvSpPr>
        <p:spPr>
          <a:xfrm>
            <a:off x="6184545" y="410212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17" name="Shape 1726"/>
          <p:cNvSpPr/>
          <p:nvPr userDrawn="1">
            <p:custDataLst>
              <p:tags r:id="rId6"/>
            </p:custDataLst>
          </p:nvPr>
        </p:nvSpPr>
        <p:spPr>
          <a:xfrm>
            <a:off x="6244631" y="4511471"/>
            <a:ext cx="4904854" cy="0"/>
          </a:xfrm>
          <a:prstGeom prst="line">
            <a:avLst/>
          </a:prstGeom>
          <a:ln>
            <a:solidFill>
              <a:srgbClr val="CFCFCF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文本框 17"/>
          <p:cNvSpPr txBox="1"/>
          <p:nvPr userDrawn="1">
            <p:custDataLst>
              <p:tags r:id="rId7"/>
            </p:custDataLst>
          </p:nvPr>
        </p:nvSpPr>
        <p:spPr>
          <a:xfrm>
            <a:off x="6096000" y="4558266"/>
            <a:ext cx="5053485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ipsum, 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,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consectetuer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,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consectetuer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adipiscing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 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elit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. Maecenas</a:t>
            </a:r>
          </a:p>
        </p:txBody>
      </p:sp>
      <p:pic>
        <p:nvPicPr>
          <p:cNvPr id="19" name="图片 18" descr="/Users/macbookpro/Desktop/高中营物料/11冬令营改色_复制-03.png11冬令营改色_复制-03"/>
          <p:cNvPicPr preferRelativeResize="0"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2"/>
          <a:srcRect t="21843" b="21843"/>
          <a:stretch>
            <a:fillRect/>
          </a:stretch>
        </p:blipFill>
        <p:spPr>
          <a:xfrm>
            <a:off x="1503657" y="1906190"/>
            <a:ext cx="3707508" cy="3707508"/>
          </a:xfrm>
          <a:prstGeom prst="ellipse">
            <a:avLst/>
          </a:prstGeom>
          <a:blipFill rotWithShape="1">
            <a:blip r:embed="rId12"/>
            <a:stretch>
              <a:fillRect/>
            </a:stretch>
          </a:blip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ldLvl="0" animBg="1"/>
      <p:bldP spid="1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/>
          <a:stretch>
            <a:fillRect/>
          </a:stretch>
        </p:blipFill>
        <p:spPr>
          <a:xfrm rot="10800000">
            <a:off x="-4447" y="0"/>
            <a:ext cx="5364481" cy="6858000"/>
          </a:xfrm>
          <a:prstGeom prst="rect">
            <a:avLst/>
          </a:prstGeom>
          <a:ln>
            <a:noFill/>
          </a:ln>
        </p:spPr>
      </p:pic>
      <p:sp>
        <p:nvSpPr>
          <p:cNvPr id="17" name="文本框 16"/>
          <p:cNvSpPr txBox="1"/>
          <p:nvPr userDrawn="1">
            <p:custDataLst>
              <p:tags r:id="rId2"/>
            </p:custDataLst>
          </p:nvPr>
        </p:nvSpPr>
        <p:spPr>
          <a:xfrm>
            <a:off x="6251843" y="2067188"/>
            <a:ext cx="38334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two</a:t>
            </a: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6654683" y="3116115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>
            <p:custDataLst>
              <p:tags r:id="rId4"/>
            </p:custDataLst>
          </p:nvPr>
        </p:nvSpPr>
        <p:spPr>
          <a:xfrm>
            <a:off x="6553804" y="3210339"/>
            <a:ext cx="3065199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TextBox 21"/>
          <p:cNvSpPr txBox="1"/>
          <p:nvPr userDrawn="1">
            <p:custDataLst>
              <p:tags r:id="rId5"/>
            </p:custDataLst>
          </p:nvPr>
        </p:nvSpPr>
        <p:spPr>
          <a:xfrm>
            <a:off x="6093154" y="733862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Here</a:t>
            </a:r>
          </a:p>
        </p:txBody>
      </p:sp>
      <p:sp>
        <p:nvSpPr>
          <p:cNvPr id="23" name="TextBox 34"/>
          <p:cNvSpPr txBox="1"/>
          <p:nvPr userDrawn="1">
            <p:custDataLst>
              <p:tags r:id="rId6"/>
            </p:custDataLst>
          </p:nvPr>
        </p:nvSpPr>
        <p:spPr>
          <a:xfrm>
            <a:off x="7668987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4" name="TextBox 35"/>
          <p:cNvSpPr txBox="1"/>
          <p:nvPr userDrawn="1">
            <p:custDataLst>
              <p:tags r:id="rId7"/>
            </p:custDataLst>
          </p:nvPr>
        </p:nvSpPr>
        <p:spPr>
          <a:xfrm>
            <a:off x="9250772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5" name="TextBox 36"/>
          <p:cNvSpPr txBox="1"/>
          <p:nvPr userDrawn="1">
            <p:custDataLst>
              <p:tags r:id="rId8"/>
            </p:custDataLst>
          </p:nvPr>
        </p:nvSpPr>
        <p:spPr>
          <a:xfrm>
            <a:off x="10863819" y="811866"/>
            <a:ext cx="8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9"/>
            </p:custDataLst>
          </p:nvPr>
        </p:nvSpPr>
        <p:spPr>
          <a:xfrm>
            <a:off x="6592473" y="4165554"/>
            <a:ext cx="1493930" cy="524502"/>
          </a:xfrm>
          <a:prstGeom prst="rect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10"/>
            </p:custDataLst>
          </p:nvPr>
        </p:nvSpPr>
        <p:spPr>
          <a:xfrm>
            <a:off x="6795966" y="4243139"/>
            <a:ext cx="10869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" name="Google Shape;1126;p31"/>
          <p:cNvCxnSpPr/>
          <p:nvPr userDrawn="1">
            <p:custDataLst>
              <p:tags r:id="rId11"/>
            </p:custDataLst>
          </p:nvPr>
        </p:nvCxnSpPr>
        <p:spPr>
          <a:xfrm>
            <a:off x="5350588" y="5810812"/>
            <a:ext cx="6841412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alpha val="22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图片 20" descr="11冬令营改色_复制-03"/>
          <p:cNvPicPr>
            <a:picLocks noChangeAspect="1"/>
          </p:cNvPicPr>
          <p:nvPr userDrawn="1"/>
        </p:nvPicPr>
        <p:blipFill>
          <a:blip r:embed="rId20"/>
          <a:srcRect t="44056"/>
          <a:stretch>
            <a:fillRect/>
          </a:stretch>
        </p:blipFill>
        <p:spPr>
          <a:xfrm>
            <a:off x="431165" y="1764030"/>
            <a:ext cx="5127625" cy="5093970"/>
          </a:xfrm>
          <a:prstGeom prst="rect">
            <a:avLst/>
          </a:prstGeom>
        </p:spPr>
      </p:pic>
      <p:grpSp>
        <p:nvGrpSpPr>
          <p:cNvPr id="28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29" name="Rectangle 6"/>
            <p:cNvSpPr/>
            <p:nvPr>
              <p:custDataLst>
                <p:tags r:id="rId15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0" name="Rectangle 7"/>
            <p:cNvSpPr/>
            <p:nvPr>
              <p:custDataLst>
                <p:tags r:id="rId16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2" name="Rectangle 8"/>
            <p:cNvSpPr/>
            <p:nvPr>
              <p:custDataLst>
                <p:tags r:id="rId17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33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34" name="Rectangle 6"/>
            <p:cNvSpPr/>
            <p:nvPr>
              <p:custDataLst>
                <p:tags r:id="rId12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5" name="Rectangle 7"/>
            <p:cNvSpPr/>
            <p:nvPr>
              <p:custDataLst>
                <p:tags r:id="rId13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6" name="Rectangle 8"/>
            <p:cNvSpPr/>
            <p:nvPr>
              <p:custDataLst>
                <p:tags r:id="rId14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4157890" y="2275000"/>
            <a:ext cx="1025242" cy="1025242"/>
          </a:xfrm>
          <a:prstGeom prst="ellipse">
            <a:avLst/>
          </a:prstGeom>
          <a:solidFill>
            <a:srgbClr val="7AAFD5"/>
          </a:solidFill>
          <a:ln>
            <a:solidFill>
              <a:srgbClr val="7A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Google Shape;757;p32"/>
          <p:cNvSpPr/>
          <p:nvPr userDrawn="1">
            <p:custDataLst>
              <p:tags r:id="rId2"/>
            </p:custDataLst>
          </p:nvPr>
        </p:nvSpPr>
        <p:spPr>
          <a:xfrm>
            <a:off x="5984002" y="2170254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" name="Google Shape;758;p32"/>
          <p:cNvSpPr/>
          <p:nvPr userDrawn="1">
            <p:custDataLst>
              <p:tags r:id="rId3"/>
            </p:custDataLst>
          </p:nvPr>
        </p:nvSpPr>
        <p:spPr>
          <a:xfrm>
            <a:off x="6894402" y="1842254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A</a:t>
            </a:r>
            <a:endParaRPr kumimoji="0" sz="2135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4"/>
            </p:custDataLst>
          </p:nvPr>
        </p:nvSpPr>
        <p:spPr>
          <a:xfrm>
            <a:off x="6202948" y="257213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5" name="Google Shape;757;p32"/>
          <p:cNvSpPr/>
          <p:nvPr userDrawn="1">
            <p:custDataLst>
              <p:tags r:id="rId5"/>
            </p:custDataLst>
          </p:nvPr>
        </p:nvSpPr>
        <p:spPr>
          <a:xfrm>
            <a:off x="8745402" y="2170254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" name="Google Shape;758;p32"/>
          <p:cNvSpPr/>
          <p:nvPr userDrawn="1">
            <p:custDataLst>
              <p:tags r:id="rId6"/>
            </p:custDataLst>
          </p:nvPr>
        </p:nvSpPr>
        <p:spPr>
          <a:xfrm>
            <a:off x="9655802" y="1842254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B</a:t>
            </a:r>
            <a:endParaRPr kumimoji="0" sz="21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18" name="文本框 17"/>
          <p:cNvSpPr txBox="1"/>
          <p:nvPr userDrawn="1">
            <p:custDataLst>
              <p:tags r:id="rId7"/>
            </p:custDataLst>
          </p:nvPr>
        </p:nvSpPr>
        <p:spPr>
          <a:xfrm>
            <a:off x="8964348" y="257213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7" name="Google Shape;757;p32"/>
          <p:cNvSpPr/>
          <p:nvPr userDrawn="1">
            <p:custDataLst>
              <p:tags r:id="rId8"/>
            </p:custDataLst>
          </p:nvPr>
        </p:nvSpPr>
        <p:spPr>
          <a:xfrm>
            <a:off x="5984002" y="4304165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" name="Google Shape;758;p32"/>
          <p:cNvSpPr/>
          <p:nvPr userDrawn="1">
            <p:custDataLst>
              <p:tags r:id="rId9"/>
            </p:custDataLst>
          </p:nvPr>
        </p:nvSpPr>
        <p:spPr>
          <a:xfrm>
            <a:off x="6894402" y="3976165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C</a:t>
            </a:r>
            <a:endParaRPr kumimoji="0" sz="21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9" name="文本框 8"/>
          <p:cNvSpPr txBox="1"/>
          <p:nvPr userDrawn="1">
            <p:custDataLst>
              <p:tags r:id="rId10"/>
            </p:custDataLst>
          </p:nvPr>
        </p:nvSpPr>
        <p:spPr>
          <a:xfrm>
            <a:off x="6202948" y="4706049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12" name="Google Shape;757;p32"/>
          <p:cNvSpPr/>
          <p:nvPr userDrawn="1">
            <p:custDataLst>
              <p:tags r:id="rId11"/>
            </p:custDataLst>
          </p:nvPr>
        </p:nvSpPr>
        <p:spPr>
          <a:xfrm>
            <a:off x="8745402" y="4304165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5" name="Google Shape;758;p32"/>
          <p:cNvSpPr/>
          <p:nvPr userDrawn="1">
            <p:custDataLst>
              <p:tags r:id="rId12"/>
            </p:custDataLst>
          </p:nvPr>
        </p:nvSpPr>
        <p:spPr>
          <a:xfrm>
            <a:off x="9655802" y="3976165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D</a:t>
            </a:r>
            <a:endParaRPr kumimoji="0" sz="213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27" name="文本框 26"/>
          <p:cNvSpPr txBox="1"/>
          <p:nvPr userDrawn="1">
            <p:custDataLst>
              <p:tags r:id="rId13"/>
            </p:custDataLst>
          </p:nvPr>
        </p:nvSpPr>
        <p:spPr>
          <a:xfrm>
            <a:off x="8964348" y="4706049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9" grpId="0"/>
      <p:bldP spid="2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57;p32"/>
          <p:cNvSpPr/>
          <p:nvPr userDrawn="1">
            <p:custDataLst>
              <p:tags r:id="rId1"/>
            </p:custDataLst>
          </p:nvPr>
        </p:nvSpPr>
        <p:spPr>
          <a:xfrm>
            <a:off x="1323060" y="2117902"/>
            <a:ext cx="2487627" cy="1477911"/>
          </a:xfrm>
          <a:custGeom>
            <a:avLst/>
            <a:gdLst/>
            <a:ahLst/>
            <a:cxnLst/>
            <a:rect l="l" t="t" r="r" b="b"/>
            <a:pathLst>
              <a:path w="45900" h="37028" extrusionOk="0">
                <a:moveTo>
                  <a:pt x="1" y="1"/>
                </a:moveTo>
                <a:lnTo>
                  <a:pt x="1" y="33358"/>
                </a:lnTo>
                <a:cubicBezTo>
                  <a:pt x="1" y="35359"/>
                  <a:pt x="1635" y="37027"/>
                  <a:pt x="3670" y="37027"/>
                </a:cubicBezTo>
                <a:lnTo>
                  <a:pt x="42231" y="37027"/>
                </a:lnTo>
                <a:cubicBezTo>
                  <a:pt x="44232" y="37027"/>
                  <a:pt x="45900" y="35359"/>
                  <a:pt x="45900" y="33358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" name="Google Shape;758;p32"/>
          <p:cNvSpPr/>
          <p:nvPr userDrawn="1">
            <p:custDataLst>
              <p:tags r:id="rId2"/>
            </p:custDataLst>
          </p:nvPr>
        </p:nvSpPr>
        <p:spPr>
          <a:xfrm>
            <a:off x="2233460" y="1789902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0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0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A</a:t>
            </a:r>
            <a:endParaRPr kumimoji="0" sz="2135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charset="-122"/>
              <a:ea typeface="Roboto" panose="02000000000000000000" charset="-122"/>
              <a:cs typeface="Roboto" panose="02000000000000000000" charset="-122"/>
              <a:sym typeface="Roboto" panose="02000000000000000000" charset="-122"/>
            </a:endParaRPr>
          </a:p>
        </p:txBody>
      </p:sp>
      <p:sp>
        <p:nvSpPr>
          <p:cNvPr id="13" name="Google Shape;760;p32"/>
          <p:cNvSpPr/>
          <p:nvPr userDrawn="1">
            <p:custDataLst>
              <p:tags r:id="rId3"/>
            </p:custDataLst>
          </p:nvPr>
        </p:nvSpPr>
        <p:spPr>
          <a:xfrm rot="10800000">
            <a:off x="1323033" y="4070807"/>
            <a:ext cx="2487627" cy="1477910"/>
          </a:xfrm>
          <a:custGeom>
            <a:avLst/>
            <a:gdLst/>
            <a:ahLst/>
            <a:cxnLst/>
            <a:rect l="l" t="t" r="r" b="b"/>
            <a:pathLst>
              <a:path w="45900" h="36994" extrusionOk="0">
                <a:moveTo>
                  <a:pt x="1" y="1"/>
                </a:moveTo>
                <a:lnTo>
                  <a:pt x="1" y="33325"/>
                </a:lnTo>
                <a:cubicBezTo>
                  <a:pt x="1" y="35326"/>
                  <a:pt x="1668" y="36994"/>
                  <a:pt x="3670" y="36994"/>
                </a:cubicBezTo>
                <a:lnTo>
                  <a:pt x="42231" y="36994"/>
                </a:lnTo>
                <a:cubicBezTo>
                  <a:pt x="44266" y="36994"/>
                  <a:pt x="45900" y="35326"/>
                  <a:pt x="45900" y="33325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" name="Google Shape;761;p32"/>
          <p:cNvSpPr/>
          <p:nvPr userDrawn="1">
            <p:custDataLst>
              <p:tags r:id="rId4"/>
            </p:custDataLst>
          </p:nvPr>
        </p:nvSpPr>
        <p:spPr>
          <a:xfrm>
            <a:off x="2233460" y="5233651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1" y="0"/>
                </a:moveTo>
                <a:cubicBezTo>
                  <a:pt x="4270" y="0"/>
                  <a:pt x="1" y="4270"/>
                  <a:pt x="1" y="9541"/>
                </a:cubicBezTo>
                <a:cubicBezTo>
                  <a:pt x="1" y="14811"/>
                  <a:pt x="4270" y="19081"/>
                  <a:pt x="9541" y="19081"/>
                </a:cubicBezTo>
                <a:cubicBezTo>
                  <a:pt x="14811" y="19081"/>
                  <a:pt x="19081" y="14811"/>
                  <a:pt x="19081" y="9541"/>
                </a:cubicBezTo>
                <a:cubicBezTo>
                  <a:pt x="19081" y="4270"/>
                  <a:pt x="14811" y="0"/>
                  <a:pt x="9541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C</a:t>
            </a: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" name="Google Shape;763;p32"/>
          <p:cNvSpPr/>
          <p:nvPr userDrawn="1">
            <p:custDataLst>
              <p:tags r:id="rId5"/>
            </p:custDataLst>
          </p:nvPr>
        </p:nvSpPr>
        <p:spPr>
          <a:xfrm>
            <a:off x="8796711" y="2117902"/>
            <a:ext cx="2487627" cy="1476553"/>
          </a:xfrm>
          <a:custGeom>
            <a:avLst/>
            <a:gdLst/>
            <a:ahLst/>
            <a:cxnLst/>
            <a:rect l="l" t="t" r="r" b="b"/>
            <a:pathLst>
              <a:path w="45900" h="36994" extrusionOk="0">
                <a:moveTo>
                  <a:pt x="1" y="1"/>
                </a:moveTo>
                <a:lnTo>
                  <a:pt x="1" y="33325"/>
                </a:lnTo>
                <a:cubicBezTo>
                  <a:pt x="1" y="35359"/>
                  <a:pt x="1668" y="36994"/>
                  <a:pt x="3670" y="36994"/>
                </a:cubicBezTo>
                <a:lnTo>
                  <a:pt x="42231" y="36994"/>
                </a:lnTo>
                <a:cubicBezTo>
                  <a:pt x="44266" y="36994"/>
                  <a:pt x="45900" y="35359"/>
                  <a:pt x="45900" y="33325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" name="Google Shape;764;p32"/>
          <p:cNvSpPr/>
          <p:nvPr userDrawn="1">
            <p:custDataLst>
              <p:tags r:id="rId6"/>
            </p:custDataLst>
          </p:nvPr>
        </p:nvSpPr>
        <p:spPr>
          <a:xfrm>
            <a:off x="9737803" y="1789902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0" y="0"/>
                </a:moveTo>
                <a:cubicBezTo>
                  <a:pt x="4270" y="0"/>
                  <a:pt x="0" y="4270"/>
                  <a:pt x="0" y="9540"/>
                </a:cubicBezTo>
                <a:cubicBezTo>
                  <a:pt x="0" y="14811"/>
                  <a:pt x="4270" y="19081"/>
                  <a:pt x="9540" y="19081"/>
                </a:cubicBezTo>
                <a:cubicBezTo>
                  <a:pt x="14811" y="19081"/>
                  <a:pt x="19080" y="14811"/>
                  <a:pt x="19080" y="9540"/>
                </a:cubicBezTo>
                <a:cubicBezTo>
                  <a:pt x="19080" y="4270"/>
                  <a:pt x="14811" y="0"/>
                  <a:pt x="9540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B</a:t>
            </a: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" name="Google Shape;766;p32"/>
          <p:cNvSpPr/>
          <p:nvPr userDrawn="1">
            <p:custDataLst>
              <p:tags r:id="rId7"/>
            </p:custDataLst>
          </p:nvPr>
        </p:nvSpPr>
        <p:spPr>
          <a:xfrm rot="10800000">
            <a:off x="8796636" y="4070807"/>
            <a:ext cx="2487627" cy="1477910"/>
          </a:xfrm>
          <a:custGeom>
            <a:avLst/>
            <a:gdLst/>
            <a:ahLst/>
            <a:cxnLst/>
            <a:rect l="l" t="t" r="r" b="b"/>
            <a:pathLst>
              <a:path w="45900" h="36994" extrusionOk="0">
                <a:moveTo>
                  <a:pt x="1" y="1"/>
                </a:moveTo>
                <a:lnTo>
                  <a:pt x="1" y="33325"/>
                </a:lnTo>
                <a:cubicBezTo>
                  <a:pt x="1" y="35360"/>
                  <a:pt x="1635" y="36994"/>
                  <a:pt x="3670" y="36994"/>
                </a:cubicBezTo>
                <a:lnTo>
                  <a:pt x="42231" y="36994"/>
                </a:lnTo>
                <a:cubicBezTo>
                  <a:pt x="44232" y="36994"/>
                  <a:pt x="45900" y="35360"/>
                  <a:pt x="45900" y="33325"/>
                </a:cubicBezTo>
                <a:lnTo>
                  <a:pt x="45900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" name="Google Shape;767;p32"/>
          <p:cNvSpPr/>
          <p:nvPr userDrawn="1">
            <p:custDataLst>
              <p:tags r:id="rId8"/>
            </p:custDataLst>
          </p:nvPr>
        </p:nvSpPr>
        <p:spPr>
          <a:xfrm>
            <a:off x="9722419" y="5232551"/>
            <a:ext cx="636033" cy="636033"/>
          </a:xfrm>
          <a:custGeom>
            <a:avLst/>
            <a:gdLst/>
            <a:ahLst/>
            <a:cxnLst/>
            <a:rect l="l" t="t" r="r" b="b"/>
            <a:pathLst>
              <a:path w="19081" h="19081" extrusionOk="0">
                <a:moveTo>
                  <a:pt x="9540" y="0"/>
                </a:moveTo>
                <a:cubicBezTo>
                  <a:pt x="4270" y="0"/>
                  <a:pt x="0" y="4270"/>
                  <a:pt x="0" y="9540"/>
                </a:cubicBezTo>
                <a:cubicBezTo>
                  <a:pt x="0" y="14811"/>
                  <a:pt x="4270" y="19080"/>
                  <a:pt x="9540" y="19080"/>
                </a:cubicBezTo>
                <a:cubicBezTo>
                  <a:pt x="14811" y="19080"/>
                  <a:pt x="19080" y="14811"/>
                  <a:pt x="19080" y="9540"/>
                </a:cubicBezTo>
                <a:cubicBezTo>
                  <a:pt x="19080" y="4270"/>
                  <a:pt x="14811" y="0"/>
                  <a:pt x="9540" y="0"/>
                </a:cubicBezTo>
                <a:close/>
              </a:path>
            </a:pathLst>
          </a:custGeom>
          <a:solidFill>
            <a:srgbClr val="7AAFD5"/>
          </a:solidFill>
          <a:ln w="28575" cap="flat" cmpd="sng">
            <a:solidFill>
              <a:srgbClr val="7AAFD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kumimoji="0" lang="en-GB" sz="2135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charset="-122"/>
                <a:ea typeface="Roboto" panose="02000000000000000000" charset="-122"/>
                <a:cs typeface="Roboto" panose="02000000000000000000" charset="-122"/>
                <a:sym typeface="Roboto" panose="02000000000000000000" charset="-122"/>
              </a:rPr>
              <a:t>D</a:t>
            </a:r>
            <a:endParaRPr kumimoji="0" sz="186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1" name="文本框 20"/>
          <p:cNvSpPr txBox="1"/>
          <p:nvPr userDrawn="1">
            <p:custDataLst>
              <p:tags r:id="rId9"/>
            </p:custDataLst>
          </p:nvPr>
        </p:nvSpPr>
        <p:spPr>
          <a:xfrm>
            <a:off x="1542006" y="2519786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文本框 21"/>
          <p:cNvSpPr txBox="1"/>
          <p:nvPr userDrawn="1">
            <p:custDataLst>
              <p:tags r:id="rId10"/>
            </p:custDataLst>
          </p:nvPr>
        </p:nvSpPr>
        <p:spPr>
          <a:xfrm>
            <a:off x="9003973" y="251842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3" name="文本框 22"/>
          <p:cNvSpPr txBox="1"/>
          <p:nvPr userDrawn="1">
            <p:custDataLst>
              <p:tags r:id="rId11"/>
            </p:custDataLst>
          </p:nvPr>
        </p:nvSpPr>
        <p:spPr>
          <a:xfrm>
            <a:off x="1542006" y="4238366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4" name="文本框 23"/>
          <p:cNvSpPr txBox="1"/>
          <p:nvPr userDrawn="1">
            <p:custDataLst>
              <p:tags r:id="rId12"/>
            </p:custDataLst>
          </p:nvPr>
        </p:nvSpPr>
        <p:spPr>
          <a:xfrm>
            <a:off x="9003973" y="4237008"/>
            <a:ext cx="2049680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5" r="23335"/>
          <a:stretch>
            <a:fillRect/>
          </a:stretch>
        </p:blipFill>
        <p:spPr>
          <a:xfrm>
            <a:off x="4736443" y="1789902"/>
            <a:ext cx="3134512" cy="391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06;p25"/>
          <p:cNvSpPr/>
          <p:nvPr userDrawn="1">
            <p:custDataLst>
              <p:tags r:id="rId1"/>
            </p:custDataLst>
          </p:nvPr>
        </p:nvSpPr>
        <p:spPr>
          <a:xfrm>
            <a:off x="6294327" y="2696473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" name="Google Shape;407;p25"/>
          <p:cNvSpPr/>
          <p:nvPr userDrawn="1">
            <p:custDataLst>
              <p:tags r:id="rId2"/>
            </p:custDataLst>
          </p:nvPr>
        </p:nvSpPr>
        <p:spPr>
          <a:xfrm>
            <a:off x="6383255" y="2761007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3" name="Google Shape;421;p25"/>
          <p:cNvSpPr/>
          <p:nvPr userDrawn="1">
            <p:custDataLst>
              <p:tags r:id="rId3"/>
            </p:custDataLst>
          </p:nvPr>
        </p:nvSpPr>
        <p:spPr>
          <a:xfrm>
            <a:off x="6294327" y="3617869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" name="Google Shape;422;p25"/>
          <p:cNvSpPr/>
          <p:nvPr userDrawn="1">
            <p:custDataLst>
              <p:tags r:id="rId4"/>
            </p:custDataLst>
          </p:nvPr>
        </p:nvSpPr>
        <p:spPr>
          <a:xfrm>
            <a:off x="6383255" y="3682403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" name="Google Shape;424;p25"/>
          <p:cNvSpPr/>
          <p:nvPr userDrawn="1">
            <p:custDataLst>
              <p:tags r:id="rId5"/>
            </p:custDataLst>
          </p:nvPr>
        </p:nvSpPr>
        <p:spPr>
          <a:xfrm>
            <a:off x="6294327" y="4541543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" name="Google Shape;425;p25"/>
          <p:cNvSpPr/>
          <p:nvPr userDrawn="1">
            <p:custDataLst>
              <p:tags r:id="rId6"/>
            </p:custDataLst>
          </p:nvPr>
        </p:nvSpPr>
        <p:spPr>
          <a:xfrm>
            <a:off x="6383255" y="4606077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" name="Google Shape;427;p25"/>
          <p:cNvSpPr/>
          <p:nvPr userDrawn="1">
            <p:custDataLst>
              <p:tags r:id="rId7"/>
            </p:custDataLst>
          </p:nvPr>
        </p:nvSpPr>
        <p:spPr>
          <a:xfrm>
            <a:off x="6287699" y="5465218"/>
            <a:ext cx="4069389" cy="41164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0" name="Google Shape;428;p25"/>
          <p:cNvSpPr/>
          <p:nvPr userDrawn="1">
            <p:custDataLst>
              <p:tags r:id="rId8"/>
            </p:custDataLst>
          </p:nvPr>
        </p:nvSpPr>
        <p:spPr>
          <a:xfrm>
            <a:off x="6376627" y="5529752"/>
            <a:ext cx="291679" cy="291708"/>
          </a:xfrm>
          <a:custGeom>
            <a:avLst/>
            <a:gdLst/>
            <a:ahLst/>
            <a:cxnLst/>
            <a:rect l="l" t="t" r="r" b="b"/>
            <a:pathLst>
              <a:path w="10074" h="10075" extrusionOk="0">
                <a:moveTo>
                  <a:pt x="5037" y="0"/>
                </a:moveTo>
                <a:cubicBezTo>
                  <a:pt x="2268" y="0"/>
                  <a:pt x="0" y="2268"/>
                  <a:pt x="0" y="5037"/>
                </a:cubicBezTo>
                <a:cubicBezTo>
                  <a:pt x="0" y="7839"/>
                  <a:pt x="2268" y="10074"/>
                  <a:pt x="5037" y="10074"/>
                </a:cubicBezTo>
                <a:cubicBezTo>
                  <a:pt x="7839" y="10074"/>
                  <a:pt x="10074" y="7839"/>
                  <a:pt x="10074" y="5037"/>
                </a:cubicBezTo>
                <a:cubicBezTo>
                  <a:pt x="10074" y="2268"/>
                  <a:pt x="7839" y="0"/>
                  <a:pt x="5037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1" name="Google Shape;436;p25"/>
          <p:cNvSpPr/>
          <p:nvPr userDrawn="1">
            <p:custDataLst>
              <p:tags r:id="rId9"/>
            </p:custDataLst>
          </p:nvPr>
        </p:nvSpPr>
        <p:spPr>
          <a:xfrm>
            <a:off x="10010422" y="5459024"/>
            <a:ext cx="1005549" cy="411532"/>
          </a:xfrm>
          <a:custGeom>
            <a:avLst/>
            <a:gdLst/>
            <a:ahLst/>
            <a:cxnLst/>
            <a:rect l="l" t="t" r="r" b="b"/>
            <a:pathLst>
              <a:path w="34726" h="14212" extrusionOk="0">
                <a:moveTo>
                  <a:pt x="6972" y="234"/>
                </a:moveTo>
                <a:lnTo>
                  <a:pt x="27687" y="1"/>
                </a:lnTo>
                <a:cubicBezTo>
                  <a:pt x="31556" y="1"/>
                  <a:pt x="34692" y="3103"/>
                  <a:pt x="34692" y="6973"/>
                </a:cubicBezTo>
                <a:lnTo>
                  <a:pt x="34692" y="6973"/>
                </a:lnTo>
                <a:cubicBezTo>
                  <a:pt x="34725" y="10809"/>
                  <a:pt x="31623" y="13978"/>
                  <a:pt x="27753" y="13978"/>
                </a:cubicBezTo>
                <a:lnTo>
                  <a:pt x="7039" y="14211"/>
                </a:lnTo>
                <a:cubicBezTo>
                  <a:pt x="3203" y="14211"/>
                  <a:pt x="34" y="11109"/>
                  <a:pt x="34" y="7239"/>
                </a:cubicBezTo>
                <a:lnTo>
                  <a:pt x="34" y="7239"/>
                </a:lnTo>
                <a:cubicBezTo>
                  <a:pt x="0" y="3403"/>
                  <a:pt x="3136" y="234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" name="Google Shape;437;p25"/>
          <p:cNvSpPr/>
          <p:nvPr userDrawn="1">
            <p:custDataLst>
              <p:tags r:id="rId10"/>
            </p:custDataLst>
          </p:nvPr>
        </p:nvSpPr>
        <p:spPr>
          <a:xfrm>
            <a:off x="9854916" y="5282295"/>
            <a:ext cx="765035" cy="765035"/>
          </a:xfrm>
          <a:custGeom>
            <a:avLst/>
            <a:gdLst/>
            <a:ahLst/>
            <a:cxnLst/>
            <a:rect l="l" t="t" r="r" b="b"/>
            <a:pathLst>
              <a:path w="26420" h="26420" extrusionOk="0">
                <a:moveTo>
                  <a:pt x="13210" y="1"/>
                </a:moveTo>
                <a:cubicBezTo>
                  <a:pt x="5938" y="1"/>
                  <a:pt x="1" y="5905"/>
                  <a:pt x="1" y="13210"/>
                </a:cubicBezTo>
                <a:cubicBezTo>
                  <a:pt x="1" y="20515"/>
                  <a:pt x="5938" y="26419"/>
                  <a:pt x="13210" y="26419"/>
                </a:cubicBezTo>
                <a:cubicBezTo>
                  <a:pt x="20515" y="26419"/>
                  <a:pt x="26420" y="20515"/>
                  <a:pt x="26420" y="13210"/>
                </a:cubicBezTo>
                <a:cubicBezTo>
                  <a:pt x="26420" y="5905"/>
                  <a:pt x="20515" y="1"/>
                  <a:pt x="13210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3" name="Google Shape;438;p25"/>
          <p:cNvSpPr/>
          <p:nvPr userDrawn="1">
            <p:custDataLst>
              <p:tags r:id="rId11"/>
            </p:custDataLst>
          </p:nvPr>
        </p:nvSpPr>
        <p:spPr>
          <a:xfrm>
            <a:off x="10745388" y="5592323"/>
            <a:ext cx="144899" cy="144899"/>
          </a:xfrm>
          <a:custGeom>
            <a:avLst/>
            <a:gdLst/>
            <a:ahLst/>
            <a:cxnLst/>
            <a:rect l="l" t="t" r="r" b="b"/>
            <a:pathLst>
              <a:path w="5004" h="5004" extrusionOk="0">
                <a:moveTo>
                  <a:pt x="2502" y="0"/>
                </a:moveTo>
                <a:cubicBezTo>
                  <a:pt x="1101" y="0"/>
                  <a:pt x="0" y="1101"/>
                  <a:pt x="0" y="2502"/>
                </a:cubicBezTo>
                <a:cubicBezTo>
                  <a:pt x="0" y="3903"/>
                  <a:pt x="1101" y="5004"/>
                  <a:pt x="2502" y="5004"/>
                </a:cubicBezTo>
                <a:cubicBezTo>
                  <a:pt x="3903" y="5004"/>
                  <a:pt x="5004" y="3903"/>
                  <a:pt x="5004" y="2502"/>
                </a:cubicBezTo>
                <a:cubicBezTo>
                  <a:pt x="5004" y="1101"/>
                  <a:pt x="3903" y="0"/>
                  <a:pt x="2502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" name="Google Shape;439;p25"/>
          <p:cNvSpPr/>
          <p:nvPr userDrawn="1">
            <p:custDataLst>
              <p:tags r:id="rId12"/>
            </p:custDataLst>
          </p:nvPr>
        </p:nvSpPr>
        <p:spPr>
          <a:xfrm>
            <a:off x="9922520" y="5349900"/>
            <a:ext cx="629808" cy="629808"/>
          </a:xfrm>
          <a:custGeom>
            <a:avLst/>
            <a:gdLst/>
            <a:ahLst/>
            <a:cxnLst/>
            <a:rect l="l" t="t" r="r" b="b"/>
            <a:pathLst>
              <a:path w="21750" h="21750" extrusionOk="0">
                <a:moveTo>
                  <a:pt x="21750" y="10875"/>
                </a:moveTo>
                <a:cubicBezTo>
                  <a:pt x="21750" y="16879"/>
                  <a:pt x="16880" y="21749"/>
                  <a:pt x="10875" y="21749"/>
                </a:cubicBezTo>
                <a:cubicBezTo>
                  <a:pt x="4871" y="21749"/>
                  <a:pt x="1" y="16879"/>
                  <a:pt x="1" y="10875"/>
                </a:cubicBezTo>
                <a:cubicBezTo>
                  <a:pt x="1" y="4871"/>
                  <a:pt x="4871" y="1"/>
                  <a:pt x="10875" y="1"/>
                </a:cubicBezTo>
                <a:cubicBezTo>
                  <a:pt x="16880" y="1"/>
                  <a:pt x="21750" y="4871"/>
                  <a:pt x="21750" y="10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5" name="Google Shape;450;p25"/>
          <p:cNvSpPr/>
          <p:nvPr userDrawn="1">
            <p:custDataLst>
              <p:tags r:id="rId13"/>
            </p:custDataLst>
          </p:nvPr>
        </p:nvSpPr>
        <p:spPr>
          <a:xfrm>
            <a:off x="10010422" y="2698799"/>
            <a:ext cx="1005549" cy="412488"/>
          </a:xfrm>
          <a:custGeom>
            <a:avLst/>
            <a:gdLst/>
            <a:ahLst/>
            <a:cxnLst/>
            <a:rect l="l" t="t" r="r" b="b"/>
            <a:pathLst>
              <a:path w="34726" h="14245" extrusionOk="0">
                <a:moveTo>
                  <a:pt x="6972" y="234"/>
                </a:moveTo>
                <a:lnTo>
                  <a:pt x="27687" y="34"/>
                </a:lnTo>
                <a:cubicBezTo>
                  <a:pt x="31556" y="1"/>
                  <a:pt x="34692" y="3103"/>
                  <a:pt x="34692" y="6973"/>
                </a:cubicBezTo>
                <a:lnTo>
                  <a:pt x="34692" y="6973"/>
                </a:lnTo>
                <a:cubicBezTo>
                  <a:pt x="34725" y="10842"/>
                  <a:pt x="31623" y="13978"/>
                  <a:pt x="27753" y="14011"/>
                </a:cubicBezTo>
                <a:lnTo>
                  <a:pt x="7039" y="14211"/>
                </a:lnTo>
                <a:cubicBezTo>
                  <a:pt x="3203" y="14245"/>
                  <a:pt x="34" y="11109"/>
                  <a:pt x="34" y="7240"/>
                </a:cubicBezTo>
                <a:lnTo>
                  <a:pt x="34" y="7240"/>
                </a:lnTo>
                <a:cubicBezTo>
                  <a:pt x="0" y="3403"/>
                  <a:pt x="3136" y="268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6" name="Google Shape;451;p25"/>
          <p:cNvSpPr/>
          <p:nvPr userDrawn="1">
            <p:custDataLst>
              <p:tags r:id="rId14"/>
            </p:custDataLst>
          </p:nvPr>
        </p:nvSpPr>
        <p:spPr>
          <a:xfrm>
            <a:off x="9826919" y="2521926"/>
            <a:ext cx="822977" cy="765064"/>
          </a:xfrm>
          <a:custGeom>
            <a:avLst/>
            <a:gdLst/>
            <a:ahLst/>
            <a:cxnLst/>
            <a:rect l="l" t="t" r="r" b="b"/>
            <a:pathLst>
              <a:path w="28421" h="26421" extrusionOk="0">
                <a:moveTo>
                  <a:pt x="14185" y="1"/>
                </a:moveTo>
                <a:cubicBezTo>
                  <a:pt x="7818" y="1"/>
                  <a:pt x="2220" y="4623"/>
                  <a:pt x="1168" y="11114"/>
                </a:cubicBezTo>
                <a:cubicBezTo>
                  <a:pt x="0" y="18319"/>
                  <a:pt x="4904" y="25090"/>
                  <a:pt x="12109" y="26258"/>
                </a:cubicBezTo>
                <a:cubicBezTo>
                  <a:pt x="12807" y="26368"/>
                  <a:pt x="13500" y="26421"/>
                  <a:pt x="14185" y="26421"/>
                </a:cubicBezTo>
                <a:cubicBezTo>
                  <a:pt x="20573" y="26421"/>
                  <a:pt x="26199" y="21791"/>
                  <a:pt x="27253" y="15283"/>
                </a:cubicBezTo>
                <a:cubicBezTo>
                  <a:pt x="28421" y="8078"/>
                  <a:pt x="23517" y="1307"/>
                  <a:pt x="16312" y="172"/>
                </a:cubicBezTo>
                <a:cubicBezTo>
                  <a:pt x="15597" y="57"/>
                  <a:pt x="14887" y="1"/>
                  <a:pt x="14185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7" name="Google Shape;452;p25"/>
          <p:cNvSpPr/>
          <p:nvPr userDrawn="1">
            <p:custDataLst>
              <p:tags r:id="rId15"/>
            </p:custDataLst>
          </p:nvPr>
        </p:nvSpPr>
        <p:spPr>
          <a:xfrm>
            <a:off x="10745388" y="2832099"/>
            <a:ext cx="144899" cy="145884"/>
          </a:xfrm>
          <a:custGeom>
            <a:avLst/>
            <a:gdLst/>
            <a:ahLst/>
            <a:cxnLst/>
            <a:rect l="l" t="t" r="r" b="b"/>
            <a:pathLst>
              <a:path w="5004" h="5038" extrusionOk="0">
                <a:moveTo>
                  <a:pt x="2502" y="0"/>
                </a:moveTo>
                <a:cubicBezTo>
                  <a:pt x="1101" y="0"/>
                  <a:pt x="0" y="1134"/>
                  <a:pt x="0" y="2502"/>
                </a:cubicBezTo>
                <a:cubicBezTo>
                  <a:pt x="0" y="3903"/>
                  <a:pt x="1101" y="5037"/>
                  <a:pt x="2502" y="5037"/>
                </a:cubicBezTo>
                <a:cubicBezTo>
                  <a:pt x="3903" y="5037"/>
                  <a:pt x="5004" y="3903"/>
                  <a:pt x="5004" y="2502"/>
                </a:cubicBezTo>
                <a:cubicBezTo>
                  <a:pt x="5004" y="1134"/>
                  <a:pt x="3903" y="0"/>
                  <a:pt x="2502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8" name="Google Shape;453;p25"/>
          <p:cNvSpPr/>
          <p:nvPr userDrawn="1">
            <p:custDataLst>
              <p:tags r:id="rId16"/>
            </p:custDataLst>
          </p:nvPr>
        </p:nvSpPr>
        <p:spPr>
          <a:xfrm>
            <a:off x="9922520" y="2589677"/>
            <a:ext cx="629808" cy="629808"/>
          </a:xfrm>
          <a:custGeom>
            <a:avLst/>
            <a:gdLst/>
            <a:ahLst/>
            <a:cxnLst/>
            <a:rect l="l" t="t" r="r" b="b"/>
            <a:pathLst>
              <a:path w="21750" h="21750" extrusionOk="0">
                <a:moveTo>
                  <a:pt x="21750" y="10875"/>
                </a:moveTo>
                <a:cubicBezTo>
                  <a:pt x="21750" y="16879"/>
                  <a:pt x="16880" y="21750"/>
                  <a:pt x="10875" y="21750"/>
                </a:cubicBezTo>
                <a:cubicBezTo>
                  <a:pt x="4871" y="21750"/>
                  <a:pt x="1" y="16879"/>
                  <a:pt x="1" y="10875"/>
                </a:cubicBezTo>
                <a:cubicBezTo>
                  <a:pt x="1" y="4871"/>
                  <a:pt x="4871" y="1"/>
                  <a:pt x="10875" y="1"/>
                </a:cubicBezTo>
                <a:cubicBezTo>
                  <a:pt x="16880" y="1"/>
                  <a:pt x="21750" y="4871"/>
                  <a:pt x="21750" y="10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9" name="Google Shape;465;p25"/>
          <p:cNvSpPr/>
          <p:nvPr userDrawn="1">
            <p:custDataLst>
              <p:tags r:id="rId17"/>
            </p:custDataLst>
          </p:nvPr>
        </p:nvSpPr>
        <p:spPr>
          <a:xfrm>
            <a:off x="10010422" y="3619213"/>
            <a:ext cx="1005549" cy="411503"/>
          </a:xfrm>
          <a:custGeom>
            <a:avLst/>
            <a:gdLst/>
            <a:ahLst/>
            <a:cxnLst/>
            <a:rect l="l" t="t" r="r" b="b"/>
            <a:pathLst>
              <a:path w="34726" h="14211" extrusionOk="0">
                <a:moveTo>
                  <a:pt x="6972" y="234"/>
                </a:moveTo>
                <a:lnTo>
                  <a:pt x="27687" y="0"/>
                </a:lnTo>
                <a:cubicBezTo>
                  <a:pt x="31556" y="0"/>
                  <a:pt x="34692" y="3103"/>
                  <a:pt x="34692" y="6972"/>
                </a:cubicBezTo>
                <a:lnTo>
                  <a:pt x="34692" y="6972"/>
                </a:lnTo>
                <a:cubicBezTo>
                  <a:pt x="34725" y="10808"/>
                  <a:pt x="31623" y="13977"/>
                  <a:pt x="27753" y="13977"/>
                </a:cubicBezTo>
                <a:lnTo>
                  <a:pt x="7039" y="14211"/>
                </a:lnTo>
                <a:cubicBezTo>
                  <a:pt x="3203" y="14211"/>
                  <a:pt x="34" y="11108"/>
                  <a:pt x="34" y="7239"/>
                </a:cubicBezTo>
                <a:lnTo>
                  <a:pt x="34" y="7239"/>
                </a:lnTo>
                <a:cubicBezTo>
                  <a:pt x="0" y="3369"/>
                  <a:pt x="3136" y="234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0" name="Google Shape;466;p25"/>
          <p:cNvSpPr/>
          <p:nvPr userDrawn="1">
            <p:custDataLst>
              <p:tags r:id="rId18"/>
            </p:custDataLst>
          </p:nvPr>
        </p:nvSpPr>
        <p:spPr>
          <a:xfrm>
            <a:off x="9802772" y="3442369"/>
            <a:ext cx="868381" cy="765123"/>
          </a:xfrm>
          <a:custGeom>
            <a:avLst/>
            <a:gdLst/>
            <a:ahLst/>
            <a:cxnLst/>
            <a:rect l="l" t="t" r="r" b="b"/>
            <a:pathLst>
              <a:path w="29989" h="26423" extrusionOk="0">
                <a:moveTo>
                  <a:pt x="15014" y="0"/>
                </a:moveTo>
                <a:cubicBezTo>
                  <a:pt x="13357" y="0"/>
                  <a:pt x="11672" y="313"/>
                  <a:pt x="10041" y="971"/>
                </a:cubicBezTo>
                <a:cubicBezTo>
                  <a:pt x="3269" y="3707"/>
                  <a:pt x="0" y="11412"/>
                  <a:pt x="2769" y="18150"/>
                </a:cubicBezTo>
                <a:cubicBezTo>
                  <a:pt x="4849" y="23298"/>
                  <a:pt x="9801" y="26422"/>
                  <a:pt x="15017" y="26422"/>
                </a:cubicBezTo>
                <a:cubicBezTo>
                  <a:pt x="16661" y="26422"/>
                  <a:pt x="18333" y="26111"/>
                  <a:pt x="19948" y="25456"/>
                </a:cubicBezTo>
                <a:cubicBezTo>
                  <a:pt x="26720" y="22720"/>
                  <a:pt x="29989" y="15015"/>
                  <a:pt x="27253" y="8243"/>
                </a:cubicBezTo>
                <a:cubicBezTo>
                  <a:pt x="25177" y="3103"/>
                  <a:pt x="20236" y="0"/>
                  <a:pt x="15014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1" name="Google Shape;467;p25"/>
          <p:cNvSpPr/>
          <p:nvPr userDrawn="1">
            <p:custDataLst>
              <p:tags r:id="rId19"/>
            </p:custDataLst>
          </p:nvPr>
        </p:nvSpPr>
        <p:spPr>
          <a:xfrm>
            <a:off x="10745388" y="3752454"/>
            <a:ext cx="144899" cy="144957"/>
          </a:xfrm>
          <a:custGeom>
            <a:avLst/>
            <a:gdLst/>
            <a:ahLst/>
            <a:cxnLst/>
            <a:rect l="l" t="t" r="r" b="b"/>
            <a:pathLst>
              <a:path w="5004" h="5006" extrusionOk="0">
                <a:moveTo>
                  <a:pt x="2562" y="1"/>
                </a:moveTo>
                <a:cubicBezTo>
                  <a:pt x="2542" y="1"/>
                  <a:pt x="2522" y="1"/>
                  <a:pt x="2502" y="2"/>
                </a:cubicBezTo>
                <a:cubicBezTo>
                  <a:pt x="1101" y="2"/>
                  <a:pt x="0" y="1102"/>
                  <a:pt x="0" y="2504"/>
                </a:cubicBezTo>
                <a:cubicBezTo>
                  <a:pt x="0" y="3871"/>
                  <a:pt x="1101" y="5005"/>
                  <a:pt x="2502" y="5005"/>
                </a:cubicBezTo>
                <a:cubicBezTo>
                  <a:pt x="3903" y="5005"/>
                  <a:pt x="5004" y="3871"/>
                  <a:pt x="5004" y="2504"/>
                </a:cubicBezTo>
                <a:cubicBezTo>
                  <a:pt x="5004" y="1123"/>
                  <a:pt x="3934" y="1"/>
                  <a:pt x="2562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2" name="Google Shape;468;p25"/>
          <p:cNvSpPr/>
          <p:nvPr userDrawn="1">
            <p:custDataLst>
              <p:tags r:id="rId20"/>
            </p:custDataLst>
          </p:nvPr>
        </p:nvSpPr>
        <p:spPr>
          <a:xfrm>
            <a:off x="9922520" y="3510089"/>
            <a:ext cx="629808" cy="629779"/>
          </a:xfrm>
          <a:custGeom>
            <a:avLst/>
            <a:gdLst/>
            <a:ahLst/>
            <a:cxnLst/>
            <a:rect l="l" t="t" r="r" b="b"/>
            <a:pathLst>
              <a:path w="21750" h="21749" extrusionOk="0">
                <a:moveTo>
                  <a:pt x="21750" y="10875"/>
                </a:moveTo>
                <a:cubicBezTo>
                  <a:pt x="21750" y="16879"/>
                  <a:pt x="16880" y="21749"/>
                  <a:pt x="10875" y="21749"/>
                </a:cubicBezTo>
                <a:cubicBezTo>
                  <a:pt x="4871" y="21749"/>
                  <a:pt x="1" y="16879"/>
                  <a:pt x="1" y="10875"/>
                </a:cubicBezTo>
                <a:cubicBezTo>
                  <a:pt x="1" y="4870"/>
                  <a:pt x="4871" y="0"/>
                  <a:pt x="10875" y="0"/>
                </a:cubicBezTo>
                <a:cubicBezTo>
                  <a:pt x="16880" y="0"/>
                  <a:pt x="21750" y="4870"/>
                  <a:pt x="21750" y="108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3" name="Google Shape;480;p25"/>
          <p:cNvSpPr/>
          <p:nvPr userDrawn="1">
            <p:custDataLst>
              <p:tags r:id="rId21"/>
            </p:custDataLst>
          </p:nvPr>
        </p:nvSpPr>
        <p:spPr>
          <a:xfrm>
            <a:off x="10010422" y="4538640"/>
            <a:ext cx="1005549" cy="412459"/>
          </a:xfrm>
          <a:custGeom>
            <a:avLst/>
            <a:gdLst/>
            <a:ahLst/>
            <a:cxnLst/>
            <a:rect l="l" t="t" r="r" b="b"/>
            <a:pathLst>
              <a:path w="34726" h="14244" extrusionOk="0">
                <a:moveTo>
                  <a:pt x="6972" y="234"/>
                </a:moveTo>
                <a:lnTo>
                  <a:pt x="27687" y="34"/>
                </a:lnTo>
                <a:cubicBezTo>
                  <a:pt x="31556" y="0"/>
                  <a:pt x="34692" y="3136"/>
                  <a:pt x="34692" y="6972"/>
                </a:cubicBezTo>
                <a:lnTo>
                  <a:pt x="34692" y="6972"/>
                </a:lnTo>
                <a:cubicBezTo>
                  <a:pt x="34725" y="10842"/>
                  <a:pt x="31623" y="13977"/>
                  <a:pt x="27753" y="14011"/>
                </a:cubicBezTo>
                <a:lnTo>
                  <a:pt x="7039" y="14211"/>
                </a:lnTo>
                <a:cubicBezTo>
                  <a:pt x="3203" y="14244"/>
                  <a:pt x="34" y="11108"/>
                  <a:pt x="34" y="7272"/>
                </a:cubicBezTo>
                <a:lnTo>
                  <a:pt x="34" y="7272"/>
                </a:lnTo>
                <a:cubicBezTo>
                  <a:pt x="0" y="3403"/>
                  <a:pt x="3136" y="267"/>
                  <a:pt x="69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4" name="Google Shape;481;p25"/>
          <p:cNvSpPr/>
          <p:nvPr userDrawn="1">
            <p:custDataLst>
              <p:tags r:id="rId22"/>
            </p:custDataLst>
          </p:nvPr>
        </p:nvSpPr>
        <p:spPr>
          <a:xfrm>
            <a:off x="9854916" y="4361911"/>
            <a:ext cx="765035" cy="765991"/>
          </a:xfrm>
          <a:custGeom>
            <a:avLst/>
            <a:gdLst/>
            <a:ahLst/>
            <a:cxnLst/>
            <a:rect l="l" t="t" r="r" b="b"/>
            <a:pathLst>
              <a:path w="26420" h="26453" extrusionOk="0">
                <a:moveTo>
                  <a:pt x="13210" y="0"/>
                </a:moveTo>
                <a:cubicBezTo>
                  <a:pt x="5938" y="0"/>
                  <a:pt x="1" y="5938"/>
                  <a:pt x="1" y="13210"/>
                </a:cubicBezTo>
                <a:cubicBezTo>
                  <a:pt x="1" y="20515"/>
                  <a:pt x="5938" y="26452"/>
                  <a:pt x="13210" y="26452"/>
                </a:cubicBezTo>
                <a:cubicBezTo>
                  <a:pt x="20515" y="26452"/>
                  <a:pt x="26420" y="20515"/>
                  <a:pt x="26420" y="13210"/>
                </a:cubicBezTo>
                <a:cubicBezTo>
                  <a:pt x="26420" y="5938"/>
                  <a:pt x="20515" y="0"/>
                  <a:pt x="13210" y="0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5" name="Google Shape;482;p25"/>
          <p:cNvSpPr/>
          <p:nvPr userDrawn="1">
            <p:custDataLst>
              <p:tags r:id="rId23"/>
            </p:custDataLst>
          </p:nvPr>
        </p:nvSpPr>
        <p:spPr>
          <a:xfrm>
            <a:off x="10745388" y="4671910"/>
            <a:ext cx="144899" cy="145884"/>
          </a:xfrm>
          <a:custGeom>
            <a:avLst/>
            <a:gdLst/>
            <a:ahLst/>
            <a:cxnLst/>
            <a:rect l="l" t="t" r="r" b="b"/>
            <a:pathLst>
              <a:path w="5004" h="5038" extrusionOk="0">
                <a:moveTo>
                  <a:pt x="2502" y="1"/>
                </a:moveTo>
                <a:cubicBezTo>
                  <a:pt x="1101" y="1"/>
                  <a:pt x="0" y="1135"/>
                  <a:pt x="0" y="2503"/>
                </a:cubicBezTo>
                <a:cubicBezTo>
                  <a:pt x="0" y="3904"/>
                  <a:pt x="1101" y="5038"/>
                  <a:pt x="2502" y="5038"/>
                </a:cubicBezTo>
                <a:cubicBezTo>
                  <a:pt x="3903" y="5038"/>
                  <a:pt x="5004" y="3904"/>
                  <a:pt x="5004" y="2503"/>
                </a:cubicBezTo>
                <a:cubicBezTo>
                  <a:pt x="5004" y="1135"/>
                  <a:pt x="3903" y="1"/>
                  <a:pt x="2502" y="1"/>
                </a:cubicBezTo>
                <a:close/>
              </a:path>
            </a:pathLst>
          </a:custGeom>
          <a:solidFill>
            <a:srgbClr val="7AAFD5"/>
          </a:solidFill>
          <a:ln>
            <a:solidFill>
              <a:srgbClr val="7AAFD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6" name="Google Shape;483;p25"/>
          <p:cNvSpPr/>
          <p:nvPr userDrawn="1">
            <p:custDataLst>
              <p:tags r:id="rId24"/>
            </p:custDataLst>
          </p:nvPr>
        </p:nvSpPr>
        <p:spPr>
          <a:xfrm>
            <a:off x="9922520" y="4430472"/>
            <a:ext cx="629808" cy="628852"/>
          </a:xfrm>
          <a:custGeom>
            <a:avLst/>
            <a:gdLst/>
            <a:ahLst/>
            <a:cxnLst/>
            <a:rect l="l" t="t" r="r" b="b"/>
            <a:pathLst>
              <a:path w="21750" h="21717" extrusionOk="0">
                <a:moveTo>
                  <a:pt x="21750" y="10842"/>
                </a:moveTo>
                <a:cubicBezTo>
                  <a:pt x="21750" y="16879"/>
                  <a:pt x="16880" y="21716"/>
                  <a:pt x="10875" y="21716"/>
                </a:cubicBezTo>
                <a:cubicBezTo>
                  <a:pt x="4871" y="21716"/>
                  <a:pt x="1" y="16879"/>
                  <a:pt x="1" y="10842"/>
                </a:cubicBezTo>
                <a:cubicBezTo>
                  <a:pt x="1" y="4837"/>
                  <a:pt x="4871" y="0"/>
                  <a:pt x="10875" y="0"/>
                </a:cubicBezTo>
                <a:cubicBezTo>
                  <a:pt x="16880" y="0"/>
                  <a:pt x="21750" y="4837"/>
                  <a:pt x="21750" y="108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7" name="Google Shape;489;p25"/>
          <p:cNvSpPr/>
          <p:nvPr userDrawn="1">
            <p:custDataLst>
              <p:tags r:id="rId25"/>
            </p:custDataLst>
          </p:nvPr>
        </p:nvSpPr>
        <p:spPr>
          <a:xfrm>
            <a:off x="6294346" y="1772885"/>
            <a:ext cx="46956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90204"/>
              <a:cs typeface="Arial" panose="020B0604020202090204"/>
              <a:sym typeface="Arial" panose="020B0604020202090204"/>
            </a:endParaRPr>
          </a:p>
        </p:txBody>
      </p:sp>
      <p:cxnSp>
        <p:nvCxnSpPr>
          <p:cNvPr id="43" name="Google Shape;501;p25"/>
          <p:cNvCxnSpPr/>
          <p:nvPr userDrawn="1">
            <p:custDataLst>
              <p:tags r:id="rId26"/>
            </p:custDataLst>
          </p:nvPr>
        </p:nvCxnSpPr>
        <p:spPr>
          <a:xfrm flipH="1">
            <a:off x="8281283" y="3133024"/>
            <a:ext cx="3200" cy="4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503;p25"/>
          <p:cNvCxnSpPr/>
          <p:nvPr userDrawn="1">
            <p:custDataLst>
              <p:tags r:id="rId27"/>
            </p:custDataLst>
          </p:nvPr>
        </p:nvCxnSpPr>
        <p:spPr>
          <a:xfrm rot="10800000">
            <a:off x="8281168" y="4056394"/>
            <a:ext cx="0" cy="4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504;p25"/>
          <p:cNvCxnSpPr/>
          <p:nvPr userDrawn="1">
            <p:custDataLst>
              <p:tags r:id="rId28"/>
            </p:custDataLst>
          </p:nvPr>
        </p:nvCxnSpPr>
        <p:spPr>
          <a:xfrm>
            <a:off x="8281168" y="4979594"/>
            <a:ext cx="0" cy="4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Shape 1722"/>
          <p:cNvSpPr/>
          <p:nvPr userDrawn="1">
            <p:custDataLst>
              <p:tags r:id="rId29"/>
            </p:custDataLst>
          </p:nvPr>
        </p:nvSpPr>
        <p:spPr>
          <a:xfrm>
            <a:off x="7623234" y="1859533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47" name="Shape 1722"/>
          <p:cNvSpPr/>
          <p:nvPr userDrawn="1">
            <p:custDataLst>
              <p:tags r:id="rId30"/>
            </p:custDataLst>
          </p:nvPr>
        </p:nvSpPr>
        <p:spPr>
          <a:xfrm>
            <a:off x="7623234" y="275045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48" name="Shape 1722"/>
          <p:cNvSpPr/>
          <p:nvPr userDrawn="1">
            <p:custDataLst>
              <p:tags r:id="rId31"/>
            </p:custDataLst>
          </p:nvPr>
        </p:nvSpPr>
        <p:spPr>
          <a:xfrm>
            <a:off x="7623234" y="367382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1" name="Shape 1722"/>
          <p:cNvSpPr/>
          <p:nvPr userDrawn="1">
            <p:custDataLst>
              <p:tags r:id="rId32"/>
            </p:custDataLst>
          </p:nvPr>
        </p:nvSpPr>
        <p:spPr>
          <a:xfrm>
            <a:off x="7630517" y="4588906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2" name="Shape 1722"/>
          <p:cNvSpPr/>
          <p:nvPr userDrawn="1">
            <p:custDataLst>
              <p:tags r:id="rId33"/>
            </p:custDataLst>
          </p:nvPr>
        </p:nvSpPr>
        <p:spPr>
          <a:xfrm>
            <a:off x="7630517" y="5488002"/>
            <a:ext cx="2037824" cy="32490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Your text</a:t>
            </a:r>
          </a:p>
        </p:txBody>
      </p:sp>
      <p:sp>
        <p:nvSpPr>
          <p:cNvPr id="53" name="Shape 1722"/>
          <p:cNvSpPr/>
          <p:nvPr userDrawn="1">
            <p:custDataLst>
              <p:tags r:id="rId34"/>
            </p:custDataLst>
          </p:nvPr>
        </p:nvSpPr>
        <p:spPr>
          <a:xfrm>
            <a:off x="10178941" y="2713648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4" name="Shape 1722"/>
          <p:cNvSpPr/>
          <p:nvPr userDrawn="1">
            <p:custDataLst>
              <p:tags r:id="rId35"/>
            </p:custDataLst>
          </p:nvPr>
        </p:nvSpPr>
        <p:spPr>
          <a:xfrm>
            <a:off x="10170246" y="3601541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5" name="Shape 1722"/>
          <p:cNvSpPr/>
          <p:nvPr userDrawn="1">
            <p:custDataLst>
              <p:tags r:id="rId36"/>
            </p:custDataLst>
          </p:nvPr>
        </p:nvSpPr>
        <p:spPr>
          <a:xfrm>
            <a:off x="10150238" y="4559078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56" name="Shape 1722"/>
          <p:cNvSpPr/>
          <p:nvPr userDrawn="1">
            <p:custDataLst>
              <p:tags r:id="rId37"/>
            </p:custDataLst>
          </p:nvPr>
        </p:nvSpPr>
        <p:spPr>
          <a:xfrm>
            <a:off x="10155052" y="5453356"/>
            <a:ext cx="267705" cy="4116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>
              <a:defRPr sz="3000"/>
            </a:lvl1pPr>
          </a:lstStyle>
          <a:p>
            <a:r>
              <a:rPr lang="en-US" sz="2000" dirty="0">
                <a:solidFill>
                  <a:prstClr val="black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endParaRPr sz="2000" dirty="0">
              <a:solidFill>
                <a:prstClr val="black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 userDrawn="1">
            <p:custDataLst>
              <p:tags r:id="rId3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41" y="2830204"/>
            <a:ext cx="4474061" cy="2982707"/>
          </a:xfrm>
          <a:prstGeom prst="roundRect">
            <a:avLst>
              <a:gd name="adj" fmla="val 7407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1" name="文本框 60"/>
          <p:cNvSpPr txBox="1"/>
          <p:nvPr userDrawn="1">
            <p:custDataLst>
              <p:tags r:id="rId39"/>
            </p:custDataLst>
          </p:nvPr>
        </p:nvSpPr>
        <p:spPr>
          <a:xfrm>
            <a:off x="1669540" y="1897536"/>
            <a:ext cx="3816859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ipsum, Lorem ipsum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62" name="椭圆 61"/>
          <p:cNvSpPr/>
          <p:nvPr userDrawn="1">
            <p:custDataLst>
              <p:tags r:id="rId40"/>
            </p:custDataLst>
          </p:nvPr>
        </p:nvSpPr>
        <p:spPr>
          <a:xfrm>
            <a:off x="1313090" y="2063747"/>
            <a:ext cx="241390" cy="241390"/>
          </a:xfrm>
          <a:prstGeom prst="ellipse">
            <a:avLst/>
          </a:prstGeom>
          <a:solidFill>
            <a:srgbClr val="7AAFD5"/>
          </a:solidFill>
          <a:ln>
            <a:solidFill>
              <a:srgbClr val="7AA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51"/>
          <a:stretch>
            <a:fillRect/>
          </a:stretch>
        </p:blipFill>
        <p:spPr>
          <a:xfrm rot="10800000">
            <a:off x="-4447" y="0"/>
            <a:ext cx="5364481" cy="6858000"/>
          </a:xfrm>
          <a:prstGeom prst="rect">
            <a:avLst/>
          </a:prstGeom>
          <a:ln>
            <a:noFill/>
          </a:ln>
        </p:spPr>
      </p:pic>
      <p:sp>
        <p:nvSpPr>
          <p:cNvPr id="17" name="文本框 16"/>
          <p:cNvSpPr txBox="1"/>
          <p:nvPr userDrawn="1">
            <p:custDataLst>
              <p:tags r:id="rId2"/>
            </p:custDataLst>
          </p:nvPr>
        </p:nvSpPr>
        <p:spPr>
          <a:xfrm>
            <a:off x="6554103" y="2050043"/>
            <a:ext cx="383343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rgbClr val="12279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Part three</a:t>
            </a:r>
          </a:p>
        </p:txBody>
      </p:sp>
      <p:sp>
        <p:nvSpPr>
          <p:cNvPr id="18" name="矩形 17"/>
          <p:cNvSpPr/>
          <p:nvPr userDrawn="1">
            <p:custDataLst>
              <p:tags r:id="rId3"/>
            </p:custDataLst>
          </p:nvPr>
        </p:nvSpPr>
        <p:spPr>
          <a:xfrm>
            <a:off x="6654683" y="3116115"/>
            <a:ext cx="284480" cy="60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>
            <p:custDataLst>
              <p:tags r:id="rId4"/>
            </p:custDataLst>
          </p:nvPr>
        </p:nvSpPr>
        <p:spPr>
          <a:xfrm>
            <a:off x="6553804" y="3210339"/>
            <a:ext cx="3065199" cy="82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amet, consectetuer adipiscing elit. Maecenas, Lorem ipsum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，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65000"/>
                  </a:schemeClr>
                </a:solidFill>
                <a:latin typeface="思源黑体 CN Light" panose="020B0200000000000000" pitchFamily="34" charset="-122"/>
                <a:ea typeface="思源黑体 CN Light" panose="020B0200000000000000" pitchFamily="34" charset="-122"/>
              </a:rPr>
              <a:t>amet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思源黑体 CN Light" panose="020B0200000000000000" pitchFamily="34" charset="-122"/>
              <a:ea typeface="思源黑体 CN Light" panose="020B0200000000000000" pitchFamily="34" charset="-122"/>
            </a:endParaRPr>
          </a:p>
        </p:txBody>
      </p:sp>
      <p:sp>
        <p:nvSpPr>
          <p:cNvPr id="22" name="TextBox 21"/>
          <p:cNvSpPr txBox="1"/>
          <p:nvPr userDrawn="1">
            <p:custDataLst>
              <p:tags r:id="rId5"/>
            </p:custDataLst>
          </p:nvPr>
        </p:nvSpPr>
        <p:spPr>
          <a:xfrm>
            <a:off x="6093154" y="733862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Here</a:t>
            </a:r>
          </a:p>
        </p:txBody>
      </p:sp>
      <p:sp>
        <p:nvSpPr>
          <p:cNvPr id="23" name="TextBox 34"/>
          <p:cNvSpPr txBox="1"/>
          <p:nvPr userDrawn="1">
            <p:custDataLst>
              <p:tags r:id="rId6"/>
            </p:custDataLst>
          </p:nvPr>
        </p:nvSpPr>
        <p:spPr>
          <a:xfrm>
            <a:off x="7668987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4" name="TextBox 35"/>
          <p:cNvSpPr txBox="1"/>
          <p:nvPr userDrawn="1">
            <p:custDataLst>
              <p:tags r:id="rId7"/>
            </p:custDataLst>
          </p:nvPr>
        </p:nvSpPr>
        <p:spPr>
          <a:xfrm>
            <a:off x="9250772" y="707726"/>
            <a:ext cx="835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5" name="TextBox 36"/>
          <p:cNvSpPr txBox="1"/>
          <p:nvPr userDrawn="1">
            <p:custDataLst>
              <p:tags r:id="rId8"/>
            </p:custDataLst>
          </p:nvPr>
        </p:nvSpPr>
        <p:spPr>
          <a:xfrm>
            <a:off x="10863819" y="811866"/>
            <a:ext cx="83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 kern="0">
                <a:latin typeface="仓耳今楷05-6763 W05" panose="02020400000000000000" pitchFamily="18" charset="-122"/>
                <a:ea typeface="仓耳今楷05-6763 W05" panose="02020400000000000000" pitchFamily="18" charset="-122"/>
                <a:cs typeface="Poppins Medium" panose="00000A00000000000000" pitchFamily="2" charset="0"/>
              </a:rPr>
              <a:t>Text Tittle </a:t>
            </a:r>
            <a:endParaRPr lang="en-US" sz="900" kern="0">
              <a:latin typeface="仓耳今楷05-6763 W05" panose="02020400000000000000" pitchFamily="18" charset="-122"/>
              <a:ea typeface="仓耳今楷05-6763 W05" panose="02020400000000000000" pitchFamily="18" charset="-122"/>
              <a:cs typeface="Poppins Medium" panose="00000A00000000000000" pitchFamily="2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9"/>
            </p:custDataLst>
          </p:nvPr>
        </p:nvSpPr>
        <p:spPr>
          <a:xfrm>
            <a:off x="6592473" y="4165554"/>
            <a:ext cx="1493930" cy="524502"/>
          </a:xfrm>
          <a:prstGeom prst="rect">
            <a:avLst/>
          </a:prstGeom>
          <a:noFill/>
          <a:ln>
            <a:solidFill>
              <a:schemeClr val="tx1"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>
            <p:custDataLst>
              <p:tags r:id="rId10"/>
            </p:custDataLst>
          </p:nvPr>
        </p:nvSpPr>
        <p:spPr>
          <a:xfrm>
            <a:off x="6795966" y="4243139"/>
            <a:ext cx="10869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31" name="Google Shape;1126;p31"/>
          <p:cNvCxnSpPr/>
          <p:nvPr userDrawn="1">
            <p:custDataLst>
              <p:tags r:id="rId11"/>
            </p:custDataLst>
          </p:nvPr>
        </p:nvCxnSpPr>
        <p:spPr>
          <a:xfrm>
            <a:off x="5350588" y="5810812"/>
            <a:ext cx="6841412" cy="0"/>
          </a:xfrm>
          <a:prstGeom prst="straightConnector1">
            <a:avLst/>
          </a:prstGeom>
          <a:noFill/>
          <a:ln w="9525" cap="flat" cmpd="sng">
            <a:solidFill>
              <a:schemeClr val="tx1">
                <a:alpha val="22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图片 20" descr="11冬令营改色_复制-03"/>
          <p:cNvPicPr>
            <a:picLocks noChangeAspect="1"/>
          </p:cNvPicPr>
          <p:nvPr userDrawn="1"/>
        </p:nvPicPr>
        <p:blipFill>
          <a:blip r:embed="rId20"/>
          <a:srcRect t="44056"/>
          <a:stretch>
            <a:fillRect/>
          </a:stretch>
        </p:blipFill>
        <p:spPr>
          <a:xfrm>
            <a:off x="431165" y="1764030"/>
            <a:ext cx="5127625" cy="5093970"/>
          </a:xfrm>
          <a:prstGeom prst="rect">
            <a:avLst/>
          </a:prstGeom>
        </p:spPr>
      </p:pic>
      <p:grpSp>
        <p:nvGrpSpPr>
          <p:cNvPr id="28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29" name="Rectangle 6"/>
            <p:cNvSpPr/>
            <p:nvPr>
              <p:custDataLst>
                <p:tags r:id="rId15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0" name="Rectangle 7"/>
            <p:cNvSpPr/>
            <p:nvPr>
              <p:custDataLst>
                <p:tags r:id="rId16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32" name="Rectangle 8"/>
            <p:cNvSpPr/>
            <p:nvPr>
              <p:custDataLst>
                <p:tags r:id="rId17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33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34" name="Rectangle 6"/>
            <p:cNvSpPr/>
            <p:nvPr>
              <p:custDataLst>
                <p:tags r:id="rId12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5" name="Rectangle 7"/>
            <p:cNvSpPr/>
            <p:nvPr>
              <p:custDataLst>
                <p:tags r:id="rId13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36" name="Rectangle 8"/>
            <p:cNvSpPr/>
            <p:nvPr>
              <p:custDataLst>
                <p:tags r:id="rId14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23" Type="http://schemas.openxmlformats.org/officeDocument/2006/relationships/tags" Target="../tags/tag12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57175" y="214630"/>
            <a:ext cx="11677650" cy="6428740"/>
          </a:xfrm>
          <a:prstGeom prst="rect">
            <a:avLst/>
          </a:prstGeom>
          <a:solidFill>
            <a:srgbClr val="F0FC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46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6"/>
            </p:custDataLst>
          </p:nvPr>
        </p:nvSpPr>
        <p:spPr>
          <a:xfrm>
            <a:off x="257175" y="214630"/>
            <a:ext cx="11677650" cy="6428740"/>
          </a:xfrm>
          <a:prstGeom prst="rect">
            <a:avLst/>
          </a:prstGeom>
          <a:solidFill>
            <a:srgbClr val="F0FCF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科创学院logo-横版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0295890" y="432435"/>
            <a:ext cx="1298575" cy="575310"/>
          </a:xfrm>
          <a:prstGeom prst="rect">
            <a:avLst/>
          </a:prstGeom>
        </p:spPr>
      </p:pic>
      <p:grpSp>
        <p:nvGrpSpPr>
          <p:cNvPr id="11" name="Group 5"/>
          <p:cNvGrpSpPr/>
          <p:nvPr userDrawn="1"/>
        </p:nvGrpSpPr>
        <p:grpSpPr>
          <a:xfrm>
            <a:off x="699249" y="1077483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12" name="Rectangle 6"/>
            <p:cNvSpPr/>
            <p:nvPr>
              <p:custDataLst>
                <p:tags r:id="rId21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4" name="Rectangle 7"/>
            <p:cNvSpPr/>
            <p:nvPr>
              <p:custDataLst>
                <p:tags r:id="rId22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122795"/>
                </a:solidFill>
              </a:endParaRPr>
            </a:p>
          </p:txBody>
        </p:sp>
        <p:sp>
          <p:nvSpPr>
            <p:cNvPr id="15" name="Rectangle 8"/>
            <p:cNvSpPr/>
            <p:nvPr>
              <p:custDataLst>
                <p:tags r:id="rId23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  <p:grpSp>
        <p:nvGrpSpPr>
          <p:cNvPr id="9" name="Group 5"/>
          <p:cNvGrpSpPr/>
          <p:nvPr userDrawn="1"/>
        </p:nvGrpSpPr>
        <p:grpSpPr>
          <a:xfrm>
            <a:off x="699249" y="5709808"/>
            <a:ext cx="209306" cy="236179"/>
            <a:chOff x="4551216" y="1039091"/>
            <a:chExt cx="1226129" cy="1046018"/>
          </a:xfrm>
          <a:solidFill>
            <a:schemeClr val="tx1"/>
          </a:solidFill>
        </p:grpSpPr>
        <p:sp>
          <p:nvSpPr>
            <p:cNvPr id="10" name="Rectangle 6"/>
            <p:cNvSpPr/>
            <p:nvPr>
              <p:custDataLst>
                <p:tags r:id="rId18"/>
              </p:custDataLst>
            </p:nvPr>
          </p:nvSpPr>
          <p:spPr>
            <a:xfrm>
              <a:off x="4551218" y="1039091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13" name="Rectangle 7"/>
            <p:cNvSpPr/>
            <p:nvPr>
              <p:custDataLst>
                <p:tags r:id="rId19"/>
              </p:custDataLst>
            </p:nvPr>
          </p:nvSpPr>
          <p:spPr>
            <a:xfrm>
              <a:off x="4551217" y="1468582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795"/>
                </a:solidFill>
              </a:endParaRPr>
            </a:p>
          </p:txBody>
        </p:sp>
        <p:sp>
          <p:nvSpPr>
            <p:cNvPr id="16" name="Rectangle 8"/>
            <p:cNvSpPr/>
            <p:nvPr>
              <p:custDataLst>
                <p:tags r:id="rId20"/>
              </p:custDataLst>
            </p:nvPr>
          </p:nvSpPr>
          <p:spPr>
            <a:xfrm>
              <a:off x="4551216" y="1898073"/>
              <a:ext cx="1226127" cy="187036"/>
            </a:xfrm>
            <a:prstGeom prst="rect">
              <a:avLst/>
            </a:prstGeom>
            <a:solidFill>
              <a:srgbClr val="122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22795"/>
                  </a:solidFill>
                </a:ln>
                <a:solidFill>
                  <a:srgbClr val="122795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3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image" Target="../media/image2.png"/><Relationship Id="rId5" Type="http://schemas.openxmlformats.org/officeDocument/2006/relationships/tags" Target="../tags/tag174.xml"/><Relationship Id="rId10" Type="http://schemas.openxmlformats.org/officeDocument/2006/relationships/image" Target="../media/image1.png"/><Relationship Id="rId4" Type="http://schemas.openxmlformats.org/officeDocument/2006/relationships/tags" Target="../tags/tag173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image" Target="../media/image3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../media/image2.png"/><Relationship Id="rId5" Type="http://schemas.openxmlformats.org/officeDocument/2006/relationships/tags" Target="../tags/tag192.xml"/><Relationship Id="rId10" Type="http://schemas.openxmlformats.org/officeDocument/2006/relationships/image" Target="../media/image1.png"/><Relationship Id="rId4" Type="http://schemas.openxmlformats.org/officeDocument/2006/relationships/tags" Target="../tags/tag191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11冬令营改色_复制-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/>
          <a:srcRect t="47037" r="9318"/>
          <a:stretch>
            <a:fillRect/>
          </a:stretch>
        </p:blipFill>
        <p:spPr>
          <a:xfrm>
            <a:off x="5567045" y="770890"/>
            <a:ext cx="6367780" cy="6605270"/>
          </a:xfrm>
          <a:prstGeom prst="rect">
            <a:avLst/>
          </a:prstGeom>
        </p:spPr>
      </p:pic>
      <p:pic>
        <p:nvPicPr>
          <p:cNvPr id="8" name="图片 7" descr="科创学院logo-横版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0240" y="628650"/>
            <a:ext cx="1298575" cy="575310"/>
          </a:xfrm>
          <a:prstGeom prst="rect">
            <a:avLst/>
          </a:prstGeom>
        </p:spPr>
      </p:pic>
      <p:pic>
        <p:nvPicPr>
          <p:cNvPr id="9" name="图片 8" descr="1-0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l="3005" t="69346" r="90783" b="23349"/>
          <a:stretch>
            <a:fillRect/>
          </a:stretch>
        </p:blipFill>
        <p:spPr>
          <a:xfrm>
            <a:off x="988695" y="4380230"/>
            <a:ext cx="371475" cy="2781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>
            <p:custDataLst>
              <p:tags r:id="rId4"/>
            </p:custDataLst>
          </p:nvPr>
        </p:nvSpPr>
        <p:spPr>
          <a:xfrm>
            <a:off x="861695" y="1740535"/>
            <a:ext cx="5110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深圳科创学院</a:t>
            </a:r>
          </a:p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高中生机器人冬令营</a:t>
            </a:r>
          </a:p>
        </p:txBody>
      </p:sp>
      <p:sp>
        <p:nvSpPr>
          <p:cNvPr id="4" name="文本框 3"/>
          <p:cNvSpPr txBox="1"/>
          <p:nvPr userDrawn="1">
            <p:custDataLst>
              <p:tags r:id="rId5"/>
            </p:custDataLst>
          </p:nvPr>
        </p:nvSpPr>
        <p:spPr>
          <a:xfrm>
            <a:off x="1360170" y="4313555"/>
            <a:ext cx="3083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2024.1.29</a:t>
            </a: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</a:t>
            </a: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深圳科创学院（南山总部）</a:t>
            </a:r>
          </a:p>
        </p:txBody>
      </p:sp>
      <p:sp>
        <p:nvSpPr>
          <p:cNvPr id="5" name="圆角矩形 4"/>
          <p:cNvSpPr/>
          <p:nvPr userDrawn="1">
            <p:custDataLst>
              <p:tags r:id="rId6"/>
            </p:custDataLst>
          </p:nvPr>
        </p:nvSpPr>
        <p:spPr>
          <a:xfrm>
            <a:off x="988695" y="3599180"/>
            <a:ext cx="2769870" cy="574675"/>
          </a:xfrm>
          <a:prstGeom prst="roundRect">
            <a:avLst/>
          </a:prstGeom>
          <a:solidFill>
            <a:srgbClr val="12279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>
            <p:custDataLst>
              <p:tags r:id="rId7"/>
            </p:custDataLst>
          </p:nvPr>
        </p:nvSpPr>
        <p:spPr>
          <a:xfrm>
            <a:off x="1042035" y="3631565"/>
            <a:ext cx="511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D7F8E8"/>
                </a:solidFill>
                <a:latin typeface="Microsoft YaHei" panose="020B0503020204020204" charset="-122"/>
                <a:ea typeface="Microsoft YaHei" panose="020B0503020204020204" charset="-122"/>
              </a:rPr>
              <a:t>主题：捕鱼达人</a:t>
            </a:r>
          </a:p>
        </p:txBody>
      </p:sp>
      <p:pic>
        <p:nvPicPr>
          <p:cNvPr id="6" name="图片 5" descr="1-0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2"/>
          <a:srcRect l="3005" t="77802" r="90783" b="10824"/>
          <a:stretch>
            <a:fillRect/>
          </a:stretch>
        </p:blipFill>
        <p:spPr>
          <a:xfrm>
            <a:off x="988695" y="4710430"/>
            <a:ext cx="371475" cy="4330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机器人判罚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8D9B6-F8EF-073F-2768-11DD75B8A1F6}"/>
              </a:ext>
            </a:extLst>
          </p:cNvPr>
          <p:cNvSpPr txBox="1"/>
          <p:nvPr/>
        </p:nvSpPr>
        <p:spPr>
          <a:xfrm>
            <a:off x="1536065" y="1692613"/>
            <a:ext cx="9918100" cy="3907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机器人冲撞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自动机器人的冲撞不判罚</a:t>
            </a:r>
            <a:endParaRPr lang="en-US" altLang="zh-CN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若发现恶意设置的程序意图，则直接判负，本局经济解算为</a:t>
            </a:r>
            <a:r>
              <a:rPr lang="en-US" altLang="zh-CN" sz="2400" dirty="0"/>
              <a:t>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手动机器人发生冲撞，冲撞主动方扣除</a:t>
            </a:r>
            <a:r>
              <a:rPr lang="en-US" altLang="zh-CN" sz="2400" dirty="0"/>
              <a:t>100</a:t>
            </a:r>
            <a:r>
              <a:rPr lang="zh-CN" altLang="en-US" sz="2400" dirty="0"/>
              <a:t>金币</a:t>
            </a:r>
            <a:endParaRPr lang="en-US" altLang="zh-CN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无法分辨冲撞主动方时，双方均扣除</a:t>
            </a:r>
            <a:r>
              <a:rPr lang="en-US" altLang="zh-CN" sz="2400" dirty="0"/>
              <a:t>50</a:t>
            </a:r>
            <a:r>
              <a:rPr lang="zh-CN" altLang="en-US" sz="2400" dirty="0"/>
              <a:t>金币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机器人组件脱落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比赛过程中，机器人结构组件必须稳固连接，严禁出现结构件脱落</a:t>
            </a:r>
          </a:p>
        </p:txBody>
      </p:sp>
    </p:spTree>
    <p:extLst>
      <p:ext uri="{BB962C8B-B14F-4D97-AF65-F5344CB8AC3E}">
        <p14:creationId xmlns:p14="http://schemas.microsoft.com/office/powerpoint/2010/main" val="193677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关于手动操作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8D9B6-F8EF-073F-2768-11DD75B8A1F6}"/>
              </a:ext>
            </a:extLst>
          </p:cNvPr>
          <p:cNvSpPr txBox="1"/>
          <p:nvPr/>
        </p:nvSpPr>
        <p:spPr>
          <a:xfrm>
            <a:off x="1536065" y="1692613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比赛鼓励机器人自动操作，但是也允许队员手动操作机器人。</a:t>
            </a:r>
            <a:endParaRPr lang="en-US" altLang="zh-CN" sz="2400" dirty="0"/>
          </a:p>
          <a:p>
            <a:r>
              <a:rPr lang="zh-CN" altLang="en-US" sz="2400" dirty="0"/>
              <a:t>当队员手动操作时，裁判系统进行计时。</a:t>
            </a:r>
            <a:endParaRPr lang="en-US" altLang="zh-CN" sz="2400" dirty="0"/>
          </a:p>
          <a:p>
            <a:r>
              <a:rPr lang="zh-CN" altLang="en-US" sz="2400" dirty="0"/>
              <a:t>在游戏结束后，根据手动操作的总时长，会扣除总经济。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基础组每启动</a:t>
            </a:r>
            <a:r>
              <a:rPr lang="en-US" altLang="zh-CN" sz="2400" dirty="0"/>
              <a:t>1</a:t>
            </a:r>
            <a:r>
              <a:rPr lang="zh-CN" altLang="en-US" sz="2400" dirty="0"/>
              <a:t>秒遥控器，最终经济降低</a:t>
            </a:r>
            <a:r>
              <a:rPr lang="en-US" altLang="zh-CN" sz="2400" dirty="0"/>
              <a:t>0.1%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如果</a:t>
            </a:r>
            <a:r>
              <a:rPr lang="en-US" altLang="zh-CN" sz="2400" dirty="0"/>
              <a:t>7</a:t>
            </a:r>
            <a:r>
              <a:rPr lang="zh-CN" altLang="en-US" sz="2400" dirty="0"/>
              <a:t>分钟全程手动操作，最终经济为初始的</a:t>
            </a:r>
            <a:r>
              <a:rPr lang="en-US" altLang="zh-CN" sz="2400" dirty="0"/>
              <a:t>58%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进阶组每启动</a:t>
            </a:r>
            <a:r>
              <a:rPr lang="en-US" altLang="zh-CN" sz="2400" dirty="0"/>
              <a:t>1</a:t>
            </a:r>
            <a:r>
              <a:rPr lang="zh-CN" altLang="en-US" sz="2400" dirty="0"/>
              <a:t>秒遥控器，最终经济降低</a:t>
            </a:r>
            <a:r>
              <a:rPr lang="en-US" altLang="zh-CN" sz="2400" dirty="0"/>
              <a:t>0.3%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如果操作时长达到</a:t>
            </a:r>
            <a:r>
              <a:rPr lang="en-US" altLang="zh-CN" sz="2400" dirty="0"/>
              <a:t>334</a:t>
            </a:r>
            <a:r>
              <a:rPr lang="zh-CN" altLang="en-US" sz="2400" dirty="0"/>
              <a:t>秒，最终经济为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987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1冬令营改色_复制-0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/>
          <a:srcRect t="47037" r="9318"/>
          <a:stretch>
            <a:fillRect/>
          </a:stretch>
        </p:blipFill>
        <p:spPr>
          <a:xfrm>
            <a:off x="5567045" y="770890"/>
            <a:ext cx="6367780" cy="6605270"/>
          </a:xfrm>
          <a:prstGeom prst="rect">
            <a:avLst/>
          </a:prstGeom>
        </p:spPr>
      </p:pic>
      <p:pic>
        <p:nvPicPr>
          <p:cNvPr id="10" name="图片 9" descr="科创学院logo-横版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0240" y="628650"/>
            <a:ext cx="1298575" cy="575310"/>
          </a:xfrm>
          <a:prstGeom prst="rect">
            <a:avLst/>
          </a:prstGeom>
        </p:spPr>
      </p:pic>
      <p:pic>
        <p:nvPicPr>
          <p:cNvPr id="11" name="图片 10" descr="1-0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2"/>
          <a:srcRect l="3005" t="69346" r="90783" b="23349"/>
          <a:stretch>
            <a:fillRect/>
          </a:stretch>
        </p:blipFill>
        <p:spPr>
          <a:xfrm>
            <a:off x="650240" y="4281170"/>
            <a:ext cx="371475" cy="27813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>
            <p:custDataLst>
              <p:tags r:id="rId4"/>
            </p:custDataLst>
          </p:nvPr>
        </p:nvSpPr>
        <p:spPr>
          <a:xfrm>
            <a:off x="650240" y="2256790"/>
            <a:ext cx="5110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感谢观看！</a:t>
            </a:r>
          </a:p>
        </p:txBody>
      </p:sp>
      <p:sp>
        <p:nvSpPr>
          <p:cNvPr id="14" name="文本框 13"/>
          <p:cNvSpPr txBox="1"/>
          <p:nvPr userDrawn="1">
            <p:custDataLst>
              <p:tags r:id="rId5"/>
            </p:custDataLst>
          </p:nvPr>
        </p:nvSpPr>
        <p:spPr>
          <a:xfrm>
            <a:off x="1021715" y="4214495"/>
            <a:ext cx="3083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2024.1.29</a:t>
            </a: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</a:t>
            </a:r>
            <a:r>
              <a:rPr lang="en-US" altLang="zh-CN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202020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深圳科创学院（南山总部）</a:t>
            </a:r>
          </a:p>
        </p:txBody>
      </p:sp>
      <p:sp>
        <p:nvSpPr>
          <p:cNvPr id="15" name="圆角矩形 14"/>
          <p:cNvSpPr/>
          <p:nvPr userDrawn="1">
            <p:custDataLst>
              <p:tags r:id="rId6"/>
            </p:custDataLst>
          </p:nvPr>
        </p:nvSpPr>
        <p:spPr>
          <a:xfrm>
            <a:off x="703580" y="3069590"/>
            <a:ext cx="1763395" cy="370205"/>
          </a:xfrm>
          <a:prstGeom prst="roundRect">
            <a:avLst/>
          </a:prstGeom>
          <a:solidFill>
            <a:srgbClr val="12279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>
            <p:custDataLst>
              <p:tags r:id="rId7"/>
            </p:custDataLst>
          </p:nvPr>
        </p:nvSpPr>
        <p:spPr>
          <a:xfrm>
            <a:off x="756920" y="3082925"/>
            <a:ext cx="5110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D7F8E8"/>
                </a:solidFill>
                <a:latin typeface="Microsoft YaHei" panose="020B0503020204020204" charset="-122"/>
                <a:ea typeface="Microsoft YaHei" panose="020B0503020204020204" charset="-122"/>
              </a:rPr>
              <a:t>主题：捕鱼达人</a:t>
            </a:r>
          </a:p>
        </p:txBody>
      </p:sp>
      <p:pic>
        <p:nvPicPr>
          <p:cNvPr id="17" name="图片 16" descr="1-02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2"/>
          <a:srcRect l="3005" t="77802" r="90783" b="10824"/>
          <a:stretch>
            <a:fillRect/>
          </a:stretch>
        </p:blipFill>
        <p:spPr>
          <a:xfrm>
            <a:off x="650240" y="4611370"/>
            <a:ext cx="371475" cy="433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场地装置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045AE1-ED6F-2651-FD4A-70B1B91D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65" y="1581697"/>
            <a:ext cx="9206185" cy="46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捕鱼要有鱼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8D9B6-F8EF-073F-2768-11DD75B8A1F6}"/>
              </a:ext>
            </a:extLst>
          </p:cNvPr>
          <p:cNvSpPr txBox="1"/>
          <p:nvPr/>
        </p:nvSpPr>
        <p:spPr>
          <a:xfrm>
            <a:off x="1536065" y="1692613"/>
            <a:ext cx="6187912" cy="3907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</a:rPr>
              <a:t>鱼是队伍获得经济价值的唯一物资。</a:t>
            </a:r>
            <a:endParaRPr lang="en-US" altLang="zh-CN" sz="24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</a:rPr>
              <a:t>鱼分为</a:t>
            </a:r>
            <a:r>
              <a:rPr lang="en-US" altLang="zh-CN" sz="2400" dirty="0">
                <a:effectLst/>
              </a:rPr>
              <a:t>4</a:t>
            </a:r>
            <a:r>
              <a:rPr lang="zh-CN" altLang="en-US" sz="2400" dirty="0"/>
              <a:t>种，有各自的经济价值和处理时间：</a:t>
            </a:r>
            <a:endParaRPr lang="en-US" altLang="zh-CN" sz="2400" dirty="0">
              <a:solidFill>
                <a:srgbClr val="D83931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D83931"/>
                </a:solidFill>
                <a:effectLst/>
              </a:rPr>
              <a:t>红鱼 </a:t>
            </a:r>
            <a:r>
              <a:rPr lang="en-US" altLang="zh-CN" sz="2400" dirty="0">
                <a:solidFill>
                  <a:srgbClr val="D83931"/>
                </a:solidFill>
                <a:effectLst/>
              </a:rPr>
              <a:t>350</a:t>
            </a:r>
            <a:r>
              <a:rPr lang="zh-CN" altLang="en-US" sz="2400" dirty="0">
                <a:solidFill>
                  <a:srgbClr val="D83931"/>
                </a:solidFill>
                <a:effectLst/>
              </a:rPr>
              <a:t>经济 </a:t>
            </a:r>
            <a:r>
              <a:rPr lang="en-US" altLang="zh-CN" sz="2400" dirty="0">
                <a:solidFill>
                  <a:srgbClr val="D83931"/>
                </a:solidFill>
                <a:effectLst/>
              </a:rPr>
              <a:t>50s</a:t>
            </a:r>
            <a:r>
              <a:rPr lang="zh-CN" altLang="en-US" sz="2400" dirty="0">
                <a:solidFill>
                  <a:srgbClr val="D83931"/>
                </a:solidFill>
                <a:effectLst/>
              </a:rPr>
              <a:t>处理时间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DC9B04"/>
                </a:solidFill>
                <a:effectLst/>
              </a:rPr>
              <a:t>黄鱼 </a:t>
            </a:r>
            <a:r>
              <a:rPr lang="en-US" altLang="zh-CN" sz="2400" dirty="0">
                <a:solidFill>
                  <a:srgbClr val="DC9B04"/>
                </a:solidFill>
                <a:effectLst/>
              </a:rPr>
              <a:t>320</a:t>
            </a:r>
            <a:r>
              <a:rPr lang="zh-CN" altLang="en-US" sz="2400" dirty="0">
                <a:solidFill>
                  <a:srgbClr val="DC9B04"/>
                </a:solidFill>
                <a:effectLst/>
              </a:rPr>
              <a:t>经济 </a:t>
            </a:r>
            <a:r>
              <a:rPr lang="en-US" altLang="zh-CN" sz="2400" dirty="0">
                <a:solidFill>
                  <a:srgbClr val="DC9B04"/>
                </a:solidFill>
                <a:effectLst/>
              </a:rPr>
              <a:t>40s</a:t>
            </a:r>
            <a:r>
              <a:rPr lang="zh-CN" altLang="en-US" sz="2400" dirty="0">
                <a:solidFill>
                  <a:srgbClr val="DC9B04"/>
                </a:solidFill>
                <a:effectLst/>
              </a:rPr>
              <a:t>处理时间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EA121"/>
                </a:solidFill>
                <a:effectLst/>
              </a:rPr>
              <a:t>绿鱼 </a:t>
            </a:r>
            <a:r>
              <a:rPr lang="en-US" altLang="zh-CN" sz="2400" dirty="0">
                <a:solidFill>
                  <a:srgbClr val="2EA121"/>
                </a:solidFill>
                <a:effectLst/>
              </a:rPr>
              <a:t>270</a:t>
            </a:r>
            <a:r>
              <a:rPr lang="zh-CN" altLang="en-US" sz="2400" dirty="0">
                <a:solidFill>
                  <a:srgbClr val="2EA121"/>
                </a:solidFill>
                <a:effectLst/>
              </a:rPr>
              <a:t>经济 </a:t>
            </a:r>
            <a:r>
              <a:rPr lang="en-US" altLang="zh-CN" sz="2400" dirty="0">
                <a:solidFill>
                  <a:srgbClr val="2EA121"/>
                </a:solidFill>
                <a:effectLst/>
              </a:rPr>
              <a:t>30s</a:t>
            </a:r>
            <a:r>
              <a:rPr lang="zh-CN" altLang="en-US" sz="2400" dirty="0">
                <a:solidFill>
                  <a:srgbClr val="2EA121"/>
                </a:solidFill>
                <a:effectLst/>
              </a:rPr>
              <a:t>处理时间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245BDB"/>
                </a:solidFill>
                <a:effectLst/>
              </a:rPr>
              <a:t>蓝鱼 </a:t>
            </a:r>
            <a:r>
              <a:rPr lang="en-US" altLang="zh-CN" sz="2400" dirty="0">
                <a:solidFill>
                  <a:srgbClr val="245BDB"/>
                </a:solidFill>
                <a:effectLst/>
              </a:rPr>
              <a:t>200</a:t>
            </a:r>
            <a:r>
              <a:rPr lang="zh-CN" altLang="en-US" sz="2400" dirty="0">
                <a:solidFill>
                  <a:srgbClr val="245BDB"/>
                </a:solidFill>
                <a:effectLst/>
              </a:rPr>
              <a:t>经济 </a:t>
            </a:r>
            <a:r>
              <a:rPr lang="en-US" altLang="zh-CN" sz="2400" dirty="0">
                <a:solidFill>
                  <a:srgbClr val="245BDB"/>
                </a:solidFill>
                <a:effectLst/>
              </a:rPr>
              <a:t>20s</a:t>
            </a:r>
            <a:r>
              <a:rPr lang="zh-CN" altLang="en-US" sz="2400" dirty="0">
                <a:solidFill>
                  <a:srgbClr val="245BDB"/>
                </a:solidFill>
                <a:effectLst/>
              </a:rPr>
              <a:t>处理时间</a:t>
            </a:r>
            <a:endParaRPr lang="en-US" altLang="zh-CN" sz="2400" dirty="0">
              <a:solidFill>
                <a:srgbClr val="245BDB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（数值可能会有调整，以后续通知为准）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2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捕鱼要卖鱼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8D9B6-F8EF-073F-2768-11DD75B8A1F6}"/>
              </a:ext>
            </a:extLst>
          </p:cNvPr>
          <p:cNvSpPr txBox="1"/>
          <p:nvPr/>
        </p:nvSpPr>
        <p:spPr>
          <a:xfrm>
            <a:off x="1536065" y="1692613"/>
            <a:ext cx="8494633" cy="2799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鱼贩是一个平台装置，拥有空闲和繁忙两种状态。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将鱼投入装置将让鱼贩进入繁忙状态，取决于鱼的处理时间。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处理结束后，鱼贩回到空闲状态，并给队伍增加一定量的钱。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鱼贩只能一次处理一条鱼。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打窝后，鱼的售价会提升，后续会详解。</a:t>
            </a:r>
          </a:p>
        </p:txBody>
      </p:sp>
    </p:spTree>
    <p:extLst>
      <p:ext uri="{BB962C8B-B14F-4D97-AF65-F5344CB8AC3E}">
        <p14:creationId xmlns:p14="http://schemas.microsoft.com/office/powerpoint/2010/main" val="55876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鱼在哪？鱼池！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8D9B6-F8EF-073F-2768-11DD75B8A1F6}"/>
              </a:ext>
            </a:extLst>
          </p:cNvPr>
          <p:cNvSpPr txBox="1"/>
          <p:nvPr/>
        </p:nvSpPr>
        <p:spPr>
          <a:xfrm>
            <a:off x="1536065" y="1692613"/>
            <a:ext cx="5109091" cy="2245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</a:rPr>
              <a:t>鱼池是一个固定平台装置。</a:t>
            </a:r>
            <a:endParaRPr lang="en-US" altLang="zh-CN" sz="24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每局游戏开始时固定刷新</a:t>
            </a:r>
            <a:r>
              <a:rPr lang="en-US" altLang="zh-CN" sz="2400" dirty="0"/>
              <a:t>4</a:t>
            </a:r>
            <a:r>
              <a:rPr lang="zh-CN" altLang="en-US" sz="2400" dirty="0"/>
              <a:t>条鱼。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</a:rPr>
              <a:t>从靠近鱼塘的方向到远离鱼塘的方向</a:t>
            </a:r>
            <a:endParaRPr lang="en-US" altLang="zh-CN" sz="24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分别为</a:t>
            </a:r>
            <a:r>
              <a:rPr lang="zh-CN" altLang="en-US" sz="2400" dirty="0">
                <a:solidFill>
                  <a:srgbClr val="D83931"/>
                </a:solidFill>
                <a:effectLst/>
              </a:rPr>
              <a:t>红鱼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DC9B04"/>
                </a:solidFill>
                <a:effectLst/>
              </a:rPr>
              <a:t>黄鱼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2EA121"/>
                </a:solidFill>
                <a:effectLst/>
              </a:rPr>
              <a:t>绿鱼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245BDB"/>
                </a:solidFill>
                <a:effectLst/>
              </a:rPr>
              <a:t>蓝鱼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233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鱼在哪？鱼塘！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8D9B6-F8EF-073F-2768-11DD75B8A1F6}"/>
              </a:ext>
            </a:extLst>
          </p:cNvPr>
          <p:cNvSpPr txBox="1"/>
          <p:nvPr/>
        </p:nvSpPr>
        <p:spPr>
          <a:xfrm>
            <a:off x="1536065" y="1692613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/>
              </a:rPr>
              <a:t>鱼塘是一个活动平台装置，每隔一段时间清除旧鱼刷出新鱼。</a:t>
            </a:r>
            <a:endParaRPr lang="en-US" altLang="zh-CN" sz="2400" dirty="0">
              <a:effectLst/>
            </a:endParaRPr>
          </a:p>
          <a:p>
            <a:r>
              <a:rPr lang="zh-CN" altLang="en-US" sz="2400" dirty="0">
                <a:effectLst/>
              </a:rPr>
              <a:t>（基础营的不清除旧鱼）刷新表如下：</a:t>
            </a:r>
            <a:endParaRPr lang="en-US" altLang="zh-CN" sz="2400" dirty="0">
              <a:effectLst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9DF79E4-588A-415B-D66A-7144643E0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6905"/>
              </p:ext>
            </p:extLst>
          </p:nvPr>
        </p:nvGraphicFramePr>
        <p:xfrm>
          <a:off x="1536065" y="2638416"/>
          <a:ext cx="5642949" cy="3738880"/>
        </p:xfrm>
        <a:graphic>
          <a:graphicData uri="http://schemas.openxmlformats.org/drawingml/2006/table">
            <a:tbl>
              <a:tblPr/>
              <a:tblGrid>
                <a:gridCol w="1880983">
                  <a:extLst>
                    <a:ext uri="{9D8B030D-6E8A-4147-A177-3AD203B41FA5}">
                      <a16:colId xmlns:a16="http://schemas.microsoft.com/office/drawing/2014/main" val="2427796989"/>
                    </a:ext>
                  </a:extLst>
                </a:gridCol>
                <a:gridCol w="1880983">
                  <a:extLst>
                    <a:ext uri="{9D8B030D-6E8A-4147-A177-3AD203B41FA5}">
                      <a16:colId xmlns:a16="http://schemas.microsoft.com/office/drawing/2014/main" val="3501585124"/>
                    </a:ext>
                  </a:extLst>
                </a:gridCol>
                <a:gridCol w="1880983">
                  <a:extLst>
                    <a:ext uri="{9D8B030D-6E8A-4147-A177-3AD203B41FA5}">
                      <a16:colId xmlns:a16="http://schemas.microsoft.com/office/drawing/2014/main" val="3284360824"/>
                    </a:ext>
                  </a:extLst>
                </a:gridCol>
              </a:tblGrid>
              <a:tr h="41264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时间（</a:t>
                      </a:r>
                      <a:r>
                        <a:rPr lang="en-US" sz="2400" dirty="0">
                          <a:effectLst/>
                        </a:rPr>
                        <a:t>min）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靠近基地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</a:rPr>
                        <a:t>靠近鱼池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11764"/>
                  </a:ext>
                </a:extLst>
              </a:tr>
              <a:tr h="4126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0-1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</a:rPr>
                        <a:t>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effectLst/>
                        </a:rPr>
                        <a:t>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859953"/>
                  </a:ext>
                </a:extLst>
              </a:tr>
              <a:tr h="4126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1-2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D83931"/>
                          </a:solidFill>
                          <a:effectLst/>
                        </a:rPr>
                        <a:t>红鱼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D83931"/>
                          </a:solidFill>
                          <a:effectLst/>
                        </a:rPr>
                        <a:t>红鱼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647052"/>
                  </a:ext>
                </a:extLst>
              </a:tr>
              <a:tr h="4126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2-3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D83931"/>
                          </a:solidFill>
                          <a:effectLst/>
                        </a:rPr>
                        <a:t>红鱼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DC9B04"/>
                          </a:solidFill>
                          <a:effectLst/>
                        </a:rPr>
                        <a:t>黄鱼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318168"/>
                  </a:ext>
                </a:extLst>
              </a:tr>
              <a:tr h="4126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3-4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DC9B04"/>
                          </a:solidFill>
                          <a:effectLst/>
                        </a:rPr>
                        <a:t>黄鱼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DC9B04"/>
                          </a:solidFill>
                          <a:effectLst/>
                        </a:rPr>
                        <a:t>黄鱼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27366"/>
                  </a:ext>
                </a:extLst>
              </a:tr>
              <a:tr h="4126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4-5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2EA121"/>
                          </a:solidFill>
                          <a:effectLst/>
                        </a:rPr>
                        <a:t>绿鱼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2EA121"/>
                          </a:solidFill>
                          <a:effectLst/>
                        </a:rPr>
                        <a:t>绿鱼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678395"/>
                  </a:ext>
                </a:extLst>
              </a:tr>
              <a:tr h="4126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5-6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2EA121"/>
                          </a:solidFill>
                          <a:effectLst/>
                        </a:rPr>
                        <a:t>绿鱼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245BDB"/>
                          </a:solidFill>
                          <a:effectLst/>
                        </a:rPr>
                        <a:t>蓝鱼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5576"/>
                  </a:ext>
                </a:extLst>
              </a:tr>
              <a:tr h="41264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</a:rPr>
                        <a:t>6-7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245BDB"/>
                          </a:solidFill>
                          <a:effectLst/>
                        </a:rPr>
                        <a:t>蓝鱼</a:t>
                      </a:r>
                      <a:endParaRPr lang="zh-CN" altLang="en-US" sz="24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solidFill>
                            <a:srgbClr val="245BDB"/>
                          </a:solidFill>
                          <a:effectLst/>
                        </a:rPr>
                        <a:t>蓝鱼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018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71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饲料与打窝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8D9B6-F8EF-073F-2768-11DD75B8A1F6}"/>
              </a:ext>
            </a:extLst>
          </p:cNvPr>
          <p:cNvSpPr txBox="1"/>
          <p:nvPr/>
        </p:nvSpPr>
        <p:spPr>
          <a:xfrm>
            <a:off x="1536065" y="1692613"/>
            <a:ext cx="8650125" cy="3907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游戏共</a:t>
            </a:r>
            <a:r>
              <a:rPr lang="en-US" altLang="zh-CN" sz="2400" dirty="0"/>
              <a:t>7</a:t>
            </a:r>
            <a:r>
              <a:rPr lang="zh-CN" altLang="en-US" sz="2400" dirty="0"/>
              <a:t>分钟，分为</a:t>
            </a:r>
            <a:r>
              <a:rPr lang="en-US" altLang="zh-CN" sz="2400" dirty="0"/>
              <a:t>3</a:t>
            </a:r>
            <a:r>
              <a:rPr lang="zh-CN" altLang="en-US" sz="2400" dirty="0"/>
              <a:t>个阶段，分别为</a:t>
            </a:r>
            <a:r>
              <a:rPr lang="en-US" altLang="zh-CN" sz="2400" dirty="0"/>
              <a:t>2</a:t>
            </a:r>
            <a:r>
              <a:rPr lang="zh-CN" altLang="en-US" sz="2400" dirty="0"/>
              <a:t>分钟、</a:t>
            </a:r>
            <a:r>
              <a:rPr lang="en-US" altLang="zh-CN" sz="2400" dirty="0"/>
              <a:t>3</a:t>
            </a:r>
            <a:r>
              <a:rPr lang="zh-CN" altLang="en-US" sz="2400" dirty="0"/>
              <a:t>分钟、</a:t>
            </a:r>
            <a:r>
              <a:rPr lang="en-US" altLang="zh-CN" sz="2400" dirty="0"/>
              <a:t>2</a:t>
            </a:r>
            <a:r>
              <a:rPr lang="zh-CN" altLang="en-US" sz="2400" dirty="0"/>
              <a:t>分钟。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可以通过将饲料投入鱼塘来打窝，成功打窝后鱼的售价提高。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阶段一：无饲料，不能进行打窝与获取收益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阶段二：第</a:t>
            </a:r>
            <a:r>
              <a:rPr lang="en-US" altLang="zh-CN" sz="2400" dirty="0"/>
              <a:t>3</a:t>
            </a:r>
            <a:r>
              <a:rPr lang="zh-CN" altLang="en-US" sz="2400" dirty="0"/>
              <a:t>分钟开始时，饲料台刷出一个饵料，成功打窝后，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到第</a:t>
            </a:r>
            <a:r>
              <a:rPr lang="en-US" altLang="zh-CN" sz="2400" dirty="0"/>
              <a:t>6</a:t>
            </a:r>
            <a:r>
              <a:rPr lang="zh-CN" altLang="en-US" sz="2400" dirty="0"/>
              <a:t>分钟开始前，鱼的售价变为</a:t>
            </a:r>
            <a:r>
              <a:rPr lang="en-US" altLang="zh-CN" sz="2400" dirty="0"/>
              <a:t>1.2</a:t>
            </a:r>
            <a:r>
              <a:rPr lang="zh-CN" altLang="en-US" sz="2400" dirty="0"/>
              <a:t>倍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阶段三：第</a:t>
            </a:r>
            <a:r>
              <a:rPr lang="en-US" altLang="zh-CN" sz="2400" dirty="0"/>
              <a:t>6</a:t>
            </a:r>
            <a:r>
              <a:rPr lang="zh-CN" altLang="en-US" sz="2400" dirty="0"/>
              <a:t>分钟开始时，饲料台刷出一个饵料，成功打窝后，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到游戏结束前，鱼的售价变为</a:t>
            </a:r>
            <a:r>
              <a:rPr lang="en-US" altLang="zh-CN" sz="2400" dirty="0"/>
              <a:t>1.5</a:t>
            </a:r>
            <a:r>
              <a:rPr lang="zh-CN" altLang="en-US" sz="2400" dirty="0"/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324586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称号系统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8D9B6-F8EF-073F-2768-11DD75B8A1F6}"/>
              </a:ext>
            </a:extLst>
          </p:cNvPr>
          <p:cNvSpPr txBox="1"/>
          <p:nvPr/>
        </p:nvSpPr>
        <p:spPr>
          <a:xfrm>
            <a:off x="1536065" y="1692613"/>
            <a:ext cx="788068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空军：超过</a:t>
            </a:r>
            <a:r>
              <a:rPr lang="en-US" altLang="zh-CN" sz="2400" dirty="0"/>
              <a:t>2</a:t>
            </a:r>
            <a:r>
              <a:rPr lang="zh-CN" altLang="en-US" sz="2400" dirty="0"/>
              <a:t>次鱼塘刷新段内没有成功处理任何一条鱼</a:t>
            </a:r>
            <a:endParaRPr lang="en-US" altLang="zh-CN" sz="2400" dirty="0"/>
          </a:p>
          <a:p>
            <a:pPr lvl="1"/>
            <a:r>
              <a:rPr lang="zh-CN" altLang="en-US" sz="2400" dirty="0"/>
              <a:t>（两分钟一条鱼没有也太惨了</a:t>
            </a:r>
            <a:r>
              <a:rPr lang="en-US" altLang="zh-CN" sz="2400" dirty="0"/>
              <a:t>……</a:t>
            </a:r>
            <a:r>
              <a:rPr lang="zh-CN" altLang="en-US" sz="2400" dirty="0"/>
              <a:t>吧）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鱼鱼之友：打窝增益内没有成功处理任何一条鱼</a:t>
            </a:r>
            <a:endParaRPr lang="en-US" altLang="zh-CN" sz="2400" dirty="0"/>
          </a:p>
          <a:p>
            <a:pPr lvl="1"/>
            <a:r>
              <a:rPr lang="zh-CN" altLang="en-US" sz="2400" dirty="0"/>
              <a:t>（喂鱼不钓真是太棒了，当然是对鱼而言）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开席：超过两次成功打窝</a:t>
            </a:r>
            <a:endParaRPr lang="en-US" altLang="zh-CN" sz="2400" dirty="0"/>
          </a:p>
          <a:p>
            <a:pPr lvl="1"/>
            <a:r>
              <a:rPr lang="zh-CN" altLang="en-US" sz="2400" dirty="0"/>
              <a:t>（希望这个开席不仅仅是对鱼而言）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摸鱼份子：一分钟内拾取鱼塘里的全部鱼</a:t>
            </a:r>
            <a:endParaRPr lang="en-US" altLang="zh-CN" sz="2400" dirty="0"/>
          </a:p>
          <a:p>
            <a:pPr lvl="1"/>
            <a:r>
              <a:rPr lang="zh-CN" altLang="en-US" sz="2400" dirty="0"/>
              <a:t>（表面摸鱼，实则大佬）</a:t>
            </a:r>
          </a:p>
        </p:txBody>
      </p:sp>
    </p:spTree>
    <p:extLst>
      <p:ext uri="{BB962C8B-B14F-4D97-AF65-F5344CB8AC3E}">
        <p14:creationId xmlns:p14="http://schemas.microsoft.com/office/powerpoint/2010/main" val="360008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 userDrawn="1">
            <p:custDataLst>
              <p:tags r:id="rId1"/>
            </p:custDataLst>
          </p:nvPr>
        </p:nvSpPr>
        <p:spPr>
          <a:xfrm>
            <a:off x="1536065" y="986155"/>
            <a:ext cx="5110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279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机器人制作限制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8D9B6-F8EF-073F-2768-11DD75B8A1F6}"/>
              </a:ext>
            </a:extLst>
          </p:cNvPr>
          <p:cNvSpPr txBox="1"/>
          <p:nvPr/>
        </p:nvSpPr>
        <p:spPr>
          <a:xfrm>
            <a:off x="1536065" y="1692613"/>
            <a:ext cx="9264075" cy="2245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机器人结构设计必须稳固，禁止出现比赛过程中的结构组件脱落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禁止使用胶水、不干胶、双面胶等粘性物质实现鱼抓取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机器人仅允许使用发放的</a:t>
            </a:r>
            <a:r>
              <a:rPr lang="en-US" altLang="zh-CN" sz="2400" dirty="0"/>
              <a:t>TB47D</a:t>
            </a:r>
            <a:r>
              <a:rPr lang="zh-CN" altLang="en-US" sz="2400" dirty="0"/>
              <a:t>电池作为唯一动力能源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允许使用充电宝作为</a:t>
            </a:r>
            <a:r>
              <a:rPr lang="en-US" altLang="zh-CN" sz="2400" dirty="0" err="1"/>
              <a:t>MiniPC</a:t>
            </a:r>
            <a:r>
              <a:rPr lang="zh-CN" altLang="en-US" sz="2400" dirty="0"/>
              <a:t>辅助供电</a:t>
            </a:r>
          </a:p>
        </p:txBody>
      </p:sp>
    </p:spTree>
    <p:extLst>
      <p:ext uri="{BB962C8B-B14F-4D97-AF65-F5344CB8AC3E}">
        <p14:creationId xmlns:p14="http://schemas.microsoft.com/office/powerpoint/2010/main" val="3451567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750</Words>
  <Application>Microsoft Office PowerPoint</Application>
  <PresentationFormat>宽屏</PresentationFormat>
  <Paragraphs>106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Helvetica Light</vt:lpstr>
      <vt:lpstr>Microsoft YaHei Bold</vt:lpstr>
      <vt:lpstr>仓耳今楷05-6763 W05</vt:lpstr>
      <vt:lpstr>朗太書体</vt:lpstr>
      <vt:lpstr>思源黑体 CN Heavy</vt:lpstr>
      <vt:lpstr>思源黑体 CN Light</vt:lpstr>
      <vt:lpstr>宋体</vt:lpstr>
      <vt:lpstr>Microsoft YaHei</vt:lpstr>
      <vt:lpstr>Arial</vt:lpstr>
      <vt:lpstr>Calibri</vt:lpstr>
      <vt:lpstr>Roboto</vt:lpstr>
      <vt:lpstr>Wingdings</vt:lpstr>
      <vt:lpstr>WPS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子皓 周</cp:lastModifiedBy>
  <cp:revision>36</cp:revision>
  <dcterms:created xsi:type="dcterms:W3CDTF">2024-01-22T05:51:53Z</dcterms:created>
  <dcterms:modified xsi:type="dcterms:W3CDTF">2024-01-29T02:01:33Z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2052-6.5.0.8619</vt:lpwstr>
  </property>
  <property fmtid="{D5CDD505-2E9C-101B-9397-08002B2CF9AE}" pid="3" name="ICV">
    <vt:lpwstr>9E5E78C531D0EAEE7802AE651F6DFE05_43</vt:lpwstr>
  </property>
</Properties>
</file>