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98" r:id="rId3"/>
    <p:sldId id="304" r:id="rId4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2" autoAdjust="0"/>
    <p:restoredTop sz="94600"/>
  </p:normalViewPr>
  <p:slideViewPr>
    <p:cSldViewPr>
      <p:cViewPr varScale="1">
        <p:scale>
          <a:sx n="79" d="100"/>
          <a:sy n="79" d="100"/>
        </p:scale>
        <p:origin x="498" y="78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单击图标添加图表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</a:rPr>
              <a:t>1.2</a:t>
            </a:r>
            <a:r>
              <a:rPr lang="zh-CN" altLang="en-US">
                <a:latin typeface="宋体" panose="02010600030101010101" pitchFamily="2" charset="-122"/>
              </a:rPr>
              <a:t>）</a:t>
            </a: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开发环境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4131" y="2348880"/>
            <a:ext cx="8424936" cy="1152128"/>
          </a:xfrm>
        </p:spPr>
        <p:txBody>
          <a:bodyPr/>
          <a:lstStyle/>
          <a:p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Java</a:t>
            </a:r>
            <a:r>
              <a:rPr lang="zh-CN" altLang="en-US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学习指南</a:t>
            </a:r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Swing</a:t>
            </a:r>
            <a:r>
              <a:rPr lang="zh-CN" altLang="en-US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 </a:t>
            </a:r>
            <a:r>
              <a:rPr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开发环境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sz="2800">
                <a:sym typeface="+mn-ea"/>
              </a:rPr>
              <a:t>开发环境：</a:t>
            </a:r>
            <a:r>
              <a:rPr lang="en-US" altLang="zh-CN" sz="2800">
                <a:solidFill>
                  <a:srgbClr val="002060"/>
                </a:solidFill>
                <a:sym typeface="+mn-ea"/>
              </a:rPr>
              <a:t>Eclipse Oxygen </a:t>
            </a:r>
            <a:r>
              <a:rPr lang="en-US" altLang="zh-CN" sz="2800">
                <a:sym typeface="+mn-ea"/>
              </a:rPr>
              <a:t>+ </a:t>
            </a:r>
            <a:r>
              <a:rPr lang="en-US" altLang="zh-CN" sz="2800">
                <a:solidFill>
                  <a:srgbClr val="002060"/>
                </a:solidFill>
                <a:sym typeface="+mn-ea"/>
              </a:rPr>
              <a:t>JDK 1.8</a:t>
            </a:r>
          </a:p>
          <a:p>
            <a:pPr marL="0" indent="0">
              <a:lnSpc>
                <a:spcPct val="150000"/>
              </a:lnSpc>
              <a:buFontTx/>
              <a:buNone/>
            </a:pPr>
            <a:endParaRPr lang="en-US" altLang="zh-CN" sz="2800">
              <a:sym typeface="+mn-ea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2800">
                <a:sym typeface="+mn-ea"/>
              </a:rPr>
              <a:t>- </a:t>
            </a:r>
            <a:r>
              <a:rPr lang="zh-CN" altLang="en-US" sz="2800">
                <a:sym typeface="+mn-ea"/>
              </a:rPr>
              <a:t>沿用 </a:t>
            </a:r>
            <a:r>
              <a:rPr lang="zh-CN" altLang="en-US" sz="2800">
                <a:solidFill>
                  <a:srgbClr val="002060"/>
                </a:solidFill>
                <a:sym typeface="+mn-ea"/>
              </a:rPr>
              <a:t>快速入门 </a:t>
            </a:r>
            <a:r>
              <a:rPr lang="zh-CN" altLang="en-US" sz="2800">
                <a:sym typeface="+mn-ea"/>
              </a:rPr>
              <a:t>和 </a:t>
            </a:r>
            <a:r>
              <a:rPr lang="zh-CN" altLang="en-US" sz="2800">
                <a:solidFill>
                  <a:srgbClr val="002060"/>
                </a:solidFill>
                <a:sym typeface="+mn-ea"/>
              </a:rPr>
              <a:t>高级语法 </a:t>
            </a:r>
            <a:r>
              <a:rPr lang="zh-CN" altLang="en-US" sz="2800">
                <a:sym typeface="+mn-ea"/>
              </a:rPr>
              <a:t>的开发环境 </a:t>
            </a:r>
            <a:endParaRPr lang="en-US" altLang="zh-CN" sz="2800">
              <a:sym typeface="+mn-ea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2800">
                <a:sym typeface="+mn-ea"/>
              </a:rPr>
              <a:t>- </a:t>
            </a:r>
            <a:r>
              <a:rPr lang="zh-CN" altLang="en-US" sz="2800">
                <a:sym typeface="+mn-ea"/>
              </a:rPr>
              <a:t>也可以到官网网盘的 相关软件 里下载</a:t>
            </a:r>
            <a:endParaRPr lang="en-US" altLang="zh-CN" sz="2800">
              <a:sym typeface="+mn-ea"/>
            </a:endParaRPr>
          </a:p>
          <a:p>
            <a:pPr marL="0" indent="0">
              <a:buNone/>
            </a:pPr>
            <a:endParaRPr lang="en-US" altLang="zh-CN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开发环境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sz="2800">
                <a:sym typeface="+mn-ea"/>
              </a:rPr>
              <a:t>开发环境的设置：</a:t>
            </a:r>
            <a:endParaRPr lang="en-US" altLang="zh-CN" sz="2800">
              <a:sym typeface="+mn-ea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2800">
                <a:sym typeface="+mn-ea"/>
              </a:rPr>
              <a:t>- </a:t>
            </a:r>
            <a:r>
              <a:rPr lang="zh-CN" altLang="en-US" sz="2800">
                <a:sym typeface="+mn-ea"/>
              </a:rPr>
              <a:t>字符集 </a:t>
            </a:r>
            <a:r>
              <a:rPr lang="en-US" altLang="zh-CN" sz="2800">
                <a:sym typeface="+mn-ea"/>
              </a:rPr>
              <a:t>UTF-8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2800">
                <a:sym typeface="+mn-ea"/>
              </a:rPr>
              <a:t>- </a:t>
            </a:r>
            <a:r>
              <a:rPr lang="zh-CN" altLang="en-US" sz="2800">
                <a:sym typeface="+mn-ea"/>
              </a:rPr>
              <a:t>编码风格设置</a:t>
            </a:r>
            <a:endParaRPr lang="en-US" altLang="zh-CN" sz="2800">
              <a:sym typeface="+mn-ea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endParaRPr lang="en-US" altLang="zh-CN" sz="2800">
              <a:solidFill>
                <a:srgbClr val="FF0000"/>
              </a:solidFill>
              <a:sym typeface="+mn-ea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sz="2800">
                <a:sym typeface="+mn-ea"/>
              </a:rPr>
              <a:t>对照 </a:t>
            </a:r>
            <a:r>
              <a:rPr lang="en-US" altLang="zh-CN" sz="2800">
                <a:sym typeface="+mn-ea"/>
              </a:rPr>
              <a:t>《</a:t>
            </a:r>
            <a:r>
              <a:rPr lang="en-US" altLang="zh-CN" sz="2800">
                <a:solidFill>
                  <a:srgbClr val="002060"/>
                </a:solidFill>
                <a:sym typeface="+mn-ea"/>
              </a:rPr>
              <a:t>Eclipse</a:t>
            </a:r>
            <a:r>
              <a:rPr lang="zh-CN" altLang="en-US" sz="2800">
                <a:solidFill>
                  <a:srgbClr val="002060"/>
                </a:solidFill>
                <a:sym typeface="+mn-ea"/>
              </a:rPr>
              <a:t>绿色版使用教程 </a:t>
            </a:r>
            <a:r>
              <a:rPr lang="en-US" altLang="zh-CN" sz="2800">
                <a:solidFill>
                  <a:srgbClr val="002060"/>
                </a:solidFill>
                <a:sym typeface="+mn-ea"/>
              </a:rPr>
              <a:t>20181016</a:t>
            </a:r>
            <a:r>
              <a:rPr lang="en-US" altLang="zh-CN" sz="2800">
                <a:sym typeface="+mn-ea"/>
              </a:rPr>
              <a:t>》</a:t>
            </a:r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1140238995"/>
      </p:ext>
    </p:extLst>
  </p:cSld>
  <p:clrMapOvr>
    <a:masterClrMapping/>
  </p:clrMapOvr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36</TotalTime>
  <Words>69</Words>
  <Application>Microsoft Office PowerPoint</Application>
  <PresentationFormat>自定义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幼圆</vt:lpstr>
      <vt:lpstr>Arial</vt:lpstr>
      <vt:lpstr>Century Gothic</vt:lpstr>
      <vt:lpstr>Palatino Linotype</vt:lpstr>
      <vt:lpstr>季度收入演示文稿</vt:lpstr>
      <vt:lpstr>（1.2） 开发环境</vt:lpstr>
      <vt:lpstr>开发环境</vt:lpstr>
      <vt:lpstr>开发环境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一 地</cp:lastModifiedBy>
  <cp:revision>650</cp:revision>
  <dcterms:created xsi:type="dcterms:W3CDTF">2016-05-27T23:04:00Z</dcterms:created>
  <dcterms:modified xsi:type="dcterms:W3CDTF">2019-01-08T03:01:28Z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