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98" r:id="rId3"/>
    <p:sldId id="304" r:id="rId4"/>
  </p:sldIdLst>
  <p:sldSz cx="10801350" cy="6858000"/>
  <p:notesSz cx="69469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2" autoAdjust="0"/>
    <p:restoredTop sz="94600"/>
  </p:normalViewPr>
  <p:slideViewPr>
    <p:cSldViewPr>
      <p:cViewPr varScale="1">
        <p:scale>
          <a:sx n="79" d="100"/>
          <a:sy n="79" d="100"/>
        </p:scale>
        <p:origin x="498" y="78"/>
      </p:cViewPr>
      <p:guideLst>
        <p:guide orient="horz" pos="2160"/>
        <p:guide pos="343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t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defTabSz="925195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818563"/>
            <a:ext cx="30099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738" tIns="46368" rIns="92738" bIns="46368" numCol="1" anchor="b" anchorCtr="0" compatLnSpc="1"/>
          <a:lstStyle>
            <a:lvl1pPr algn="r" defTabSz="925195">
              <a:defRPr sz="1200">
                <a:latin typeface="Arial" panose="020B0604020202020204" pitchFamily="34" charset="0"/>
              </a:defRPr>
            </a:lvl1pPr>
          </a:lstStyle>
          <a:p>
            <a:fld id="{2EA5F90A-0172-41FF-BBCC-C9B7ADE3E48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685800"/>
            <a:ext cx="551815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C46A3093-4992-4F72-AE72-E797F52F97CF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50169" y="3733800"/>
            <a:ext cx="8461058" cy="1600200"/>
          </a:xfrm>
        </p:spPr>
        <p:txBody>
          <a:bodyPr anchor="ctr"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50169" y="2743200"/>
            <a:ext cx="8461058" cy="838200"/>
          </a:xfrm>
        </p:spPr>
        <p:txBody>
          <a:bodyPr anchor="b"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586F6B-EA56-4806-B102-7839A7D3E1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96B-A924-4501-81BC-0522AE5317C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93437" y="533402"/>
            <a:ext cx="2047755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50169" y="533402"/>
            <a:ext cx="5963245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D62222-2BC0-4733-AF80-1E3FE0786C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12193B73-6871-4152-8F2E-A2A5431A982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50169" y="533400"/>
            <a:ext cx="8191024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1350169" y="1752602"/>
            <a:ext cx="8191024" cy="4378325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60045" y="6534150"/>
            <a:ext cx="2520315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60383" y="6530975"/>
            <a:ext cx="4770596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11001" y="6530975"/>
            <a:ext cx="2430304" cy="304800"/>
          </a:xfrm>
        </p:spPr>
        <p:txBody>
          <a:bodyPr/>
          <a:lstStyle>
            <a:lvl1pPr>
              <a:defRPr/>
            </a:lvl1pPr>
          </a:lstStyle>
          <a:p>
            <a:fld id="{D15C5190-14FA-4906-BB53-E6CD12F8A07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2A18A-E68B-43FA-9428-B559E3CE18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33" y="4406902"/>
            <a:ext cx="918114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3233" y="2906713"/>
            <a:ext cx="918114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D262D-B020-47D1-8157-A76D9B3A1B1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50169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35691" y="1752602"/>
            <a:ext cx="4005501" cy="4378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2B24E-CA30-4AC9-87AF-379FD18E072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4638"/>
            <a:ext cx="9721216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0068" y="1535113"/>
            <a:ext cx="477247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0068" y="2174875"/>
            <a:ext cx="477247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86937" y="1535113"/>
            <a:ext cx="477434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86937" y="2174875"/>
            <a:ext cx="477434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228E93-4DFE-4663-AFC4-88D66335FAA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7B8347-C5AC-4D45-AFAA-171BA0D173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697175-C5B7-4E5F-A93E-33296BB96C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068" y="273050"/>
            <a:ext cx="355357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029" y="273052"/>
            <a:ext cx="60382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0068" y="1435102"/>
            <a:ext cx="355357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14E6F-170E-4810-8AFF-7FB3F884CA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7141" y="4800600"/>
            <a:ext cx="648081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17141" y="612775"/>
            <a:ext cx="648081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17141" y="5367338"/>
            <a:ext cx="648081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C49D5A-B07F-4DD8-9004-A7B201BC944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08013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50169" y="533400"/>
            <a:ext cx="819102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0169" y="1752602"/>
            <a:ext cx="8191024" cy="437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0045" y="6534150"/>
            <a:ext cx="252031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60383" y="6530975"/>
            <a:ext cx="477059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1001" y="6530975"/>
            <a:ext cx="243030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</a:defRPr>
            </a:lvl1pPr>
          </a:lstStyle>
          <a:p>
            <a:fld id="{FB144387-7C71-4542-8654-97B9F9307EB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Palatino Linotype" panose="0204050205050503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 sz="2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Palatino Linotype" panose="02040502050505030304" pitchFamily="18" charset="0"/>
        <a:buChar char="−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（</a:t>
            </a:r>
            <a:r>
              <a:rPr lang="en-US" altLang="zh-CN">
                <a:latin typeface="宋体" panose="02010600030101010101" pitchFamily="2" charset="-122"/>
              </a:rPr>
              <a:t>1.3</a:t>
            </a:r>
            <a:r>
              <a:rPr lang="zh-CN" altLang="en-US">
                <a:latin typeface="宋体" panose="02010600030101010101" pitchFamily="2" charset="-122"/>
              </a:rPr>
              <a:t>）第一个</a:t>
            </a:r>
            <a:r>
              <a:rPr lang="en-US" altLang="zh-CN">
                <a:latin typeface="宋体" panose="02010600030101010101" pitchFamily="2" charset="-122"/>
              </a:rPr>
              <a:t>GUI</a:t>
            </a:r>
            <a:r>
              <a:rPr lang="zh-CN" altLang="en-US">
                <a:latin typeface="宋体" panose="02010600030101010101" pitchFamily="2" charset="-122"/>
              </a:rPr>
              <a:t>程序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4131" y="2348880"/>
            <a:ext cx="8424936" cy="1152128"/>
          </a:xfrm>
        </p:spPr>
        <p:txBody>
          <a:bodyPr/>
          <a:lstStyle/>
          <a:p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Java</a:t>
            </a:r>
            <a:r>
              <a:rPr lang="zh-CN" altLang="en-US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学习指南</a:t>
            </a:r>
            <a:r>
              <a:rPr lang="en-US" altLang="zh-CN" sz="3200">
                <a:solidFill>
                  <a:schemeClr val="accent6">
                    <a:lumMod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Swing</a:t>
            </a:r>
            <a:r>
              <a:rPr lang="zh-CN" altLang="en-US" sz="3200" b="1">
                <a:solidFill>
                  <a:srgbClr val="99003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入门 </a:t>
            </a:r>
            <a:r>
              <a:rPr lang="en-US" altLang="zh-CN" sz="3200" b="1">
                <a:latin typeface="幼圆" panose="02010509060101010101" pitchFamily="49" charset="-122"/>
                <a:ea typeface="幼圆" panose="02010509060101010101" pitchFamily="49" charset="-122"/>
              </a:rPr>
              <a:t>/</a:t>
            </a:r>
            <a:r>
              <a:rPr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邵发</a:t>
            </a:r>
            <a:endParaRPr lang="zh-CN" altLang="en-US" sz="3200" b="1" i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创建 </a:t>
            </a:r>
            <a:r>
              <a:rPr lang="en-US" altLang="zh-CN">
                <a:solidFill>
                  <a:srgbClr val="002060"/>
                </a:solidFill>
              </a:rPr>
              <a:t>Swing </a:t>
            </a:r>
            <a:r>
              <a:rPr lang="zh-CN" altLang="en-US">
                <a:solidFill>
                  <a:srgbClr val="002060"/>
                </a:solidFill>
              </a:rPr>
              <a:t>项目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>
                <a:sym typeface="+mn-ea"/>
              </a:rPr>
              <a:t>- </a:t>
            </a:r>
            <a:r>
              <a:rPr lang="zh-CN" altLang="en-US" sz="2800">
                <a:sym typeface="+mn-ea"/>
              </a:rPr>
              <a:t>创建一个普通的 </a:t>
            </a:r>
            <a:r>
              <a:rPr lang="en-US" altLang="zh-CN" sz="2800">
                <a:sym typeface="+mn-ea"/>
              </a:rPr>
              <a:t>Java Project </a:t>
            </a:r>
            <a:r>
              <a:rPr lang="zh-CN" altLang="en-US" sz="2800">
                <a:sym typeface="+mn-ea"/>
              </a:rPr>
              <a:t>，选择</a:t>
            </a:r>
            <a:r>
              <a:rPr lang="en-US" altLang="zh-CN" sz="2800">
                <a:sym typeface="+mn-ea"/>
              </a:rPr>
              <a:t>JRE8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>
                <a:sym typeface="+mn-ea"/>
              </a:rPr>
              <a:t>- </a:t>
            </a:r>
            <a:r>
              <a:rPr lang="zh-CN" altLang="en-US" sz="2800">
                <a:sym typeface="+mn-ea"/>
              </a:rPr>
              <a:t>拷贝示例代码，运行程序</a:t>
            </a:r>
            <a:endParaRPr lang="en-US" altLang="zh-CN" sz="2800"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800"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>
                <a:sym typeface="+mn-ea"/>
              </a:rPr>
              <a:t>演示：。。</a:t>
            </a:r>
            <a:endParaRPr lang="en-US" altLang="zh-CN" sz="2800"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800"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800">
              <a:sym typeface="+mn-ea"/>
            </a:endParaRPr>
          </a:p>
          <a:p>
            <a:pPr marL="0" indent="0">
              <a:buNone/>
            </a:pPr>
            <a:endParaRPr lang="en-US" altLang="zh-CN" sz="28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350169" y="533400"/>
            <a:ext cx="8191024" cy="807368"/>
          </a:xfrm>
        </p:spPr>
        <p:txBody>
          <a:bodyPr/>
          <a:lstStyle/>
          <a:p>
            <a:r>
              <a:rPr lang="zh-CN" altLang="en-US">
                <a:solidFill>
                  <a:srgbClr val="002060"/>
                </a:solidFill>
              </a:rPr>
              <a:t>小结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800">
                <a:sym typeface="+mn-ea"/>
              </a:rPr>
              <a:t>Swing</a:t>
            </a:r>
            <a:r>
              <a:rPr lang="zh-CN" altLang="en-US" sz="2800">
                <a:sym typeface="+mn-ea"/>
              </a:rPr>
              <a:t>项目就是普通的 </a:t>
            </a:r>
            <a:r>
              <a:rPr lang="en-US" altLang="zh-CN" sz="2800">
                <a:sym typeface="+mn-ea"/>
              </a:rPr>
              <a:t>Java </a:t>
            </a:r>
            <a:r>
              <a:rPr lang="zh-CN" altLang="en-US" sz="2800">
                <a:sym typeface="+mn-ea"/>
              </a:rPr>
              <a:t>项目</a:t>
            </a:r>
            <a:endParaRPr lang="en-US" altLang="zh-CN" sz="2800">
              <a:sym typeface="+mn-ea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>
                <a:sym typeface="+mn-ea"/>
              </a:rPr>
              <a:t>使用 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java.awt.* </a:t>
            </a:r>
            <a:r>
              <a:rPr lang="zh-CN" altLang="en-US" sz="2800">
                <a:sym typeface="+mn-ea"/>
              </a:rPr>
              <a:t>和 </a:t>
            </a:r>
            <a:r>
              <a:rPr lang="en-US" altLang="zh-CN" sz="2800">
                <a:solidFill>
                  <a:srgbClr val="002060"/>
                </a:solidFill>
                <a:sym typeface="+mn-ea"/>
              </a:rPr>
              <a:t>javax.swing.* </a:t>
            </a:r>
            <a:r>
              <a:rPr lang="zh-CN" altLang="en-US" sz="2800">
                <a:sym typeface="+mn-ea"/>
              </a:rPr>
              <a:t>下的</a:t>
            </a:r>
            <a:r>
              <a:rPr lang="en-US" altLang="zh-CN" sz="2800">
                <a:sym typeface="+mn-ea"/>
              </a:rPr>
              <a:t>API</a:t>
            </a:r>
            <a:r>
              <a:rPr lang="zh-CN" altLang="en-US" sz="2800">
                <a:sym typeface="+mn-ea"/>
              </a:rPr>
              <a:t>，就可以创建窗口程序。</a:t>
            </a:r>
            <a:endParaRPr lang="en-US" altLang="zh-CN" sz="280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0238995"/>
      </p:ext>
    </p:extLst>
  </p:cSld>
  <p:clrMapOvr>
    <a:masterClrMapping/>
  </p:clrMapOvr>
</p:sld>
</file>

<file path=ppt/theme/theme1.xml><?xml version="1.0" encoding="utf-8"?>
<a:theme xmlns:a="http://schemas.openxmlformats.org/drawingml/2006/main" name="季度收入演示文稿">
  <a:themeElements>
    <a:clrScheme name="MS_FYQtrlyPs_TP01019776 12">
      <a:dk1>
        <a:srgbClr val="000000"/>
      </a:dk1>
      <a:lt1>
        <a:srgbClr val="FFFFFF"/>
      </a:lt1>
      <a:dk2>
        <a:srgbClr val="CC0000"/>
      </a:dk2>
      <a:lt2>
        <a:srgbClr val="255D71"/>
      </a:lt2>
      <a:accent1>
        <a:srgbClr val="CCCCCC"/>
      </a:accent1>
      <a:accent2>
        <a:srgbClr val="5EC0D4"/>
      </a:accent2>
      <a:accent3>
        <a:srgbClr val="FFFFFF"/>
      </a:accent3>
      <a:accent4>
        <a:srgbClr val="000000"/>
      </a:accent4>
      <a:accent5>
        <a:srgbClr val="E2E2E2"/>
      </a:accent5>
      <a:accent6>
        <a:srgbClr val="54AEC0"/>
      </a:accent6>
      <a:hlink>
        <a:srgbClr val="666699"/>
      </a:hlink>
      <a:folHlink>
        <a:srgbClr val="AEDDE8"/>
      </a:folHlink>
    </a:clrScheme>
    <a:fontScheme name="MS_FYQtrlyPs_TP01019776">
      <a:majorFont>
        <a:latin typeface="Palatino Linotype"/>
        <a:ea typeface="宋体"/>
        <a:cs typeface=""/>
      </a:majorFont>
      <a:minorFont>
        <a:latin typeface="Palatino Linotype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0C0"/>
        </a:solidFill>
        <a:ln>
          <a:solidFill>
            <a:schemeClr val="bg1">
              <a:lumMod val="95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S_FYQtrlyPs_TP01019776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S_FYQtrlyPs_TP01019776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1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FYQtrlyPs_TP01019776 12">
        <a:dk1>
          <a:srgbClr val="000000"/>
        </a:dk1>
        <a:lt1>
          <a:srgbClr val="FFFFFF"/>
        </a:lt1>
        <a:dk2>
          <a:srgbClr val="CC0000"/>
        </a:dk2>
        <a:lt2>
          <a:srgbClr val="255D71"/>
        </a:lt2>
        <a:accent1>
          <a:srgbClr val="CCCCCC"/>
        </a:accent1>
        <a:accent2>
          <a:srgbClr val="5EC0D4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4AEC0"/>
        </a:accent6>
        <a:hlink>
          <a:srgbClr val="666699"/>
        </a:hlink>
        <a:folHlink>
          <a:srgbClr val="AED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季度收入演示文稿</Template>
  <TotalTime>176</TotalTime>
  <Words>68</Words>
  <Application>Microsoft Office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幼圆</vt:lpstr>
      <vt:lpstr>Arial</vt:lpstr>
      <vt:lpstr>Century Gothic</vt:lpstr>
      <vt:lpstr>Palatino Linotype</vt:lpstr>
      <vt:lpstr>季度收入演示文稿</vt:lpstr>
      <vt:lpstr>（1.3）第一个GUI程序</vt:lpstr>
      <vt:lpstr>创建 Swing 项目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工程技术 – 视频播放器</dc:title>
  <dc:creator>shaofa</dc:creator>
  <cp:lastModifiedBy>一 地</cp:lastModifiedBy>
  <cp:revision>667</cp:revision>
  <dcterms:created xsi:type="dcterms:W3CDTF">2016-05-27T23:04:00Z</dcterms:created>
  <dcterms:modified xsi:type="dcterms:W3CDTF">2019-01-11T05:12:13Z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TC010197762052</vt:lpwstr>
  </property>
  <property fmtid="{D5CDD505-2E9C-101B-9397-08002B2CF9AE}" pid="3" name="KSOProductBuildVer">
    <vt:lpwstr>2052-10.1.0.7469</vt:lpwstr>
  </property>
</Properties>
</file>