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x-wav"/>
  <Default Extension="gif" ContentType="image/gif"/>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50"/>
  </p:notesMasterIdLst>
  <p:sldIdLst>
    <p:sldId id="256" r:id="rId3"/>
    <p:sldId id="274" r:id="rId4"/>
    <p:sldId id="288" r:id="rId5"/>
    <p:sldId id="289" r:id="rId6"/>
    <p:sldId id="290" r:id="rId7"/>
    <p:sldId id="291" r:id="rId8"/>
    <p:sldId id="292" r:id="rId9"/>
    <p:sldId id="293" r:id="rId10"/>
    <p:sldId id="294" r:id="rId11"/>
    <p:sldId id="295" r:id="rId12"/>
    <p:sldId id="296" r:id="rId13"/>
    <p:sldId id="297" r:id="rId14"/>
    <p:sldId id="298" r:id="rId15"/>
    <p:sldId id="318" r:id="rId16"/>
    <p:sldId id="319"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275" r:id="rId36"/>
    <p:sldId id="276" r:id="rId37"/>
    <p:sldId id="277" r:id="rId38"/>
    <p:sldId id="278" r:id="rId39"/>
    <p:sldId id="279" r:id="rId40"/>
    <p:sldId id="317" r:id="rId41"/>
    <p:sldId id="280" r:id="rId42"/>
    <p:sldId id="281" r:id="rId43"/>
    <p:sldId id="282" r:id="rId44"/>
    <p:sldId id="283" r:id="rId45"/>
    <p:sldId id="284" r:id="rId46"/>
    <p:sldId id="285" r:id="rId47"/>
    <p:sldId id="286" r:id="rId48"/>
    <p:sldId id="287" r:id="rId49"/>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336" autoAdjust="0"/>
  </p:normalViewPr>
  <p:slideViewPr>
    <p:cSldViewPr>
      <p:cViewPr varScale="1">
        <p:scale>
          <a:sx n="94" d="100"/>
          <a:sy n="94" d="100"/>
        </p:scale>
        <p:origin x="2094" y="96"/>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400BEFA-02C8-4FFE-B65A-BA9569431428}" type="datetimeFigureOut">
              <a:rPr lang="zh-CN" altLang="en-US" smtClean="0"/>
              <a:t>2021/4/24</a:t>
            </a:fld>
            <a:endParaRPr lang="zh-CN" altLang="en-US"/>
          </a:p>
        </p:txBody>
      </p:sp>
      <p:sp>
        <p:nvSpPr>
          <p:cNvPr id="4" name="幻灯片图像占位符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B7BDE19-89DC-4C90-9DC7-FD4C04739573}" type="slidenum">
              <a:rPr lang="zh-CN" altLang="en-US" smtClean="0"/>
              <a:t>‹#›</a:t>
            </a:fld>
            <a:endParaRPr lang="zh-CN" altLang="en-US"/>
          </a:p>
        </p:txBody>
      </p:sp>
    </p:spTree>
    <p:extLst>
      <p:ext uri="{BB962C8B-B14F-4D97-AF65-F5344CB8AC3E}">
        <p14:creationId xmlns:p14="http://schemas.microsoft.com/office/powerpoint/2010/main" val="155906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1D6C09-B792-4D17-87FB-CB40F4892E2B}" type="slidenum">
              <a:rPr lang="en-US" altLang="zh-CN" smtClean="0">
                <a:solidFill>
                  <a:srgbClr val="000000"/>
                </a:solidFill>
              </a:rPr>
              <a:pPr>
                <a:defRPr/>
              </a:pPr>
              <a:t>16</a:t>
            </a:fld>
            <a:endParaRPr lang="en-US" altLang="zh-CN">
              <a:solidFill>
                <a:srgbClr val="000000"/>
              </a:solidFill>
            </a:endParaRPr>
          </a:p>
        </p:txBody>
      </p:sp>
    </p:spTree>
    <p:extLst>
      <p:ext uri="{BB962C8B-B14F-4D97-AF65-F5344CB8AC3E}">
        <p14:creationId xmlns:p14="http://schemas.microsoft.com/office/powerpoint/2010/main" val="1822093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7BDE19-89DC-4C90-9DC7-FD4C04739573}" type="slidenum">
              <a:rPr lang="zh-CN" altLang="en-US" smtClean="0"/>
              <a:t>28</a:t>
            </a:fld>
            <a:endParaRPr lang="zh-CN" altLang="en-US"/>
          </a:p>
        </p:txBody>
      </p:sp>
    </p:spTree>
    <p:extLst>
      <p:ext uri="{BB962C8B-B14F-4D97-AF65-F5344CB8AC3E}">
        <p14:creationId xmlns:p14="http://schemas.microsoft.com/office/powerpoint/2010/main" val="3511061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画示意图，方便写程序</a:t>
            </a:r>
            <a:endParaRPr lang="zh-CN" altLang="en-US" dirty="0"/>
          </a:p>
        </p:txBody>
      </p:sp>
      <p:sp>
        <p:nvSpPr>
          <p:cNvPr id="4" name="灯片编号占位符 3"/>
          <p:cNvSpPr>
            <a:spLocks noGrp="1"/>
          </p:cNvSpPr>
          <p:nvPr>
            <p:ph type="sldNum" sz="quarter" idx="10"/>
          </p:nvPr>
        </p:nvSpPr>
        <p:spPr/>
        <p:txBody>
          <a:bodyPr/>
          <a:lstStyle/>
          <a:p>
            <a:fld id="{BB7BDE19-89DC-4C90-9DC7-FD4C04739573}" type="slidenum">
              <a:rPr lang="zh-CN" altLang="en-US" smtClean="0"/>
              <a:t>31</a:t>
            </a:fld>
            <a:endParaRPr lang="zh-CN" altLang="en-US"/>
          </a:p>
        </p:txBody>
      </p:sp>
    </p:spTree>
    <p:extLst>
      <p:ext uri="{BB962C8B-B14F-4D97-AF65-F5344CB8AC3E}">
        <p14:creationId xmlns:p14="http://schemas.microsoft.com/office/powerpoint/2010/main" val="3697591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noAutofit/>
          </a:body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noAutofit/>
          </a:body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4/24/2021</a:t>
            </a:fld>
            <a:endParaRPr lang="en-US" smtClean="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kumimoji="0">
                <a:latin typeface="Arial" panose="020B0604020202020204" pitchFamily="34" charset="0"/>
              </a:defRPr>
            </a:lvl1pPr>
          </a:lstStyle>
          <a:p>
            <a:pPr>
              <a:defRPr/>
            </a:pPr>
            <a:fld id="{0B05BAAB-C174-499E-B783-1D676D019949}" type="slidenum">
              <a:rPr lang="en-US" altLang="zh-CN"/>
              <a:pPr>
                <a:defRPr/>
              </a:pPr>
              <a:t>‹#›</a:t>
            </a:fld>
            <a:endParaRPr lang="en-US" altLang="zh-CN"/>
          </a:p>
        </p:txBody>
      </p:sp>
    </p:spTree>
    <p:extLst>
      <p:ext uri="{BB962C8B-B14F-4D97-AF65-F5344CB8AC3E}">
        <p14:creationId xmlns:p14="http://schemas.microsoft.com/office/powerpoint/2010/main" val="462806368"/>
      </p:ext>
    </p:extLst>
  </p:cSld>
  <p:clrMapOvr>
    <a:masterClrMapping/>
  </p:clrMapOvr>
  <p:transition spd="slow">
    <p:cover dir="d"/>
    <p:sndAc>
      <p:stSnd>
        <p:snd r:embed="rId1" name="camera.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kumimoji="0">
                <a:latin typeface="Arial" panose="020B0604020202020204" pitchFamily="34" charset="0"/>
              </a:defRPr>
            </a:lvl1pPr>
          </a:lstStyle>
          <a:p>
            <a:pPr>
              <a:defRPr/>
            </a:pPr>
            <a:fld id="{63039D26-3387-4B38-A724-77A51F06FBC9}" type="slidenum">
              <a:rPr lang="en-US" altLang="zh-CN"/>
              <a:pPr>
                <a:defRPr/>
              </a:pPr>
              <a:t>‹#›</a:t>
            </a:fld>
            <a:endParaRPr lang="en-US" altLang="zh-CN"/>
          </a:p>
        </p:txBody>
      </p:sp>
    </p:spTree>
    <p:extLst>
      <p:ext uri="{BB962C8B-B14F-4D97-AF65-F5344CB8AC3E}">
        <p14:creationId xmlns:p14="http://schemas.microsoft.com/office/powerpoint/2010/main" val="1116936013"/>
      </p:ext>
    </p:extLst>
  </p:cSld>
  <p:clrMapOvr>
    <a:masterClrMapping/>
  </p:clrMapOvr>
  <p:transition spd="slow">
    <p:cover dir="d"/>
    <p:sndAc>
      <p:stSnd>
        <p:snd r:embed="rId1" name="camera.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kumimoji="0">
                <a:latin typeface="Arial" panose="020B0604020202020204" pitchFamily="34" charset="0"/>
              </a:defRPr>
            </a:lvl1pPr>
          </a:lstStyle>
          <a:p>
            <a:pPr>
              <a:defRPr/>
            </a:pPr>
            <a:fld id="{E15556CD-6000-4AB0-BC93-FD6C82A9A3DF}" type="slidenum">
              <a:rPr lang="en-US" altLang="zh-CN"/>
              <a:pPr>
                <a:defRPr/>
              </a:pPr>
              <a:t>‹#›</a:t>
            </a:fld>
            <a:endParaRPr lang="en-US" altLang="zh-CN"/>
          </a:p>
        </p:txBody>
      </p:sp>
    </p:spTree>
    <p:extLst>
      <p:ext uri="{BB962C8B-B14F-4D97-AF65-F5344CB8AC3E}">
        <p14:creationId xmlns:p14="http://schemas.microsoft.com/office/powerpoint/2010/main" val="2118370623"/>
      </p:ext>
    </p:extLst>
  </p:cSld>
  <p:clrMapOvr>
    <a:masterClrMapping/>
  </p:clrMapOvr>
  <p:transition spd="slow">
    <p:cover dir="d"/>
    <p:sndAc>
      <p:stSnd>
        <p:snd r:embed="rId1" name="camera.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kumimoji="0">
                <a:latin typeface="Arial" panose="020B0604020202020204" pitchFamily="34" charset="0"/>
              </a:defRPr>
            </a:lvl1pPr>
          </a:lstStyle>
          <a:p>
            <a:pPr>
              <a:defRPr/>
            </a:pPr>
            <a:fld id="{96EA6BF6-5784-4827-B2AF-F208162ADE0A}" type="slidenum">
              <a:rPr lang="en-US" altLang="zh-CN"/>
              <a:pPr>
                <a:defRPr/>
              </a:pPr>
              <a:t>‹#›</a:t>
            </a:fld>
            <a:endParaRPr lang="en-US" altLang="zh-CN"/>
          </a:p>
        </p:txBody>
      </p:sp>
    </p:spTree>
    <p:extLst>
      <p:ext uri="{BB962C8B-B14F-4D97-AF65-F5344CB8AC3E}">
        <p14:creationId xmlns:p14="http://schemas.microsoft.com/office/powerpoint/2010/main" val="4183902985"/>
      </p:ext>
    </p:extLst>
  </p:cSld>
  <p:clrMapOvr>
    <a:masterClrMapping/>
  </p:clrMapOvr>
  <p:transition spd="slow">
    <p:cover dir="d"/>
    <p:sndAc>
      <p:stSnd>
        <p:snd r:embed="rId1" name="camera.wav"/>
      </p:st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kumimoji="0">
                <a:latin typeface="Arial" panose="020B0604020202020204" pitchFamily="34" charset="0"/>
              </a:defRPr>
            </a:lvl1pPr>
          </a:lstStyle>
          <a:p>
            <a:pPr>
              <a:defRPr/>
            </a:pPr>
            <a:fld id="{0A5D5329-86EA-411B-80C7-E9DE82454EE5}" type="slidenum">
              <a:rPr lang="en-US" altLang="zh-CN"/>
              <a:pPr>
                <a:defRPr/>
              </a:pPr>
              <a:t>‹#›</a:t>
            </a:fld>
            <a:endParaRPr lang="en-US" altLang="zh-CN"/>
          </a:p>
        </p:txBody>
      </p:sp>
    </p:spTree>
    <p:extLst>
      <p:ext uri="{BB962C8B-B14F-4D97-AF65-F5344CB8AC3E}">
        <p14:creationId xmlns:p14="http://schemas.microsoft.com/office/powerpoint/2010/main" val="3534240048"/>
      </p:ext>
    </p:extLst>
  </p:cSld>
  <p:clrMapOvr>
    <a:masterClrMapping/>
  </p:clrMapOvr>
  <p:transition spd="slow">
    <p:cover dir="d"/>
    <p:sndAc>
      <p:stSnd>
        <p:snd r:embed="rId1" name="camera.wav"/>
      </p:stSnd>
    </p:sndAc>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kumimoji="0">
                <a:latin typeface="Arial" panose="020B0604020202020204" pitchFamily="34" charset="0"/>
              </a:defRPr>
            </a:lvl1pPr>
          </a:lstStyle>
          <a:p>
            <a:pPr>
              <a:defRPr/>
            </a:pPr>
            <a:fld id="{4523870D-656D-45CB-8EC1-8110C5077B7D}" type="slidenum">
              <a:rPr lang="en-US" altLang="zh-CN"/>
              <a:pPr>
                <a:defRPr/>
              </a:pPr>
              <a:t>‹#›</a:t>
            </a:fld>
            <a:endParaRPr lang="en-US" altLang="zh-CN"/>
          </a:p>
        </p:txBody>
      </p:sp>
    </p:spTree>
    <p:extLst>
      <p:ext uri="{BB962C8B-B14F-4D97-AF65-F5344CB8AC3E}">
        <p14:creationId xmlns:p14="http://schemas.microsoft.com/office/powerpoint/2010/main" val="492378472"/>
      </p:ext>
    </p:extLst>
  </p:cSld>
  <p:clrMapOvr>
    <a:masterClrMapping/>
  </p:clrMapOvr>
  <p:transition spd="slow">
    <p:cover dir="d"/>
    <p:sndAc>
      <p:stSnd>
        <p:snd r:embed="rId1" name="camera.wav"/>
      </p:stSnd>
    </p:sndAc>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558800"/>
            <a:ext cx="2114550" cy="5537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558800"/>
            <a:ext cx="6191250" cy="5537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kumimoji="0">
                <a:latin typeface="Arial" panose="020B0604020202020204" pitchFamily="34" charset="0"/>
              </a:defRPr>
            </a:lvl1pPr>
          </a:lstStyle>
          <a:p>
            <a:pPr>
              <a:defRPr/>
            </a:pPr>
            <a:fld id="{5213D1EC-074D-4502-86B2-D7EA20569416}" type="slidenum">
              <a:rPr lang="en-US" altLang="zh-CN"/>
              <a:pPr>
                <a:defRPr/>
              </a:pPr>
              <a:t>‹#›</a:t>
            </a:fld>
            <a:endParaRPr lang="en-US" altLang="zh-CN"/>
          </a:p>
        </p:txBody>
      </p:sp>
    </p:spTree>
    <p:extLst>
      <p:ext uri="{BB962C8B-B14F-4D97-AF65-F5344CB8AC3E}">
        <p14:creationId xmlns:p14="http://schemas.microsoft.com/office/powerpoint/2010/main" val="3096028730"/>
      </p:ext>
    </p:extLst>
  </p:cSld>
  <p:clrMapOvr>
    <a:masterClrMapping/>
  </p:clrMapOvr>
  <p:transition spd="slow">
    <p:cover dir="d"/>
    <p:sndAc>
      <p:stSnd>
        <p:snd r:embed="rId1" name="camera.wav"/>
      </p:stSnd>
    </p:sndAc>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558800"/>
            <a:ext cx="8458200" cy="508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295400"/>
            <a:ext cx="40767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95400"/>
            <a:ext cx="40767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kumimoji="0">
                <a:latin typeface="Arial" panose="020B0604020202020204" pitchFamily="34" charset="0"/>
              </a:defRPr>
            </a:lvl1pPr>
          </a:lstStyle>
          <a:p>
            <a:pPr>
              <a:defRPr/>
            </a:pPr>
            <a:fld id="{08E9F167-1677-4F87-9DC2-37F33D2BEED3}" type="slidenum">
              <a:rPr lang="en-US" altLang="zh-CN"/>
              <a:pPr>
                <a:defRPr/>
              </a:pPr>
              <a:t>‹#›</a:t>
            </a:fld>
            <a:endParaRPr lang="en-US" altLang="zh-CN"/>
          </a:p>
        </p:txBody>
      </p:sp>
    </p:spTree>
    <p:extLst>
      <p:ext uri="{BB962C8B-B14F-4D97-AF65-F5344CB8AC3E}">
        <p14:creationId xmlns:p14="http://schemas.microsoft.com/office/powerpoint/2010/main" val="2376724083"/>
      </p:ext>
    </p:extLst>
  </p:cSld>
  <p:clrMapOvr>
    <a:masterClrMapping/>
  </p:clrMapOvr>
  <p:transition spd="slow">
    <p:cover dir="d"/>
    <p:sndAc>
      <p:stSnd>
        <p:snd r:embed="rId1" name="camera.wav"/>
      </p:stSnd>
    </p:sndAc>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558800"/>
            <a:ext cx="8458200" cy="508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295400"/>
            <a:ext cx="40767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10100" y="1295400"/>
            <a:ext cx="4076700" cy="2324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10100" y="3771900"/>
            <a:ext cx="4076700" cy="2324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0"/>
          </p:nvPr>
        </p:nvSpPr>
        <p:spPr/>
        <p:txBody>
          <a:bodyPr/>
          <a:lstStyle>
            <a:lvl1pPr>
              <a:defRPr kumimoji="0">
                <a:latin typeface="Arial" panose="020B0604020202020204" pitchFamily="34" charset="0"/>
              </a:defRPr>
            </a:lvl1pPr>
          </a:lstStyle>
          <a:p>
            <a:pPr>
              <a:defRPr/>
            </a:pPr>
            <a:fld id="{8FEBC816-FC7B-4535-AD51-D8BDE7B3C5CC}" type="slidenum">
              <a:rPr lang="en-US" altLang="zh-CN"/>
              <a:pPr>
                <a:defRPr/>
              </a:pPr>
              <a:t>‹#›</a:t>
            </a:fld>
            <a:endParaRPr lang="en-US" altLang="zh-CN"/>
          </a:p>
        </p:txBody>
      </p:sp>
    </p:spTree>
    <p:extLst>
      <p:ext uri="{BB962C8B-B14F-4D97-AF65-F5344CB8AC3E}">
        <p14:creationId xmlns:p14="http://schemas.microsoft.com/office/powerpoint/2010/main" val="326664700"/>
      </p:ext>
    </p:extLst>
  </p:cSld>
  <p:clrMapOvr>
    <a:masterClrMapping/>
  </p:clrMapOvr>
  <p:transition spd="slow">
    <p:cover dir="d"/>
    <p:sndAc>
      <p:stSnd>
        <p:snd r:embed="rId1" name="camera.wav"/>
      </p:stSnd>
    </p:sndAc>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2412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body" idx="1"/>
          </p:nvPr>
        </p:nvSpPr>
        <p:spPr/>
        <p:txBody>
          <a:bodyPr lIns="0" tIns="0" rIns="0" bIns="0"/>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4/24/2021</a:t>
            </a:fld>
            <a:endParaRPr lang="en-US" smtClean="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676394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67083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385658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310415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343756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40811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noAutofit/>
          </a:body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noAutofit/>
          </a:body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4/24/2021</a:t>
            </a:fld>
            <a:endParaRPr lang="en-US" smtClean="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7999"/>
          </a:xfrm>
          <a:prstGeom prst="rect">
            <a:avLst/>
          </a:prstGeom>
          <a:blipFill>
            <a:blip r:embed="rId2" cstate="print"/>
            <a:stretch>
              <a:fillRect/>
            </a:stretch>
          </a:blipFill>
        </p:spPr>
        <p:txBody>
          <a:bodyPr wrap="square" lIns="0" tIns="0" rIns="0" bIns="0" rtlCol="0">
            <a:noAutofit/>
          </a:bodyPr>
          <a:lstStyle/>
          <a:p>
            <a:endParaRPr/>
          </a:p>
        </p:txBody>
      </p:sp>
      <p:sp>
        <p:nvSpPr>
          <p:cNvPr id="17" name="bk object 17"/>
          <p:cNvSpPr/>
          <p:nvPr/>
        </p:nvSpPr>
        <p:spPr>
          <a:xfrm>
            <a:off x="4419001" y="4984"/>
            <a:ext cx="4724998" cy="4725000"/>
          </a:xfrm>
          <a:custGeom>
            <a:avLst/>
            <a:gdLst/>
            <a:ahLst/>
            <a:cxnLst/>
            <a:rect l="l" t="t" r="r" b="b"/>
            <a:pathLst>
              <a:path w="4724998" h="4725000">
                <a:moveTo>
                  <a:pt x="4724998" y="0"/>
                </a:moveTo>
                <a:lnTo>
                  <a:pt x="0" y="0"/>
                </a:lnTo>
                <a:lnTo>
                  <a:pt x="15659" y="387481"/>
                </a:lnTo>
                <a:lnTo>
                  <a:pt x="61829" y="766337"/>
                </a:lnTo>
                <a:lnTo>
                  <a:pt x="137292" y="1135353"/>
                </a:lnTo>
                <a:lnTo>
                  <a:pt x="240833" y="1493314"/>
                </a:lnTo>
                <a:lnTo>
                  <a:pt x="371238" y="1839002"/>
                </a:lnTo>
                <a:lnTo>
                  <a:pt x="527289" y="2171203"/>
                </a:lnTo>
                <a:lnTo>
                  <a:pt x="707772" y="2488700"/>
                </a:lnTo>
                <a:lnTo>
                  <a:pt x="911472" y="2790279"/>
                </a:lnTo>
                <a:lnTo>
                  <a:pt x="1137171" y="3074722"/>
                </a:lnTo>
                <a:lnTo>
                  <a:pt x="1383656" y="3340815"/>
                </a:lnTo>
                <a:lnTo>
                  <a:pt x="1649710" y="3587342"/>
                </a:lnTo>
                <a:lnTo>
                  <a:pt x="1934118" y="3813087"/>
                </a:lnTo>
                <a:lnTo>
                  <a:pt x="2235664" y="4016834"/>
                </a:lnTo>
                <a:lnTo>
                  <a:pt x="2553133" y="4197367"/>
                </a:lnTo>
                <a:lnTo>
                  <a:pt x="2885310" y="4353471"/>
                </a:lnTo>
                <a:lnTo>
                  <a:pt x="3230977" y="4483930"/>
                </a:lnTo>
                <a:lnTo>
                  <a:pt x="3588921" y="4587528"/>
                </a:lnTo>
                <a:lnTo>
                  <a:pt x="3957926" y="4663050"/>
                </a:lnTo>
                <a:lnTo>
                  <a:pt x="4336775" y="4709279"/>
                </a:lnTo>
                <a:lnTo>
                  <a:pt x="4724253" y="4725000"/>
                </a:lnTo>
                <a:lnTo>
                  <a:pt x="4724998" y="0"/>
                </a:lnTo>
                <a:close/>
              </a:path>
            </a:pathLst>
          </a:custGeom>
          <a:solidFill>
            <a:srgbClr val="D8EACC"/>
          </a:solidFill>
        </p:spPr>
        <p:txBody>
          <a:bodyPr wrap="square" lIns="0" tIns="0" rIns="0" bIns="0" rtlCol="0">
            <a:noAutofit/>
          </a:bodyPr>
          <a:lstStyle/>
          <a:p>
            <a:endParaRPr/>
          </a:p>
        </p:txBody>
      </p:sp>
      <p:sp>
        <p:nvSpPr>
          <p:cNvPr id="18" name="bk object 18"/>
          <p:cNvSpPr/>
          <p:nvPr/>
        </p:nvSpPr>
        <p:spPr>
          <a:xfrm>
            <a:off x="670736" y="1427528"/>
            <a:ext cx="7765161" cy="1"/>
          </a:xfrm>
          <a:custGeom>
            <a:avLst/>
            <a:gdLst/>
            <a:ahLst/>
            <a:cxnLst/>
            <a:rect l="l" t="t" r="r" b="b"/>
            <a:pathLst>
              <a:path w="7765161" h="1">
                <a:moveTo>
                  <a:pt x="7765161" y="0"/>
                </a:moveTo>
                <a:lnTo>
                  <a:pt x="0" y="1"/>
                </a:lnTo>
              </a:path>
            </a:pathLst>
          </a:custGeom>
          <a:ln w="12700">
            <a:solidFill>
              <a:srgbClr val="5B9BD5"/>
            </a:solidFill>
          </a:ln>
        </p:spPr>
        <p:txBody>
          <a:bodyPr wrap="square" lIns="0" tIns="0" rIns="0" bIns="0" rtlCol="0">
            <a:noAutofit/>
          </a:bodyPr>
          <a:lstStyle/>
          <a:p>
            <a:endParaRPr/>
          </a:p>
        </p:txBody>
      </p:sp>
      <p:sp>
        <p:nvSpPr>
          <p:cNvPr id="19" name="bk object 19"/>
          <p:cNvSpPr/>
          <p:nvPr/>
        </p:nvSpPr>
        <p:spPr>
          <a:xfrm>
            <a:off x="7534495" y="162039"/>
            <a:ext cx="1162616" cy="490654"/>
          </a:xfrm>
          <a:prstGeom prst="rect">
            <a:avLst/>
          </a:prstGeom>
          <a:blipFill>
            <a:blip r:embed="rId3" cstate="print"/>
            <a:stretch>
              <a:fillRect/>
            </a:stretch>
          </a:blipFill>
        </p:spPr>
        <p:txBody>
          <a:bodyPr wrap="square" lIns="0" tIns="0" rIns="0" bIns="0" rtlCol="0">
            <a:noAutofit/>
          </a:bodyPr>
          <a:lstStyle/>
          <a:p>
            <a:endParaRPr/>
          </a:p>
        </p:txBody>
      </p:sp>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4/24/2021</a:t>
            </a:fld>
            <a:endParaRPr lang="en-US" smtClean="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4/24/2021</a:t>
            </a:fld>
            <a:endParaRPr lang="en-US" smtClean="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kumimoji="0">
                <a:latin typeface="Arial" panose="020B0604020202020204" pitchFamily="34" charset="0"/>
              </a:defRPr>
            </a:lvl1pPr>
          </a:lstStyle>
          <a:p>
            <a:pPr>
              <a:defRPr/>
            </a:pPr>
            <a:fld id="{6BFFC187-D380-4AB7-A37F-9DF591348B9F}" type="slidenum">
              <a:rPr lang="en-US" altLang="zh-CN"/>
              <a:pPr>
                <a:defRPr/>
              </a:pPr>
              <a:t>‹#›</a:t>
            </a:fld>
            <a:endParaRPr lang="en-US" altLang="zh-CN"/>
          </a:p>
        </p:txBody>
      </p:sp>
    </p:spTree>
    <p:extLst>
      <p:ext uri="{BB962C8B-B14F-4D97-AF65-F5344CB8AC3E}">
        <p14:creationId xmlns:p14="http://schemas.microsoft.com/office/powerpoint/2010/main" val="3588440435"/>
      </p:ext>
    </p:extLst>
  </p:cSld>
  <p:clrMapOvr>
    <a:masterClrMapping/>
  </p:clrMapOvr>
  <p:transition spd="slow">
    <p:cover dir="d"/>
    <p:sndAc>
      <p:stSnd>
        <p:snd r:embed="rId1" name="camera.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kumimoji="0">
                <a:latin typeface="Arial" panose="020B0604020202020204" pitchFamily="34" charset="0"/>
              </a:defRPr>
            </a:lvl1pPr>
          </a:lstStyle>
          <a:p>
            <a:pPr>
              <a:defRPr/>
            </a:pPr>
            <a:fld id="{A9556B49-29DB-45B3-8438-B5D602A9F2D9}" type="slidenum">
              <a:rPr lang="en-US" altLang="zh-CN"/>
              <a:pPr>
                <a:defRPr/>
              </a:pPr>
              <a:t>‹#›</a:t>
            </a:fld>
            <a:endParaRPr lang="en-US" altLang="zh-CN"/>
          </a:p>
        </p:txBody>
      </p:sp>
    </p:spTree>
    <p:extLst>
      <p:ext uri="{BB962C8B-B14F-4D97-AF65-F5344CB8AC3E}">
        <p14:creationId xmlns:p14="http://schemas.microsoft.com/office/powerpoint/2010/main" val="2199636995"/>
      </p:ext>
    </p:extLst>
  </p:cSld>
  <p:clrMapOvr>
    <a:masterClrMapping/>
  </p:clrMapOvr>
  <p:transition spd="slow">
    <p:cover dir="d"/>
    <p:sndAc>
      <p:stSnd>
        <p:snd r:embed="rId1" name="camera.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kumimoji="0">
                <a:latin typeface="Arial" panose="020B0604020202020204" pitchFamily="34" charset="0"/>
              </a:defRPr>
            </a:lvl1pPr>
          </a:lstStyle>
          <a:p>
            <a:pPr>
              <a:defRPr/>
            </a:pPr>
            <a:fld id="{32970671-7C41-45E5-AAA4-9BE6B5E63681}" type="slidenum">
              <a:rPr lang="en-US" altLang="zh-CN"/>
              <a:pPr>
                <a:defRPr/>
              </a:pPr>
              <a:t>‹#›</a:t>
            </a:fld>
            <a:endParaRPr lang="en-US" altLang="zh-CN"/>
          </a:p>
        </p:txBody>
      </p:sp>
    </p:spTree>
    <p:extLst>
      <p:ext uri="{BB962C8B-B14F-4D97-AF65-F5344CB8AC3E}">
        <p14:creationId xmlns:p14="http://schemas.microsoft.com/office/powerpoint/2010/main" val="1569806447"/>
      </p:ext>
    </p:extLst>
  </p:cSld>
  <p:clrMapOvr>
    <a:masterClrMapping/>
  </p:clrMapOvr>
  <p:transition spd="slow">
    <p:cover dir="d"/>
    <p:sndAc>
      <p:stSnd>
        <p:snd r:embed="rId1" name="camera.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295400"/>
            <a:ext cx="40767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95400"/>
            <a:ext cx="40767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kumimoji="0">
                <a:latin typeface="Arial" panose="020B0604020202020204" pitchFamily="34" charset="0"/>
              </a:defRPr>
            </a:lvl1pPr>
          </a:lstStyle>
          <a:p>
            <a:pPr>
              <a:defRPr/>
            </a:pPr>
            <a:fld id="{6F01C3A6-6D28-4E23-B780-77EB10C91BF0}" type="slidenum">
              <a:rPr lang="en-US" altLang="zh-CN"/>
              <a:pPr>
                <a:defRPr/>
              </a:pPr>
              <a:t>‹#›</a:t>
            </a:fld>
            <a:endParaRPr lang="en-US" altLang="zh-CN"/>
          </a:p>
        </p:txBody>
      </p:sp>
    </p:spTree>
    <p:extLst>
      <p:ext uri="{BB962C8B-B14F-4D97-AF65-F5344CB8AC3E}">
        <p14:creationId xmlns:p14="http://schemas.microsoft.com/office/powerpoint/2010/main" val="3408377185"/>
      </p:ext>
    </p:extLst>
  </p:cSld>
  <p:clrMapOvr>
    <a:masterClrMapping/>
  </p:clrMapOvr>
  <p:transition spd="slow">
    <p:cover dir="d"/>
    <p:sndAc>
      <p:stSnd>
        <p:snd r:embed="rId1" name="camera.wav"/>
      </p:stSnd>
    </p:sndAc>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theme" Target="../theme/theme2.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image" Target="../media/image4.gif"/><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7999"/>
          </a:xfrm>
          <a:prstGeom prst="rect">
            <a:avLst/>
          </a:prstGeom>
          <a:blipFill>
            <a:blip r:embed="rId7" cstate="print"/>
            <a:stretch>
              <a:fillRect/>
            </a:stretch>
          </a:blipFill>
        </p:spPr>
        <p:txBody>
          <a:bodyPr wrap="square" lIns="0" tIns="0" rIns="0" bIns="0" rtlCol="0">
            <a:noAutofit/>
          </a:bodyPr>
          <a:lstStyle/>
          <a:p>
            <a:endParaRPr/>
          </a:p>
        </p:txBody>
      </p:sp>
      <p:sp>
        <p:nvSpPr>
          <p:cNvPr id="2" name="Holder 2"/>
          <p:cNvSpPr>
            <a:spLocks noGrp="1"/>
          </p:cNvSpPr>
          <p:nvPr>
            <p:ph type="title"/>
          </p:nvPr>
        </p:nvSpPr>
        <p:spPr>
          <a:xfrm>
            <a:off x="2870372" y="672426"/>
            <a:ext cx="3403254" cy="470492"/>
          </a:xfrm>
          <a:prstGeom prst="rect">
            <a:avLst/>
          </a:prstGeom>
        </p:spPr>
        <p:txBody>
          <a:bodyPr wrap="square" lIns="0" tIns="0" rIns="0" bIns="0">
            <a:noAutofit/>
          </a:bodyPr>
          <a:lstStyle/>
          <a:p>
            <a:endParaRPr/>
          </a:p>
        </p:txBody>
      </p:sp>
      <p:sp>
        <p:nvSpPr>
          <p:cNvPr id="3" name="Holder 3"/>
          <p:cNvSpPr>
            <a:spLocks noGrp="1"/>
          </p:cNvSpPr>
          <p:nvPr>
            <p:ph type="body" idx="1"/>
          </p:nvPr>
        </p:nvSpPr>
        <p:spPr>
          <a:xfrm>
            <a:off x="704559" y="1751076"/>
            <a:ext cx="7734881" cy="2243763"/>
          </a:xfrm>
          <a:prstGeom prst="rect">
            <a:avLst/>
          </a:prstGeom>
        </p:spPr>
        <p:txBody>
          <a:bodyPr wrap="square" lIns="0" tIns="0" rIns="0" bIns="0">
            <a:noAutofit/>
          </a:bodyPr>
          <a:lstStyle/>
          <a:p>
            <a:endParaRPr/>
          </a:p>
        </p:txBody>
      </p:sp>
      <p:sp>
        <p:nvSpPr>
          <p:cNvPr id="4" name="Holder 4"/>
          <p:cNvSpPr>
            <a:spLocks noGrp="1"/>
          </p:cNvSpPr>
          <p:nvPr>
            <p:ph type="ftr" sz="quarter" idx="5"/>
          </p:nvPr>
        </p:nvSpPr>
        <p:spPr>
          <a:xfrm>
            <a:off x="3108960" y="6377940"/>
            <a:ext cx="2926079" cy="342900"/>
          </a:xfrm>
          <a:prstGeom prst="rect">
            <a:avLst/>
          </a:prstGeom>
        </p:spPr>
        <p:txBody>
          <a:bodyPr wrap="square" lIns="0" tIns="0" rIns="0" bIns="0">
            <a:no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noAutofit/>
          </a:bodyPr>
          <a:lstStyle>
            <a:lvl1pPr algn="l">
              <a:defRPr>
                <a:solidFill>
                  <a:schemeClr val="tx1">
                    <a:tint val="75000"/>
                  </a:schemeClr>
                </a:solidFill>
              </a:defRPr>
            </a:lvl1pPr>
          </a:lstStyle>
          <a:p>
            <a:fld id="{1D8BD707-D9CF-40AE-B4C6-C98DA3205C09}" type="datetimeFigureOut">
              <a:rPr lang="en-US" smtClean="0"/>
              <a:t>4/24/2021</a:t>
            </a:fld>
            <a:endParaRPr lang="en-US" smtClean="0"/>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no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2">
            <a:extLst>
              <a:ext uri="{28A0092B-C50C-407E-A947-70E740481C1C}">
                <a14:useLocalDpi xmlns:a14="http://schemas.microsoft.com/office/drawing/2010/main" val="0"/>
              </a:ext>
            </a:extLst>
          </a:blip>
          <a:srcRect l="19048" t="19846" r="11475" b="70129"/>
          <a:stretch>
            <a:fillRect/>
          </a:stretch>
        </p:blipFill>
        <p:spPr bwMode="auto">
          <a:xfrm>
            <a:off x="609600" y="0"/>
            <a:ext cx="7848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304800" y="558800"/>
            <a:ext cx="84582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zh-CN" altLang="zh-CN" smtClean="0"/>
          </a:p>
        </p:txBody>
      </p:sp>
      <p:sp>
        <p:nvSpPr>
          <p:cNvPr id="1028" name="Rectangle 4"/>
          <p:cNvSpPr>
            <a:spLocks noGrp="1" noChangeArrowheads="1"/>
          </p:cNvSpPr>
          <p:nvPr>
            <p:ph type="body" idx="1"/>
          </p:nvPr>
        </p:nvSpPr>
        <p:spPr bwMode="auto">
          <a:xfrm>
            <a:off x="381000" y="1295400"/>
            <a:ext cx="8305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en-US" altLang="zh-CN" smtClean="0"/>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9" name="Picture 5" descr="0028"/>
          <p:cNvPicPr>
            <a:picLocks noChangeAspect="1" noChangeArrowheads="1" noCrop="1"/>
          </p:cNvPicPr>
          <p:nvPr/>
        </p:nvPicPr>
        <p:blipFill>
          <a:blip r:embed="rId23">
            <a:extLst>
              <a:ext uri="{28A0092B-C50C-407E-A947-70E740481C1C}">
                <a14:useLocalDpi xmlns:a14="http://schemas.microsoft.com/office/drawing/2010/main" val="0"/>
              </a:ext>
            </a:extLst>
          </a:blip>
          <a:srcRect/>
          <a:stretch>
            <a:fillRect/>
          </a:stretch>
        </p:blipFill>
        <p:spPr bwMode="auto">
          <a:xfrm>
            <a:off x="468313" y="6300788"/>
            <a:ext cx="7272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0279" name="Group 7"/>
          <p:cNvGrpSpPr>
            <a:grpSpLocks/>
          </p:cNvGrpSpPr>
          <p:nvPr/>
        </p:nvGrpSpPr>
        <p:grpSpPr bwMode="auto">
          <a:xfrm>
            <a:off x="7667625" y="5810250"/>
            <a:ext cx="1225550" cy="1047750"/>
            <a:chOff x="0" y="3182"/>
            <a:chExt cx="808" cy="998"/>
          </a:xfrm>
        </p:grpSpPr>
        <p:grpSp>
          <p:nvGrpSpPr>
            <p:cNvPr id="1033" name="Group 8"/>
            <p:cNvGrpSpPr>
              <a:grpSpLocks/>
            </p:cNvGrpSpPr>
            <p:nvPr/>
          </p:nvGrpSpPr>
          <p:grpSpPr bwMode="auto">
            <a:xfrm>
              <a:off x="0" y="3182"/>
              <a:ext cx="506" cy="927"/>
              <a:chOff x="1685" y="1023"/>
              <a:chExt cx="506" cy="927"/>
            </a:xfrm>
          </p:grpSpPr>
          <p:sp>
            <p:nvSpPr>
              <p:cNvPr id="1046" name="Freeform 9"/>
              <p:cNvSpPr>
                <a:spLocks/>
              </p:cNvSpPr>
              <p:nvPr/>
            </p:nvSpPr>
            <p:spPr bwMode="ltGray">
              <a:xfrm>
                <a:off x="1733" y="1329"/>
                <a:ext cx="76" cy="621"/>
              </a:xfrm>
              <a:custGeom>
                <a:avLst/>
                <a:gdLst>
                  <a:gd name="T0" fmla="*/ 0 w 76"/>
                  <a:gd name="T1" fmla="*/ 54 h 621"/>
                  <a:gd name="T2" fmla="*/ 11 w 76"/>
                  <a:gd name="T3" fmla="*/ 269 h 621"/>
                  <a:gd name="T4" fmla="*/ 22 w 76"/>
                  <a:gd name="T5" fmla="*/ 442 h 621"/>
                  <a:gd name="T6" fmla="*/ 30 w 76"/>
                  <a:gd name="T7" fmla="*/ 570 h 621"/>
                  <a:gd name="T8" fmla="*/ 28 w 76"/>
                  <a:gd name="T9" fmla="*/ 620 h 621"/>
                  <a:gd name="T10" fmla="*/ 44 w 76"/>
                  <a:gd name="T11" fmla="*/ 620 h 621"/>
                  <a:gd name="T12" fmla="*/ 49 w 76"/>
                  <a:gd name="T13" fmla="*/ 546 h 621"/>
                  <a:gd name="T14" fmla="*/ 52 w 76"/>
                  <a:gd name="T15" fmla="*/ 434 h 621"/>
                  <a:gd name="T16" fmla="*/ 58 w 76"/>
                  <a:gd name="T17" fmla="*/ 329 h 621"/>
                  <a:gd name="T18" fmla="*/ 61 w 76"/>
                  <a:gd name="T19" fmla="*/ 250 h 621"/>
                  <a:gd name="T20" fmla="*/ 67 w 76"/>
                  <a:gd name="T21" fmla="*/ 135 h 621"/>
                  <a:gd name="T22" fmla="*/ 75 w 76"/>
                  <a:gd name="T23" fmla="*/ 36 h 621"/>
                  <a:gd name="T24" fmla="*/ 70 w 76"/>
                  <a:gd name="T25" fmla="*/ 11 h 621"/>
                  <a:gd name="T26" fmla="*/ 62 w 76"/>
                  <a:gd name="T27" fmla="*/ 0 h 621"/>
                  <a:gd name="T28" fmla="*/ 53 w 76"/>
                  <a:gd name="T29" fmla="*/ 121 h 621"/>
                  <a:gd name="T30" fmla="*/ 45 w 76"/>
                  <a:gd name="T31" fmla="*/ 224 h 621"/>
                  <a:gd name="T32" fmla="*/ 43 w 76"/>
                  <a:gd name="T33" fmla="*/ 305 h 621"/>
                  <a:gd name="T34" fmla="*/ 40 w 76"/>
                  <a:gd name="T35" fmla="*/ 390 h 621"/>
                  <a:gd name="T36" fmla="*/ 34 w 76"/>
                  <a:gd name="T37" fmla="*/ 475 h 621"/>
                  <a:gd name="T38" fmla="*/ 25 w 76"/>
                  <a:gd name="T39" fmla="*/ 327 h 621"/>
                  <a:gd name="T40" fmla="*/ 15 w 76"/>
                  <a:gd name="T41" fmla="*/ 187 h 621"/>
                  <a:gd name="T42" fmla="*/ 0 w 76"/>
                  <a:gd name="T43" fmla="*/ 54 h 6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047" name="Freeform 10"/>
              <p:cNvSpPr>
                <a:spLocks/>
              </p:cNvSpPr>
              <p:nvPr/>
            </p:nvSpPr>
            <p:spPr bwMode="ltGray">
              <a:xfrm>
                <a:off x="1790" y="1583"/>
                <a:ext cx="120" cy="349"/>
              </a:xfrm>
              <a:custGeom>
                <a:avLst/>
                <a:gdLst>
                  <a:gd name="T0" fmla="*/ 0 w 120"/>
                  <a:gd name="T1" fmla="*/ 161 h 349"/>
                  <a:gd name="T2" fmla="*/ 10 w 120"/>
                  <a:gd name="T3" fmla="*/ 232 h 349"/>
                  <a:gd name="T4" fmla="*/ 20 w 120"/>
                  <a:gd name="T5" fmla="*/ 289 h 349"/>
                  <a:gd name="T6" fmla="*/ 26 w 120"/>
                  <a:gd name="T7" fmla="*/ 331 h 349"/>
                  <a:gd name="T8" fmla="*/ 25 w 120"/>
                  <a:gd name="T9" fmla="*/ 348 h 349"/>
                  <a:gd name="T10" fmla="*/ 39 w 120"/>
                  <a:gd name="T11" fmla="*/ 348 h 349"/>
                  <a:gd name="T12" fmla="*/ 43 w 120"/>
                  <a:gd name="T13" fmla="*/ 323 h 349"/>
                  <a:gd name="T14" fmla="*/ 45 w 120"/>
                  <a:gd name="T15" fmla="*/ 286 h 349"/>
                  <a:gd name="T16" fmla="*/ 51 w 120"/>
                  <a:gd name="T17" fmla="*/ 252 h 349"/>
                  <a:gd name="T18" fmla="*/ 54 w 120"/>
                  <a:gd name="T19" fmla="*/ 226 h 349"/>
                  <a:gd name="T20" fmla="*/ 59 w 120"/>
                  <a:gd name="T21" fmla="*/ 188 h 349"/>
                  <a:gd name="T22" fmla="*/ 66 w 120"/>
                  <a:gd name="T23" fmla="*/ 156 h 349"/>
                  <a:gd name="T24" fmla="*/ 71 w 120"/>
                  <a:gd name="T25" fmla="*/ 127 h 349"/>
                  <a:gd name="T26" fmla="*/ 77 w 120"/>
                  <a:gd name="T27" fmla="*/ 96 h 349"/>
                  <a:gd name="T28" fmla="*/ 86 w 120"/>
                  <a:gd name="T29" fmla="*/ 66 h 349"/>
                  <a:gd name="T30" fmla="*/ 96 w 120"/>
                  <a:gd name="T31" fmla="*/ 40 h 349"/>
                  <a:gd name="T32" fmla="*/ 113 w 120"/>
                  <a:gd name="T33" fmla="*/ 15 h 349"/>
                  <a:gd name="T34" fmla="*/ 119 w 120"/>
                  <a:gd name="T35" fmla="*/ 5 h 349"/>
                  <a:gd name="T36" fmla="*/ 112 w 120"/>
                  <a:gd name="T37" fmla="*/ 0 h 349"/>
                  <a:gd name="T38" fmla="*/ 101 w 120"/>
                  <a:gd name="T39" fmla="*/ 10 h 349"/>
                  <a:gd name="T40" fmla="*/ 86 w 120"/>
                  <a:gd name="T41" fmla="*/ 33 h 349"/>
                  <a:gd name="T42" fmla="*/ 75 w 120"/>
                  <a:gd name="T43" fmla="*/ 57 h 349"/>
                  <a:gd name="T44" fmla="*/ 66 w 120"/>
                  <a:gd name="T45" fmla="*/ 81 h 349"/>
                  <a:gd name="T46" fmla="*/ 60 w 120"/>
                  <a:gd name="T47" fmla="*/ 113 h 349"/>
                  <a:gd name="T48" fmla="*/ 55 w 120"/>
                  <a:gd name="T49" fmla="*/ 144 h 349"/>
                  <a:gd name="T50" fmla="*/ 47 w 120"/>
                  <a:gd name="T51" fmla="*/ 184 h 349"/>
                  <a:gd name="T52" fmla="*/ 40 w 120"/>
                  <a:gd name="T53" fmla="*/ 217 h 349"/>
                  <a:gd name="T54" fmla="*/ 37 w 120"/>
                  <a:gd name="T55" fmla="*/ 244 h 349"/>
                  <a:gd name="T56" fmla="*/ 36 w 120"/>
                  <a:gd name="T57" fmla="*/ 272 h 349"/>
                  <a:gd name="T58" fmla="*/ 30 w 120"/>
                  <a:gd name="T59" fmla="*/ 300 h 349"/>
                  <a:gd name="T60" fmla="*/ 22 w 120"/>
                  <a:gd name="T61" fmla="*/ 251 h 349"/>
                  <a:gd name="T62" fmla="*/ 13 w 120"/>
                  <a:gd name="T63" fmla="*/ 205 h 349"/>
                  <a:gd name="T64" fmla="*/ 0 w 120"/>
                  <a:gd name="T65" fmla="*/ 161 h 3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048" name="Freeform 11"/>
              <p:cNvSpPr>
                <a:spLocks/>
              </p:cNvSpPr>
              <p:nvPr/>
            </p:nvSpPr>
            <p:spPr bwMode="ltGray">
              <a:xfrm>
                <a:off x="1685" y="1239"/>
                <a:ext cx="266" cy="391"/>
              </a:xfrm>
              <a:custGeom>
                <a:avLst/>
                <a:gdLst>
                  <a:gd name="T0" fmla="*/ 107 w 266"/>
                  <a:gd name="T1" fmla="*/ 123 h 391"/>
                  <a:gd name="T2" fmla="*/ 116 w 266"/>
                  <a:gd name="T3" fmla="*/ 135 h 391"/>
                  <a:gd name="T4" fmla="*/ 163 w 266"/>
                  <a:gd name="T5" fmla="*/ 114 h 391"/>
                  <a:gd name="T6" fmla="*/ 211 w 266"/>
                  <a:gd name="T7" fmla="*/ 81 h 391"/>
                  <a:gd name="T8" fmla="*/ 233 w 266"/>
                  <a:gd name="T9" fmla="*/ 46 h 391"/>
                  <a:gd name="T10" fmla="*/ 220 w 266"/>
                  <a:gd name="T11" fmla="*/ 76 h 391"/>
                  <a:gd name="T12" fmla="*/ 183 w 266"/>
                  <a:gd name="T13" fmla="*/ 109 h 391"/>
                  <a:gd name="T14" fmla="*/ 142 w 266"/>
                  <a:gd name="T15" fmla="*/ 138 h 391"/>
                  <a:gd name="T16" fmla="*/ 102 w 266"/>
                  <a:gd name="T17" fmla="*/ 159 h 391"/>
                  <a:gd name="T18" fmla="*/ 119 w 266"/>
                  <a:gd name="T19" fmla="*/ 178 h 391"/>
                  <a:gd name="T20" fmla="*/ 155 w 266"/>
                  <a:gd name="T21" fmla="*/ 180 h 391"/>
                  <a:gd name="T22" fmla="*/ 202 w 266"/>
                  <a:gd name="T23" fmla="*/ 187 h 391"/>
                  <a:gd name="T24" fmla="*/ 239 w 266"/>
                  <a:gd name="T25" fmla="*/ 204 h 391"/>
                  <a:gd name="T26" fmla="*/ 251 w 266"/>
                  <a:gd name="T27" fmla="*/ 215 h 391"/>
                  <a:gd name="T28" fmla="*/ 213 w 266"/>
                  <a:gd name="T29" fmla="*/ 204 h 391"/>
                  <a:gd name="T30" fmla="*/ 162 w 266"/>
                  <a:gd name="T31" fmla="*/ 198 h 391"/>
                  <a:gd name="T32" fmla="*/ 114 w 266"/>
                  <a:gd name="T33" fmla="*/ 195 h 391"/>
                  <a:gd name="T34" fmla="*/ 88 w 266"/>
                  <a:gd name="T35" fmla="*/ 203 h 391"/>
                  <a:gd name="T36" fmla="*/ 93 w 266"/>
                  <a:gd name="T37" fmla="*/ 248 h 391"/>
                  <a:gd name="T38" fmla="*/ 93 w 266"/>
                  <a:gd name="T39" fmla="*/ 307 h 391"/>
                  <a:gd name="T40" fmla="*/ 77 w 266"/>
                  <a:gd name="T41" fmla="*/ 354 h 391"/>
                  <a:gd name="T42" fmla="*/ 46 w 266"/>
                  <a:gd name="T43" fmla="*/ 390 h 391"/>
                  <a:gd name="T44" fmla="*/ 50 w 266"/>
                  <a:gd name="T45" fmla="*/ 346 h 391"/>
                  <a:gd name="T46" fmla="*/ 61 w 266"/>
                  <a:gd name="T47" fmla="*/ 299 h 391"/>
                  <a:gd name="T48" fmla="*/ 67 w 266"/>
                  <a:gd name="T49" fmla="*/ 238 h 391"/>
                  <a:gd name="T50" fmla="*/ 64 w 266"/>
                  <a:gd name="T51" fmla="*/ 198 h 391"/>
                  <a:gd name="T52" fmla="*/ 48 w 266"/>
                  <a:gd name="T53" fmla="*/ 221 h 391"/>
                  <a:gd name="T54" fmla="*/ 39 w 266"/>
                  <a:gd name="T55" fmla="*/ 273 h 391"/>
                  <a:gd name="T56" fmla="*/ 32 w 266"/>
                  <a:gd name="T57" fmla="*/ 325 h 391"/>
                  <a:gd name="T58" fmla="*/ 10 w 266"/>
                  <a:gd name="T59" fmla="*/ 364 h 391"/>
                  <a:gd name="T60" fmla="*/ 2 w 266"/>
                  <a:gd name="T61" fmla="*/ 364 h 391"/>
                  <a:gd name="T62" fmla="*/ 2 w 266"/>
                  <a:gd name="T63" fmla="*/ 324 h 391"/>
                  <a:gd name="T64" fmla="*/ 17 w 266"/>
                  <a:gd name="T65" fmla="*/ 287 h 391"/>
                  <a:gd name="T66" fmla="*/ 34 w 266"/>
                  <a:gd name="T67" fmla="*/ 239 h 391"/>
                  <a:gd name="T68" fmla="*/ 42 w 266"/>
                  <a:gd name="T69" fmla="*/ 204 h 391"/>
                  <a:gd name="T70" fmla="*/ 26 w 266"/>
                  <a:gd name="T71" fmla="*/ 182 h 391"/>
                  <a:gd name="T72" fmla="*/ 2 w 266"/>
                  <a:gd name="T73" fmla="*/ 184 h 391"/>
                  <a:gd name="T74" fmla="*/ 2 w 266"/>
                  <a:gd name="T75" fmla="*/ 184 h 391"/>
                  <a:gd name="T76" fmla="*/ 2 w 266"/>
                  <a:gd name="T77" fmla="*/ 184 h 391"/>
                  <a:gd name="T78" fmla="*/ 2 w 266"/>
                  <a:gd name="T79" fmla="*/ 184 h 391"/>
                  <a:gd name="T80" fmla="*/ 2 w 266"/>
                  <a:gd name="T81" fmla="*/ 184 h 391"/>
                  <a:gd name="T82" fmla="*/ 2 w 266"/>
                  <a:gd name="T83" fmla="*/ 184 h 391"/>
                  <a:gd name="T84" fmla="*/ 13 w 266"/>
                  <a:gd name="T85" fmla="*/ 161 h 391"/>
                  <a:gd name="T86" fmla="*/ 13 w 266"/>
                  <a:gd name="T87" fmla="*/ 138 h 391"/>
                  <a:gd name="T88" fmla="*/ 2 w 266"/>
                  <a:gd name="T89" fmla="*/ 105 h 391"/>
                  <a:gd name="T90" fmla="*/ 2 w 266"/>
                  <a:gd name="T91" fmla="*/ 105 h 391"/>
                  <a:gd name="T92" fmla="*/ 2 w 266"/>
                  <a:gd name="T93" fmla="*/ 105 h 391"/>
                  <a:gd name="T94" fmla="*/ 2 w 266"/>
                  <a:gd name="T95" fmla="*/ 105 h 391"/>
                  <a:gd name="T96" fmla="*/ 24 w 266"/>
                  <a:gd name="T97" fmla="*/ 122 h 391"/>
                  <a:gd name="T98" fmla="*/ 53 w 266"/>
                  <a:gd name="T99" fmla="*/ 157 h 391"/>
                  <a:gd name="T100" fmla="*/ 55 w 266"/>
                  <a:gd name="T101" fmla="*/ 130 h 391"/>
                  <a:gd name="T102" fmla="*/ 24 w 266"/>
                  <a:gd name="T103" fmla="*/ 91 h 391"/>
                  <a:gd name="T104" fmla="*/ 2 w 266"/>
                  <a:gd name="T105" fmla="*/ 65 h 391"/>
                  <a:gd name="T106" fmla="*/ 2 w 266"/>
                  <a:gd name="T107" fmla="*/ 65 h 391"/>
                  <a:gd name="T108" fmla="*/ 2 w 266"/>
                  <a:gd name="T109" fmla="*/ 48 h 391"/>
                  <a:gd name="T110" fmla="*/ 30 w 266"/>
                  <a:gd name="T111" fmla="*/ 87 h 391"/>
                  <a:gd name="T112" fmla="*/ 61 w 266"/>
                  <a:gd name="T113" fmla="*/ 138 h 391"/>
                  <a:gd name="T114" fmla="*/ 80 w 266"/>
                  <a:gd name="T115" fmla="*/ 127 h 391"/>
                  <a:gd name="T116" fmla="*/ 106 w 266"/>
                  <a:gd name="T117" fmla="*/ 87 h 391"/>
                  <a:gd name="T118" fmla="*/ 139 w 266"/>
                  <a:gd name="T119" fmla="*/ 39 h 391"/>
                  <a:gd name="T120" fmla="*/ 165 w 266"/>
                  <a:gd name="T121" fmla="*/ 6 h 391"/>
                  <a:gd name="T122" fmla="*/ 163 w 266"/>
                  <a:gd name="T123" fmla="*/ 29 h 391"/>
                  <a:gd name="T124" fmla="*/ 137 w 266"/>
                  <a:gd name="T125" fmla="*/ 76 h 39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64"/>
                    </a:lnTo>
                    <a:lnTo>
                      <a:pt x="2" y="34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6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44"/>
                    </a:lnTo>
                    <a:lnTo>
                      <a:pt x="2" y="65"/>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0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grpSp>
            <p:nvGrpSpPr>
              <p:cNvPr id="1049" name="Group 12"/>
              <p:cNvGrpSpPr>
                <a:grpSpLocks/>
              </p:cNvGrpSpPr>
              <p:nvPr/>
            </p:nvGrpSpPr>
            <p:grpSpPr bwMode="auto">
              <a:xfrm>
                <a:off x="1707" y="1466"/>
                <a:ext cx="484" cy="368"/>
                <a:chOff x="1707" y="1466"/>
                <a:chExt cx="484" cy="368"/>
              </a:xfrm>
            </p:grpSpPr>
            <p:sp>
              <p:nvSpPr>
                <p:cNvPr id="1051" name="Freeform 13"/>
                <p:cNvSpPr>
                  <a:spLocks/>
                </p:cNvSpPr>
                <p:nvPr/>
              </p:nvSpPr>
              <p:spPr bwMode="ltGray">
                <a:xfrm>
                  <a:off x="1751" y="1466"/>
                  <a:ext cx="440" cy="342"/>
                </a:xfrm>
                <a:custGeom>
                  <a:avLst/>
                  <a:gdLst>
                    <a:gd name="T0" fmla="*/ 167 w 440"/>
                    <a:gd name="T1" fmla="*/ 42 h 342"/>
                    <a:gd name="T2" fmla="*/ 202 w 440"/>
                    <a:gd name="T3" fmla="*/ 14 h 342"/>
                    <a:gd name="T4" fmla="*/ 245 w 440"/>
                    <a:gd name="T5" fmla="*/ 3 h 342"/>
                    <a:gd name="T6" fmla="*/ 292 w 440"/>
                    <a:gd name="T7" fmla="*/ 2 h 342"/>
                    <a:gd name="T8" fmla="*/ 304 w 440"/>
                    <a:gd name="T9" fmla="*/ 7 h 342"/>
                    <a:gd name="T10" fmla="*/ 272 w 440"/>
                    <a:gd name="T11" fmla="*/ 15 h 342"/>
                    <a:gd name="T12" fmla="*/ 236 w 440"/>
                    <a:gd name="T13" fmla="*/ 26 h 342"/>
                    <a:gd name="T14" fmla="*/ 195 w 440"/>
                    <a:gd name="T15" fmla="*/ 55 h 342"/>
                    <a:gd name="T16" fmla="*/ 191 w 440"/>
                    <a:gd name="T17" fmla="*/ 94 h 342"/>
                    <a:gd name="T18" fmla="*/ 252 w 440"/>
                    <a:gd name="T19" fmla="*/ 70 h 342"/>
                    <a:gd name="T20" fmla="*/ 301 w 440"/>
                    <a:gd name="T21" fmla="*/ 67 h 342"/>
                    <a:gd name="T22" fmla="*/ 354 w 440"/>
                    <a:gd name="T23" fmla="*/ 72 h 342"/>
                    <a:gd name="T24" fmla="*/ 416 w 440"/>
                    <a:gd name="T25" fmla="*/ 79 h 342"/>
                    <a:gd name="T26" fmla="*/ 417 w 440"/>
                    <a:gd name="T27" fmla="*/ 80 h 342"/>
                    <a:gd name="T28" fmla="*/ 357 w 440"/>
                    <a:gd name="T29" fmla="*/ 83 h 342"/>
                    <a:gd name="T30" fmla="*/ 302 w 440"/>
                    <a:gd name="T31" fmla="*/ 84 h 342"/>
                    <a:gd name="T32" fmla="*/ 254 w 440"/>
                    <a:gd name="T33" fmla="*/ 90 h 342"/>
                    <a:gd name="T34" fmla="*/ 200 w 440"/>
                    <a:gd name="T35" fmla="*/ 103 h 342"/>
                    <a:gd name="T36" fmla="*/ 222 w 440"/>
                    <a:gd name="T37" fmla="*/ 123 h 342"/>
                    <a:gd name="T38" fmla="*/ 238 w 440"/>
                    <a:gd name="T39" fmla="*/ 142 h 342"/>
                    <a:gd name="T40" fmla="*/ 184 w 440"/>
                    <a:gd name="T41" fmla="*/ 125 h 342"/>
                    <a:gd name="T42" fmla="*/ 173 w 440"/>
                    <a:gd name="T43" fmla="*/ 136 h 342"/>
                    <a:gd name="T44" fmla="*/ 232 w 440"/>
                    <a:gd name="T45" fmla="*/ 145 h 342"/>
                    <a:gd name="T46" fmla="*/ 282 w 440"/>
                    <a:gd name="T47" fmla="*/ 157 h 342"/>
                    <a:gd name="T48" fmla="*/ 321 w 440"/>
                    <a:gd name="T49" fmla="*/ 190 h 342"/>
                    <a:gd name="T50" fmla="*/ 351 w 440"/>
                    <a:gd name="T51" fmla="*/ 234 h 342"/>
                    <a:gd name="T52" fmla="*/ 344 w 440"/>
                    <a:gd name="T53" fmla="*/ 242 h 342"/>
                    <a:gd name="T54" fmla="*/ 304 w 440"/>
                    <a:gd name="T55" fmla="*/ 214 h 342"/>
                    <a:gd name="T56" fmla="*/ 259 w 440"/>
                    <a:gd name="T57" fmla="*/ 183 h 342"/>
                    <a:gd name="T58" fmla="*/ 211 w 440"/>
                    <a:gd name="T59" fmla="*/ 162 h 342"/>
                    <a:gd name="T60" fmla="*/ 180 w 440"/>
                    <a:gd name="T61" fmla="*/ 155 h 342"/>
                    <a:gd name="T62" fmla="*/ 206 w 440"/>
                    <a:gd name="T63" fmla="*/ 189 h 342"/>
                    <a:gd name="T64" fmla="*/ 238 w 440"/>
                    <a:gd name="T65" fmla="*/ 234 h 342"/>
                    <a:gd name="T66" fmla="*/ 256 w 440"/>
                    <a:gd name="T67" fmla="*/ 275 h 342"/>
                    <a:gd name="T68" fmla="*/ 255 w 440"/>
                    <a:gd name="T69" fmla="*/ 313 h 342"/>
                    <a:gd name="T70" fmla="*/ 232 w 440"/>
                    <a:gd name="T71" fmla="*/ 271 h 342"/>
                    <a:gd name="T72" fmla="*/ 208 w 440"/>
                    <a:gd name="T73" fmla="*/ 226 h 342"/>
                    <a:gd name="T74" fmla="*/ 181 w 440"/>
                    <a:gd name="T75" fmla="*/ 185 h 342"/>
                    <a:gd name="T76" fmla="*/ 157 w 440"/>
                    <a:gd name="T77" fmla="*/ 149 h 342"/>
                    <a:gd name="T78" fmla="*/ 115 w 440"/>
                    <a:gd name="T79" fmla="*/ 170 h 342"/>
                    <a:gd name="T80" fmla="*/ 80 w 440"/>
                    <a:gd name="T81" fmla="*/ 221 h 342"/>
                    <a:gd name="T82" fmla="*/ 51 w 440"/>
                    <a:gd name="T83" fmla="*/ 273 h 342"/>
                    <a:gd name="T84" fmla="*/ 18 w 440"/>
                    <a:gd name="T85" fmla="*/ 321 h 342"/>
                    <a:gd name="T86" fmla="*/ 8 w 440"/>
                    <a:gd name="T87" fmla="*/ 315 h 342"/>
                    <a:gd name="T88" fmla="*/ 47 w 440"/>
                    <a:gd name="T89" fmla="*/ 255 h 342"/>
                    <a:gd name="T90" fmla="*/ 82 w 440"/>
                    <a:gd name="T91" fmla="*/ 208 h 342"/>
                    <a:gd name="T92" fmla="*/ 112 w 440"/>
                    <a:gd name="T93" fmla="*/ 162 h 342"/>
                    <a:gd name="T94" fmla="*/ 139 w 440"/>
                    <a:gd name="T95" fmla="*/ 126 h 342"/>
                    <a:gd name="T96" fmla="*/ 99 w 440"/>
                    <a:gd name="T97" fmla="*/ 83 h 342"/>
                    <a:gd name="T98" fmla="*/ 43 w 440"/>
                    <a:gd name="T99" fmla="*/ 60 h 342"/>
                    <a:gd name="T100" fmla="*/ 20 w 440"/>
                    <a:gd name="T101" fmla="*/ 47 h 342"/>
                    <a:gd name="T102" fmla="*/ 63 w 440"/>
                    <a:gd name="T103" fmla="*/ 61 h 342"/>
                    <a:gd name="T104" fmla="*/ 122 w 440"/>
                    <a:gd name="T105" fmla="*/ 90 h 3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0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052" name="Freeform 14"/>
                <p:cNvSpPr>
                  <a:spLocks/>
                </p:cNvSpPr>
                <p:nvPr/>
              </p:nvSpPr>
              <p:spPr bwMode="ltGray">
                <a:xfrm>
                  <a:off x="1900" y="1641"/>
                  <a:ext cx="39" cy="193"/>
                </a:xfrm>
                <a:custGeom>
                  <a:avLst/>
                  <a:gdLst>
                    <a:gd name="T0" fmla="*/ 20 w 39"/>
                    <a:gd name="T1" fmla="*/ 0 h 193"/>
                    <a:gd name="T2" fmla="*/ 25 w 39"/>
                    <a:gd name="T3" fmla="*/ 9 h 193"/>
                    <a:gd name="T4" fmla="*/ 28 w 39"/>
                    <a:gd name="T5" fmla="*/ 15 h 193"/>
                    <a:gd name="T6" fmla="*/ 34 w 39"/>
                    <a:gd name="T7" fmla="*/ 24 h 193"/>
                    <a:gd name="T8" fmla="*/ 36 w 39"/>
                    <a:gd name="T9" fmla="*/ 33 h 193"/>
                    <a:gd name="T10" fmla="*/ 37 w 39"/>
                    <a:gd name="T11" fmla="*/ 43 h 193"/>
                    <a:gd name="T12" fmla="*/ 37 w 39"/>
                    <a:gd name="T13" fmla="*/ 56 h 193"/>
                    <a:gd name="T14" fmla="*/ 38 w 39"/>
                    <a:gd name="T15" fmla="*/ 64 h 193"/>
                    <a:gd name="T16" fmla="*/ 37 w 39"/>
                    <a:gd name="T17" fmla="*/ 75 h 193"/>
                    <a:gd name="T18" fmla="*/ 36 w 39"/>
                    <a:gd name="T19" fmla="*/ 86 h 193"/>
                    <a:gd name="T20" fmla="*/ 34 w 39"/>
                    <a:gd name="T21" fmla="*/ 97 h 193"/>
                    <a:gd name="T22" fmla="*/ 31 w 39"/>
                    <a:gd name="T23" fmla="*/ 113 h 193"/>
                    <a:gd name="T24" fmla="*/ 29 w 39"/>
                    <a:gd name="T25" fmla="*/ 122 h 193"/>
                    <a:gd name="T26" fmla="*/ 24 w 39"/>
                    <a:gd name="T27" fmla="*/ 132 h 193"/>
                    <a:gd name="T28" fmla="*/ 18 w 39"/>
                    <a:gd name="T29" fmla="*/ 144 h 193"/>
                    <a:gd name="T30" fmla="*/ 12 w 39"/>
                    <a:gd name="T31" fmla="*/ 155 h 193"/>
                    <a:gd name="T32" fmla="*/ 7 w 39"/>
                    <a:gd name="T33" fmla="*/ 165 h 193"/>
                    <a:gd name="T34" fmla="*/ 3 w 39"/>
                    <a:gd name="T35" fmla="*/ 174 h 193"/>
                    <a:gd name="T36" fmla="*/ 0 w 39"/>
                    <a:gd name="T37" fmla="*/ 192 h 193"/>
                    <a:gd name="T38" fmla="*/ 1 w 39"/>
                    <a:gd name="T39" fmla="*/ 174 h 193"/>
                    <a:gd name="T40" fmla="*/ 3 w 39"/>
                    <a:gd name="T41" fmla="*/ 162 h 193"/>
                    <a:gd name="T42" fmla="*/ 4 w 39"/>
                    <a:gd name="T43" fmla="*/ 151 h 193"/>
                    <a:gd name="T44" fmla="*/ 5 w 39"/>
                    <a:gd name="T45" fmla="*/ 139 h 193"/>
                    <a:gd name="T46" fmla="*/ 7 w 39"/>
                    <a:gd name="T47" fmla="*/ 124 h 193"/>
                    <a:gd name="T48" fmla="*/ 10 w 39"/>
                    <a:gd name="T49" fmla="*/ 113 h 193"/>
                    <a:gd name="T50" fmla="*/ 12 w 39"/>
                    <a:gd name="T51" fmla="*/ 102 h 193"/>
                    <a:gd name="T52" fmla="*/ 15 w 39"/>
                    <a:gd name="T53" fmla="*/ 93 h 193"/>
                    <a:gd name="T54" fmla="*/ 18 w 39"/>
                    <a:gd name="T55" fmla="*/ 82 h 193"/>
                    <a:gd name="T56" fmla="*/ 20 w 39"/>
                    <a:gd name="T57" fmla="*/ 72 h 193"/>
                    <a:gd name="T58" fmla="*/ 22 w 39"/>
                    <a:gd name="T59" fmla="*/ 61 h 193"/>
                    <a:gd name="T60" fmla="*/ 23 w 39"/>
                    <a:gd name="T61" fmla="*/ 52 h 193"/>
                    <a:gd name="T62" fmla="*/ 24 w 39"/>
                    <a:gd name="T63" fmla="*/ 41 h 193"/>
                    <a:gd name="T64" fmla="*/ 24 w 39"/>
                    <a:gd name="T65" fmla="*/ 30 h 193"/>
                    <a:gd name="T66" fmla="*/ 24 w 39"/>
                    <a:gd name="T67" fmla="*/ 15 h 193"/>
                    <a:gd name="T68" fmla="*/ 22 w 39"/>
                    <a:gd name="T69" fmla="*/ 8 h 193"/>
                    <a:gd name="T70" fmla="*/ 20 w 39"/>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053" name="Freeform 15"/>
                <p:cNvSpPr>
                  <a:spLocks/>
                </p:cNvSpPr>
                <p:nvPr/>
              </p:nvSpPr>
              <p:spPr bwMode="ltGray">
                <a:xfrm>
                  <a:off x="1716" y="1535"/>
                  <a:ext cx="171" cy="50"/>
                </a:xfrm>
                <a:custGeom>
                  <a:avLst/>
                  <a:gdLst>
                    <a:gd name="T0" fmla="*/ 170 w 171"/>
                    <a:gd name="T1" fmla="*/ 49 h 50"/>
                    <a:gd name="T2" fmla="*/ 167 w 171"/>
                    <a:gd name="T3" fmla="*/ 40 h 50"/>
                    <a:gd name="T4" fmla="*/ 163 w 171"/>
                    <a:gd name="T5" fmla="*/ 33 h 50"/>
                    <a:gd name="T6" fmla="*/ 160 w 171"/>
                    <a:gd name="T7" fmla="*/ 31 h 50"/>
                    <a:gd name="T8" fmla="*/ 153 w 171"/>
                    <a:gd name="T9" fmla="*/ 29 h 50"/>
                    <a:gd name="T10" fmla="*/ 147 w 171"/>
                    <a:gd name="T11" fmla="*/ 27 h 50"/>
                    <a:gd name="T12" fmla="*/ 140 w 171"/>
                    <a:gd name="T13" fmla="*/ 29 h 50"/>
                    <a:gd name="T14" fmla="*/ 132 w 171"/>
                    <a:gd name="T15" fmla="*/ 30 h 50"/>
                    <a:gd name="T16" fmla="*/ 123 w 171"/>
                    <a:gd name="T17" fmla="*/ 27 h 50"/>
                    <a:gd name="T18" fmla="*/ 111 w 171"/>
                    <a:gd name="T19" fmla="*/ 22 h 50"/>
                    <a:gd name="T20" fmla="*/ 100 w 171"/>
                    <a:gd name="T21" fmla="*/ 18 h 50"/>
                    <a:gd name="T22" fmla="*/ 92 w 171"/>
                    <a:gd name="T23" fmla="*/ 16 h 50"/>
                    <a:gd name="T24" fmla="*/ 80 w 171"/>
                    <a:gd name="T25" fmla="*/ 12 h 50"/>
                    <a:gd name="T26" fmla="*/ 67 w 171"/>
                    <a:gd name="T27" fmla="*/ 8 h 50"/>
                    <a:gd name="T28" fmla="*/ 55 w 171"/>
                    <a:gd name="T29" fmla="*/ 5 h 50"/>
                    <a:gd name="T30" fmla="*/ 42 w 171"/>
                    <a:gd name="T31" fmla="*/ 1 h 50"/>
                    <a:gd name="T32" fmla="*/ 28 w 171"/>
                    <a:gd name="T33" fmla="*/ 1 h 50"/>
                    <a:gd name="T34" fmla="*/ 15 w 171"/>
                    <a:gd name="T35" fmla="*/ 0 h 50"/>
                    <a:gd name="T36" fmla="*/ 12 w 171"/>
                    <a:gd name="T37" fmla="*/ 1 h 50"/>
                    <a:gd name="T38" fmla="*/ 7 w 171"/>
                    <a:gd name="T39" fmla="*/ 4 h 50"/>
                    <a:gd name="T40" fmla="*/ 3 w 171"/>
                    <a:gd name="T41" fmla="*/ 7 h 50"/>
                    <a:gd name="T42" fmla="*/ 0 w 171"/>
                    <a:gd name="T43" fmla="*/ 11 h 50"/>
                    <a:gd name="T44" fmla="*/ 5 w 171"/>
                    <a:gd name="T45" fmla="*/ 11 h 50"/>
                    <a:gd name="T46" fmla="*/ 12 w 171"/>
                    <a:gd name="T47" fmla="*/ 12 h 50"/>
                    <a:gd name="T48" fmla="*/ 19 w 171"/>
                    <a:gd name="T49" fmla="*/ 12 h 50"/>
                    <a:gd name="T50" fmla="*/ 23 w 171"/>
                    <a:gd name="T51" fmla="*/ 11 h 50"/>
                    <a:gd name="T52" fmla="*/ 30 w 171"/>
                    <a:gd name="T53" fmla="*/ 11 h 50"/>
                    <a:gd name="T54" fmla="*/ 39 w 171"/>
                    <a:gd name="T55" fmla="*/ 11 h 50"/>
                    <a:gd name="T56" fmla="*/ 51 w 171"/>
                    <a:gd name="T57" fmla="*/ 11 h 50"/>
                    <a:gd name="T58" fmla="*/ 61 w 171"/>
                    <a:gd name="T59" fmla="*/ 12 h 50"/>
                    <a:gd name="T60" fmla="*/ 71 w 171"/>
                    <a:gd name="T61" fmla="*/ 14 h 50"/>
                    <a:gd name="T62" fmla="*/ 81 w 171"/>
                    <a:gd name="T63" fmla="*/ 15 h 50"/>
                    <a:gd name="T64" fmla="*/ 91 w 171"/>
                    <a:gd name="T65" fmla="*/ 16 h 50"/>
                    <a:gd name="T66" fmla="*/ 99 w 171"/>
                    <a:gd name="T67" fmla="*/ 19 h 50"/>
                    <a:gd name="T68" fmla="*/ 108 w 171"/>
                    <a:gd name="T69" fmla="*/ 23 h 50"/>
                    <a:gd name="T70" fmla="*/ 116 w 171"/>
                    <a:gd name="T71" fmla="*/ 27 h 50"/>
                    <a:gd name="T72" fmla="*/ 125 w 171"/>
                    <a:gd name="T73" fmla="*/ 31 h 50"/>
                    <a:gd name="T74" fmla="*/ 129 w 171"/>
                    <a:gd name="T75" fmla="*/ 32 h 50"/>
                    <a:gd name="T76" fmla="*/ 134 w 171"/>
                    <a:gd name="T77" fmla="*/ 31 h 50"/>
                    <a:gd name="T78" fmla="*/ 140 w 171"/>
                    <a:gd name="T79" fmla="*/ 34 h 50"/>
                    <a:gd name="T80" fmla="*/ 146 w 171"/>
                    <a:gd name="T81" fmla="*/ 37 h 50"/>
                    <a:gd name="T82" fmla="*/ 152 w 171"/>
                    <a:gd name="T83" fmla="*/ 40 h 50"/>
                    <a:gd name="T84" fmla="*/ 161 w 171"/>
                    <a:gd name="T85" fmla="*/ 44 h 50"/>
                    <a:gd name="T86" fmla="*/ 167 w 171"/>
                    <a:gd name="T87" fmla="*/ 46 h 50"/>
                    <a:gd name="T88" fmla="*/ 170 w 171"/>
                    <a:gd name="T89" fmla="*/ 49 h 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054" name="Freeform 16"/>
                <p:cNvSpPr>
                  <a:spLocks/>
                </p:cNvSpPr>
                <p:nvPr/>
              </p:nvSpPr>
              <p:spPr bwMode="ltGray">
                <a:xfrm>
                  <a:off x="1707" y="1563"/>
                  <a:ext cx="177" cy="21"/>
                </a:xfrm>
                <a:custGeom>
                  <a:avLst/>
                  <a:gdLst>
                    <a:gd name="T0" fmla="*/ 176 w 177"/>
                    <a:gd name="T1" fmla="*/ 20 h 21"/>
                    <a:gd name="T2" fmla="*/ 171 w 177"/>
                    <a:gd name="T3" fmla="*/ 18 h 21"/>
                    <a:gd name="T4" fmla="*/ 166 w 177"/>
                    <a:gd name="T5" fmla="*/ 16 h 21"/>
                    <a:gd name="T6" fmla="*/ 161 w 177"/>
                    <a:gd name="T7" fmla="*/ 13 h 21"/>
                    <a:gd name="T8" fmla="*/ 155 w 177"/>
                    <a:gd name="T9" fmla="*/ 12 h 21"/>
                    <a:gd name="T10" fmla="*/ 149 w 177"/>
                    <a:gd name="T11" fmla="*/ 10 h 21"/>
                    <a:gd name="T12" fmla="*/ 141 w 177"/>
                    <a:gd name="T13" fmla="*/ 6 h 21"/>
                    <a:gd name="T14" fmla="*/ 134 w 177"/>
                    <a:gd name="T15" fmla="*/ 3 h 21"/>
                    <a:gd name="T16" fmla="*/ 128 w 177"/>
                    <a:gd name="T17" fmla="*/ 2 h 21"/>
                    <a:gd name="T18" fmla="*/ 120 w 177"/>
                    <a:gd name="T19" fmla="*/ 3 h 21"/>
                    <a:gd name="T20" fmla="*/ 110 w 177"/>
                    <a:gd name="T21" fmla="*/ 5 h 21"/>
                    <a:gd name="T22" fmla="*/ 106 w 177"/>
                    <a:gd name="T23" fmla="*/ 5 h 21"/>
                    <a:gd name="T24" fmla="*/ 93 w 177"/>
                    <a:gd name="T25" fmla="*/ 3 h 21"/>
                    <a:gd name="T26" fmla="*/ 78 w 177"/>
                    <a:gd name="T27" fmla="*/ 1 h 21"/>
                    <a:gd name="T28" fmla="*/ 69 w 177"/>
                    <a:gd name="T29" fmla="*/ 0 h 21"/>
                    <a:gd name="T30" fmla="*/ 57 w 177"/>
                    <a:gd name="T31" fmla="*/ 0 h 21"/>
                    <a:gd name="T32" fmla="*/ 44 w 177"/>
                    <a:gd name="T33" fmla="*/ 0 h 21"/>
                    <a:gd name="T34" fmla="*/ 36 w 177"/>
                    <a:gd name="T35" fmla="*/ 1 h 21"/>
                    <a:gd name="T36" fmla="*/ 27 w 177"/>
                    <a:gd name="T37" fmla="*/ 2 h 21"/>
                    <a:gd name="T38" fmla="*/ 18 w 177"/>
                    <a:gd name="T39" fmla="*/ 3 h 21"/>
                    <a:gd name="T40" fmla="*/ 9 w 177"/>
                    <a:gd name="T41" fmla="*/ 4 h 21"/>
                    <a:gd name="T42" fmla="*/ 8 w 177"/>
                    <a:gd name="T43" fmla="*/ 8 h 21"/>
                    <a:gd name="T44" fmla="*/ 7 w 177"/>
                    <a:gd name="T45" fmla="*/ 11 h 21"/>
                    <a:gd name="T46" fmla="*/ 4 w 177"/>
                    <a:gd name="T47" fmla="*/ 15 h 21"/>
                    <a:gd name="T48" fmla="*/ 0 w 177"/>
                    <a:gd name="T49" fmla="*/ 17 h 21"/>
                    <a:gd name="T50" fmla="*/ 7 w 177"/>
                    <a:gd name="T51" fmla="*/ 16 h 21"/>
                    <a:gd name="T52" fmla="*/ 15 w 177"/>
                    <a:gd name="T53" fmla="*/ 14 h 21"/>
                    <a:gd name="T54" fmla="*/ 22 w 177"/>
                    <a:gd name="T55" fmla="*/ 12 h 21"/>
                    <a:gd name="T56" fmla="*/ 29 w 177"/>
                    <a:gd name="T57" fmla="*/ 11 h 21"/>
                    <a:gd name="T58" fmla="*/ 37 w 177"/>
                    <a:gd name="T59" fmla="*/ 10 h 21"/>
                    <a:gd name="T60" fmla="*/ 50 w 177"/>
                    <a:gd name="T61" fmla="*/ 10 h 21"/>
                    <a:gd name="T62" fmla="*/ 63 w 177"/>
                    <a:gd name="T63" fmla="*/ 8 h 21"/>
                    <a:gd name="T64" fmla="*/ 79 w 177"/>
                    <a:gd name="T65" fmla="*/ 8 h 21"/>
                    <a:gd name="T66" fmla="*/ 94 w 177"/>
                    <a:gd name="T67" fmla="*/ 7 h 21"/>
                    <a:gd name="T68" fmla="*/ 108 w 177"/>
                    <a:gd name="T69" fmla="*/ 6 h 21"/>
                    <a:gd name="T70" fmla="*/ 120 w 177"/>
                    <a:gd name="T71" fmla="*/ 7 h 21"/>
                    <a:gd name="T72" fmla="*/ 129 w 177"/>
                    <a:gd name="T73" fmla="*/ 10 h 21"/>
                    <a:gd name="T74" fmla="*/ 138 w 177"/>
                    <a:gd name="T75" fmla="*/ 12 h 21"/>
                    <a:gd name="T76" fmla="*/ 148 w 177"/>
                    <a:gd name="T77" fmla="*/ 14 h 21"/>
                    <a:gd name="T78" fmla="*/ 159 w 177"/>
                    <a:gd name="T79" fmla="*/ 17 h 21"/>
                    <a:gd name="T80" fmla="*/ 167 w 177"/>
                    <a:gd name="T81" fmla="*/ 18 h 21"/>
                    <a:gd name="T82" fmla="*/ 176 w 177"/>
                    <a:gd name="T83" fmla="*/ 20 h 2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grpSp>
          <p:sp>
            <p:nvSpPr>
              <p:cNvPr id="1050" name="Freeform 17"/>
              <p:cNvSpPr>
                <a:spLocks/>
              </p:cNvSpPr>
              <p:nvPr/>
            </p:nvSpPr>
            <p:spPr bwMode="ltGray">
              <a:xfrm>
                <a:off x="1691" y="1023"/>
                <a:ext cx="261" cy="374"/>
              </a:xfrm>
              <a:custGeom>
                <a:avLst/>
                <a:gdLst>
                  <a:gd name="T0" fmla="*/ 82 w 261"/>
                  <a:gd name="T1" fmla="*/ 162 h 374"/>
                  <a:gd name="T2" fmla="*/ 90 w 261"/>
                  <a:gd name="T3" fmla="*/ 154 h 374"/>
                  <a:gd name="T4" fmla="*/ 76 w 261"/>
                  <a:gd name="T5" fmla="*/ 104 h 374"/>
                  <a:gd name="T6" fmla="*/ 54 w 261"/>
                  <a:gd name="T7" fmla="*/ 56 h 374"/>
                  <a:gd name="T8" fmla="*/ 31 w 261"/>
                  <a:gd name="T9" fmla="*/ 33 h 374"/>
                  <a:gd name="T10" fmla="*/ 51 w 261"/>
                  <a:gd name="T11" fmla="*/ 45 h 374"/>
                  <a:gd name="T12" fmla="*/ 72 w 261"/>
                  <a:gd name="T13" fmla="*/ 84 h 374"/>
                  <a:gd name="T14" fmla="*/ 92 w 261"/>
                  <a:gd name="T15" fmla="*/ 126 h 374"/>
                  <a:gd name="T16" fmla="*/ 106 w 261"/>
                  <a:gd name="T17" fmla="*/ 168 h 374"/>
                  <a:gd name="T18" fmla="*/ 118 w 261"/>
                  <a:gd name="T19" fmla="*/ 150 h 374"/>
                  <a:gd name="T20" fmla="*/ 121 w 261"/>
                  <a:gd name="T21" fmla="*/ 114 h 374"/>
                  <a:gd name="T22" fmla="*/ 125 w 261"/>
                  <a:gd name="T23" fmla="*/ 65 h 374"/>
                  <a:gd name="T24" fmla="*/ 136 w 261"/>
                  <a:gd name="T25" fmla="*/ 26 h 374"/>
                  <a:gd name="T26" fmla="*/ 143 w 261"/>
                  <a:gd name="T27" fmla="*/ 12 h 374"/>
                  <a:gd name="T28" fmla="*/ 136 w 261"/>
                  <a:gd name="T29" fmla="*/ 53 h 374"/>
                  <a:gd name="T30" fmla="*/ 132 w 261"/>
                  <a:gd name="T31" fmla="*/ 106 h 374"/>
                  <a:gd name="T32" fmla="*/ 130 w 261"/>
                  <a:gd name="T33" fmla="*/ 155 h 374"/>
                  <a:gd name="T34" fmla="*/ 136 w 261"/>
                  <a:gd name="T35" fmla="*/ 183 h 374"/>
                  <a:gd name="T36" fmla="*/ 166 w 261"/>
                  <a:gd name="T37" fmla="*/ 177 h 374"/>
                  <a:gd name="T38" fmla="*/ 205 w 261"/>
                  <a:gd name="T39" fmla="*/ 178 h 374"/>
                  <a:gd name="T40" fmla="*/ 236 w 261"/>
                  <a:gd name="T41" fmla="*/ 193 h 374"/>
                  <a:gd name="T42" fmla="*/ 260 w 261"/>
                  <a:gd name="T43" fmla="*/ 227 h 374"/>
                  <a:gd name="T44" fmla="*/ 231 w 261"/>
                  <a:gd name="T45" fmla="*/ 222 h 374"/>
                  <a:gd name="T46" fmla="*/ 200 w 261"/>
                  <a:gd name="T47" fmla="*/ 211 h 374"/>
                  <a:gd name="T48" fmla="*/ 159 w 261"/>
                  <a:gd name="T49" fmla="*/ 204 h 374"/>
                  <a:gd name="T50" fmla="*/ 132 w 261"/>
                  <a:gd name="T51" fmla="*/ 208 h 374"/>
                  <a:gd name="T52" fmla="*/ 147 w 261"/>
                  <a:gd name="T53" fmla="*/ 224 h 374"/>
                  <a:gd name="T54" fmla="*/ 182 w 261"/>
                  <a:gd name="T55" fmla="*/ 233 h 374"/>
                  <a:gd name="T56" fmla="*/ 217 w 261"/>
                  <a:gd name="T57" fmla="*/ 240 h 374"/>
                  <a:gd name="T58" fmla="*/ 243 w 261"/>
                  <a:gd name="T59" fmla="*/ 264 h 374"/>
                  <a:gd name="T60" fmla="*/ 256 w 261"/>
                  <a:gd name="T61" fmla="*/ 297 h 374"/>
                  <a:gd name="T62" fmla="*/ 224 w 261"/>
                  <a:gd name="T63" fmla="*/ 277 h 374"/>
                  <a:gd name="T64" fmla="*/ 191 w 261"/>
                  <a:gd name="T65" fmla="*/ 256 h 374"/>
                  <a:gd name="T66" fmla="*/ 160 w 261"/>
                  <a:gd name="T67" fmla="*/ 238 h 374"/>
                  <a:gd name="T68" fmla="*/ 136 w 261"/>
                  <a:gd name="T69" fmla="*/ 230 h 374"/>
                  <a:gd name="T70" fmla="*/ 121 w 261"/>
                  <a:gd name="T71" fmla="*/ 246 h 374"/>
                  <a:gd name="T72" fmla="*/ 135 w 261"/>
                  <a:gd name="T73" fmla="*/ 290 h 374"/>
                  <a:gd name="T74" fmla="*/ 145 w 261"/>
                  <a:gd name="T75" fmla="*/ 342 h 374"/>
                  <a:gd name="T76" fmla="*/ 127 w 261"/>
                  <a:gd name="T77" fmla="*/ 346 h 374"/>
                  <a:gd name="T78" fmla="*/ 116 w 261"/>
                  <a:gd name="T79" fmla="*/ 290 h 374"/>
                  <a:gd name="T80" fmla="*/ 101 w 261"/>
                  <a:gd name="T81" fmla="*/ 256 h 374"/>
                  <a:gd name="T82" fmla="*/ 83 w 261"/>
                  <a:gd name="T83" fmla="*/ 274 h 374"/>
                  <a:gd name="T84" fmla="*/ 64 w 261"/>
                  <a:gd name="T85" fmla="*/ 309 h 374"/>
                  <a:gd name="T86" fmla="*/ 44 w 261"/>
                  <a:gd name="T87" fmla="*/ 360 h 374"/>
                  <a:gd name="T88" fmla="*/ 51 w 261"/>
                  <a:gd name="T89" fmla="*/ 314 h 374"/>
                  <a:gd name="T90" fmla="*/ 69 w 261"/>
                  <a:gd name="T91" fmla="*/ 272 h 374"/>
                  <a:gd name="T92" fmla="*/ 91 w 261"/>
                  <a:gd name="T93" fmla="*/ 238 h 374"/>
                  <a:gd name="T94" fmla="*/ 99 w 261"/>
                  <a:gd name="T95" fmla="*/ 212 h 374"/>
                  <a:gd name="T96" fmla="*/ 77 w 261"/>
                  <a:gd name="T97" fmla="*/ 226 h 374"/>
                  <a:gd name="T98" fmla="*/ 52 w 261"/>
                  <a:gd name="T99" fmla="*/ 261 h 374"/>
                  <a:gd name="T100" fmla="*/ 28 w 261"/>
                  <a:gd name="T101" fmla="*/ 301 h 374"/>
                  <a:gd name="T102" fmla="*/ 24 w 261"/>
                  <a:gd name="T103" fmla="*/ 288 h 374"/>
                  <a:gd name="T104" fmla="*/ 42 w 261"/>
                  <a:gd name="T105" fmla="*/ 262 h 374"/>
                  <a:gd name="T106" fmla="*/ 71 w 261"/>
                  <a:gd name="T107" fmla="*/ 229 h 374"/>
                  <a:gd name="T108" fmla="*/ 101 w 261"/>
                  <a:gd name="T109" fmla="*/ 206 h 374"/>
                  <a:gd name="T110" fmla="*/ 73 w 261"/>
                  <a:gd name="T111" fmla="*/ 180 h 374"/>
                  <a:gd name="T112" fmla="*/ 46 w 261"/>
                  <a:gd name="T113" fmla="*/ 148 h 374"/>
                  <a:gd name="T114" fmla="*/ 17 w 261"/>
                  <a:gd name="T115" fmla="*/ 118 h 374"/>
                  <a:gd name="T116" fmla="*/ 3 w 261"/>
                  <a:gd name="T117" fmla="*/ 98 h 374"/>
                  <a:gd name="T118" fmla="*/ 32 w 261"/>
                  <a:gd name="T119" fmla="*/ 115 h 374"/>
                  <a:gd name="T120" fmla="*/ 64 w 261"/>
                  <a:gd name="T121" fmla="*/ 145 h 37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0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grpSp>
        <p:grpSp>
          <p:nvGrpSpPr>
            <p:cNvPr id="1034" name="Group 18"/>
            <p:cNvGrpSpPr>
              <a:grpSpLocks/>
            </p:cNvGrpSpPr>
            <p:nvPr/>
          </p:nvGrpSpPr>
          <p:grpSpPr bwMode="auto">
            <a:xfrm>
              <a:off x="300" y="3360"/>
              <a:ext cx="508" cy="820"/>
              <a:chOff x="1985" y="1201"/>
              <a:chExt cx="508" cy="820"/>
            </a:xfrm>
          </p:grpSpPr>
          <p:grpSp>
            <p:nvGrpSpPr>
              <p:cNvPr id="1035" name="Group 19"/>
              <p:cNvGrpSpPr>
                <a:grpSpLocks/>
              </p:cNvGrpSpPr>
              <p:nvPr/>
            </p:nvGrpSpPr>
            <p:grpSpPr bwMode="auto">
              <a:xfrm>
                <a:off x="2247" y="1201"/>
                <a:ext cx="246" cy="810"/>
                <a:chOff x="2247" y="1201"/>
                <a:chExt cx="246" cy="810"/>
              </a:xfrm>
            </p:grpSpPr>
            <p:sp>
              <p:nvSpPr>
                <p:cNvPr id="1044" name="Freeform 20"/>
                <p:cNvSpPr>
                  <a:spLocks/>
                </p:cNvSpPr>
                <p:nvPr/>
              </p:nvSpPr>
              <p:spPr bwMode="ltGray">
                <a:xfrm>
                  <a:off x="2392" y="1373"/>
                  <a:ext cx="92" cy="638"/>
                </a:xfrm>
                <a:custGeom>
                  <a:avLst/>
                  <a:gdLst>
                    <a:gd name="T0" fmla="*/ 91 w 92"/>
                    <a:gd name="T1" fmla="*/ 296 h 638"/>
                    <a:gd name="T2" fmla="*/ 83 w 92"/>
                    <a:gd name="T3" fmla="*/ 425 h 638"/>
                    <a:gd name="T4" fmla="*/ 75 w 92"/>
                    <a:gd name="T5" fmla="*/ 529 h 638"/>
                    <a:gd name="T6" fmla="*/ 70 w 92"/>
                    <a:gd name="T7" fmla="*/ 606 h 638"/>
                    <a:gd name="T8" fmla="*/ 71 w 92"/>
                    <a:gd name="T9" fmla="*/ 637 h 638"/>
                    <a:gd name="T10" fmla="*/ 60 w 92"/>
                    <a:gd name="T11" fmla="*/ 637 h 638"/>
                    <a:gd name="T12" fmla="*/ 57 w 92"/>
                    <a:gd name="T13" fmla="*/ 592 h 638"/>
                    <a:gd name="T14" fmla="*/ 55 w 92"/>
                    <a:gd name="T15" fmla="*/ 524 h 638"/>
                    <a:gd name="T16" fmla="*/ 51 w 92"/>
                    <a:gd name="T17" fmla="*/ 461 h 638"/>
                    <a:gd name="T18" fmla="*/ 49 w 92"/>
                    <a:gd name="T19" fmla="*/ 414 h 638"/>
                    <a:gd name="T20" fmla="*/ 45 w 92"/>
                    <a:gd name="T21" fmla="*/ 345 h 638"/>
                    <a:gd name="T22" fmla="*/ 40 w 92"/>
                    <a:gd name="T23" fmla="*/ 285 h 638"/>
                    <a:gd name="T24" fmla="*/ 35 w 92"/>
                    <a:gd name="T25" fmla="*/ 233 h 638"/>
                    <a:gd name="T26" fmla="*/ 31 w 92"/>
                    <a:gd name="T27" fmla="*/ 177 h 638"/>
                    <a:gd name="T28" fmla="*/ 24 w 92"/>
                    <a:gd name="T29" fmla="*/ 121 h 638"/>
                    <a:gd name="T30" fmla="*/ 17 w 92"/>
                    <a:gd name="T31" fmla="*/ 74 h 638"/>
                    <a:gd name="T32" fmla="*/ 4 w 92"/>
                    <a:gd name="T33" fmla="*/ 28 h 638"/>
                    <a:gd name="T34" fmla="*/ 0 w 92"/>
                    <a:gd name="T35" fmla="*/ 10 h 638"/>
                    <a:gd name="T36" fmla="*/ 5 w 92"/>
                    <a:gd name="T37" fmla="*/ 0 h 638"/>
                    <a:gd name="T38" fmla="*/ 13 w 92"/>
                    <a:gd name="T39" fmla="*/ 18 h 638"/>
                    <a:gd name="T40" fmla="*/ 24 w 92"/>
                    <a:gd name="T41" fmla="*/ 61 h 638"/>
                    <a:gd name="T42" fmla="*/ 33 w 92"/>
                    <a:gd name="T43" fmla="*/ 104 h 638"/>
                    <a:gd name="T44" fmla="*/ 40 w 92"/>
                    <a:gd name="T45" fmla="*/ 150 h 638"/>
                    <a:gd name="T46" fmla="*/ 44 w 92"/>
                    <a:gd name="T47" fmla="*/ 208 h 638"/>
                    <a:gd name="T48" fmla="*/ 48 w 92"/>
                    <a:gd name="T49" fmla="*/ 263 h 638"/>
                    <a:gd name="T50" fmla="*/ 55 w 92"/>
                    <a:gd name="T51" fmla="*/ 337 h 638"/>
                    <a:gd name="T52" fmla="*/ 59 w 92"/>
                    <a:gd name="T53" fmla="*/ 398 h 638"/>
                    <a:gd name="T54" fmla="*/ 61 w 92"/>
                    <a:gd name="T55" fmla="*/ 447 h 638"/>
                    <a:gd name="T56" fmla="*/ 63 w 92"/>
                    <a:gd name="T57" fmla="*/ 498 h 638"/>
                    <a:gd name="T58" fmla="*/ 68 w 92"/>
                    <a:gd name="T59" fmla="*/ 550 h 638"/>
                    <a:gd name="T60" fmla="*/ 73 w 92"/>
                    <a:gd name="T61" fmla="*/ 460 h 638"/>
                    <a:gd name="T62" fmla="*/ 80 w 92"/>
                    <a:gd name="T63" fmla="*/ 376 h 638"/>
                    <a:gd name="T64" fmla="*/ 91 w 92"/>
                    <a:gd name="T65" fmla="*/ 296 h 6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045" name="Freeform 21"/>
                <p:cNvSpPr>
                  <a:spLocks/>
                </p:cNvSpPr>
                <p:nvPr/>
              </p:nvSpPr>
              <p:spPr bwMode="ltGray">
                <a:xfrm>
                  <a:off x="2247" y="1201"/>
                  <a:ext cx="246" cy="466"/>
                </a:xfrm>
                <a:custGeom>
                  <a:avLst/>
                  <a:gdLst>
                    <a:gd name="T0" fmla="*/ 136 w 246"/>
                    <a:gd name="T1" fmla="*/ 67 h 466"/>
                    <a:gd name="T2" fmla="*/ 105 w 246"/>
                    <a:gd name="T3" fmla="*/ 12 h 466"/>
                    <a:gd name="T4" fmla="*/ 55 w 246"/>
                    <a:gd name="T5" fmla="*/ 1 h 466"/>
                    <a:gd name="T6" fmla="*/ 58 w 246"/>
                    <a:gd name="T7" fmla="*/ 12 h 466"/>
                    <a:gd name="T8" fmla="*/ 96 w 246"/>
                    <a:gd name="T9" fmla="*/ 39 h 466"/>
                    <a:gd name="T10" fmla="*/ 130 w 246"/>
                    <a:gd name="T11" fmla="*/ 134 h 466"/>
                    <a:gd name="T12" fmla="*/ 73 w 246"/>
                    <a:gd name="T13" fmla="*/ 85 h 466"/>
                    <a:gd name="T14" fmla="*/ 32 w 246"/>
                    <a:gd name="T15" fmla="*/ 75 h 466"/>
                    <a:gd name="T16" fmla="*/ 7 w 246"/>
                    <a:gd name="T17" fmla="*/ 103 h 466"/>
                    <a:gd name="T18" fmla="*/ 38 w 246"/>
                    <a:gd name="T19" fmla="*/ 103 h 466"/>
                    <a:gd name="T20" fmla="*/ 108 w 246"/>
                    <a:gd name="T21" fmla="*/ 129 h 466"/>
                    <a:gd name="T22" fmla="*/ 104 w 246"/>
                    <a:gd name="T23" fmla="*/ 146 h 466"/>
                    <a:gd name="T24" fmla="*/ 92 w 246"/>
                    <a:gd name="T25" fmla="*/ 171 h 466"/>
                    <a:gd name="T26" fmla="*/ 126 w 246"/>
                    <a:gd name="T27" fmla="*/ 170 h 466"/>
                    <a:gd name="T28" fmla="*/ 69 w 246"/>
                    <a:gd name="T29" fmla="*/ 193 h 466"/>
                    <a:gd name="T30" fmla="*/ 37 w 246"/>
                    <a:gd name="T31" fmla="*/ 233 h 466"/>
                    <a:gd name="T32" fmla="*/ 6 w 246"/>
                    <a:gd name="T33" fmla="*/ 325 h 466"/>
                    <a:gd name="T34" fmla="*/ 72 w 246"/>
                    <a:gd name="T35" fmla="*/ 231 h 466"/>
                    <a:gd name="T36" fmla="*/ 118 w 246"/>
                    <a:gd name="T37" fmla="*/ 194 h 466"/>
                    <a:gd name="T38" fmla="*/ 94 w 246"/>
                    <a:gd name="T39" fmla="*/ 269 h 466"/>
                    <a:gd name="T40" fmla="*/ 76 w 246"/>
                    <a:gd name="T41" fmla="*/ 338 h 466"/>
                    <a:gd name="T42" fmla="*/ 71 w 246"/>
                    <a:gd name="T43" fmla="*/ 408 h 466"/>
                    <a:gd name="T44" fmla="*/ 98 w 246"/>
                    <a:gd name="T45" fmla="*/ 303 h 466"/>
                    <a:gd name="T46" fmla="*/ 124 w 246"/>
                    <a:gd name="T47" fmla="*/ 236 h 466"/>
                    <a:gd name="T48" fmla="*/ 125 w 246"/>
                    <a:gd name="T49" fmla="*/ 214 h 466"/>
                    <a:gd name="T50" fmla="*/ 118 w 246"/>
                    <a:gd name="T51" fmla="*/ 323 h 466"/>
                    <a:gd name="T52" fmla="*/ 138 w 246"/>
                    <a:gd name="T53" fmla="*/ 439 h 466"/>
                    <a:gd name="T54" fmla="*/ 128 w 246"/>
                    <a:gd name="T55" fmla="*/ 313 h 466"/>
                    <a:gd name="T56" fmla="*/ 127 w 246"/>
                    <a:gd name="T57" fmla="*/ 223 h 466"/>
                    <a:gd name="T58" fmla="*/ 147 w 246"/>
                    <a:gd name="T59" fmla="*/ 189 h 466"/>
                    <a:gd name="T60" fmla="*/ 188 w 246"/>
                    <a:gd name="T61" fmla="*/ 298 h 466"/>
                    <a:gd name="T62" fmla="*/ 223 w 246"/>
                    <a:gd name="T63" fmla="*/ 411 h 466"/>
                    <a:gd name="T64" fmla="*/ 193 w 246"/>
                    <a:gd name="T65" fmla="*/ 292 h 466"/>
                    <a:gd name="T66" fmla="*/ 160 w 246"/>
                    <a:gd name="T67" fmla="*/ 190 h 466"/>
                    <a:gd name="T68" fmla="*/ 164 w 246"/>
                    <a:gd name="T69" fmla="*/ 121 h 466"/>
                    <a:gd name="T70" fmla="*/ 194 w 246"/>
                    <a:gd name="T71" fmla="*/ 130 h 466"/>
                    <a:gd name="T72" fmla="*/ 240 w 246"/>
                    <a:gd name="T73" fmla="*/ 125 h 466"/>
                    <a:gd name="T74" fmla="*/ 216 w 246"/>
                    <a:gd name="T75" fmla="*/ 122 h 466"/>
                    <a:gd name="T76" fmla="*/ 163 w 246"/>
                    <a:gd name="T77" fmla="*/ 144 h 466"/>
                    <a:gd name="T78" fmla="*/ 194 w 246"/>
                    <a:gd name="T79" fmla="*/ 109 h 466"/>
                    <a:gd name="T80" fmla="*/ 244 w 246"/>
                    <a:gd name="T81" fmla="*/ 101 h 466"/>
                    <a:gd name="T82" fmla="*/ 229 w 246"/>
                    <a:gd name="T83" fmla="*/ 88 h 466"/>
                    <a:gd name="T84" fmla="*/ 163 w 246"/>
                    <a:gd name="T85" fmla="*/ 138 h 466"/>
                    <a:gd name="T86" fmla="*/ 172 w 246"/>
                    <a:gd name="T87" fmla="*/ 99 h 466"/>
                    <a:gd name="T88" fmla="*/ 226 w 246"/>
                    <a:gd name="T89" fmla="*/ 61 h 466"/>
                    <a:gd name="T90" fmla="*/ 188 w 246"/>
                    <a:gd name="T91" fmla="*/ 82 h 466"/>
                    <a:gd name="T92" fmla="*/ 147 w 246"/>
                    <a:gd name="T93" fmla="*/ 109 h 46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0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grpSp>
          <p:grpSp>
            <p:nvGrpSpPr>
              <p:cNvPr id="1036" name="Group 22"/>
              <p:cNvGrpSpPr>
                <a:grpSpLocks/>
              </p:cNvGrpSpPr>
              <p:nvPr/>
            </p:nvGrpSpPr>
            <p:grpSpPr bwMode="auto">
              <a:xfrm>
                <a:off x="1985" y="1419"/>
                <a:ext cx="465" cy="602"/>
                <a:chOff x="1985" y="1419"/>
                <a:chExt cx="465" cy="602"/>
              </a:xfrm>
            </p:grpSpPr>
            <p:sp>
              <p:nvSpPr>
                <p:cNvPr id="1037" name="Freeform 23"/>
                <p:cNvSpPr>
                  <a:spLocks/>
                </p:cNvSpPr>
                <p:nvPr/>
              </p:nvSpPr>
              <p:spPr bwMode="ltGray">
                <a:xfrm>
                  <a:off x="2164" y="1525"/>
                  <a:ext cx="130" cy="496"/>
                </a:xfrm>
                <a:custGeom>
                  <a:avLst/>
                  <a:gdLst>
                    <a:gd name="T0" fmla="*/ 129 w 130"/>
                    <a:gd name="T1" fmla="*/ 230 h 496"/>
                    <a:gd name="T2" fmla="*/ 118 w 130"/>
                    <a:gd name="T3" fmla="*/ 330 h 496"/>
                    <a:gd name="T4" fmla="*/ 107 w 130"/>
                    <a:gd name="T5" fmla="*/ 411 h 496"/>
                    <a:gd name="T6" fmla="*/ 100 w 130"/>
                    <a:gd name="T7" fmla="*/ 471 h 496"/>
                    <a:gd name="T8" fmla="*/ 101 w 130"/>
                    <a:gd name="T9" fmla="*/ 495 h 496"/>
                    <a:gd name="T10" fmla="*/ 86 w 130"/>
                    <a:gd name="T11" fmla="*/ 495 h 496"/>
                    <a:gd name="T12" fmla="*/ 81 w 130"/>
                    <a:gd name="T13" fmla="*/ 460 h 496"/>
                    <a:gd name="T14" fmla="*/ 79 w 130"/>
                    <a:gd name="T15" fmla="*/ 408 h 496"/>
                    <a:gd name="T16" fmla="*/ 73 w 130"/>
                    <a:gd name="T17" fmla="*/ 358 h 496"/>
                    <a:gd name="T18" fmla="*/ 70 w 130"/>
                    <a:gd name="T19" fmla="*/ 321 h 496"/>
                    <a:gd name="T20" fmla="*/ 64 w 130"/>
                    <a:gd name="T21" fmla="*/ 268 h 496"/>
                    <a:gd name="T22" fmla="*/ 56 w 130"/>
                    <a:gd name="T23" fmla="*/ 222 h 496"/>
                    <a:gd name="T24" fmla="*/ 51 w 130"/>
                    <a:gd name="T25" fmla="*/ 181 h 496"/>
                    <a:gd name="T26" fmla="*/ 45 w 130"/>
                    <a:gd name="T27" fmla="*/ 137 h 496"/>
                    <a:gd name="T28" fmla="*/ 35 w 130"/>
                    <a:gd name="T29" fmla="*/ 94 h 496"/>
                    <a:gd name="T30" fmla="*/ 24 w 130"/>
                    <a:gd name="T31" fmla="*/ 57 h 496"/>
                    <a:gd name="T32" fmla="*/ 6 w 130"/>
                    <a:gd name="T33" fmla="*/ 21 h 496"/>
                    <a:gd name="T34" fmla="*/ 0 w 130"/>
                    <a:gd name="T35" fmla="*/ 8 h 496"/>
                    <a:gd name="T36" fmla="*/ 7 w 130"/>
                    <a:gd name="T37" fmla="*/ 0 h 496"/>
                    <a:gd name="T38" fmla="*/ 19 w 130"/>
                    <a:gd name="T39" fmla="*/ 14 h 496"/>
                    <a:gd name="T40" fmla="*/ 35 w 130"/>
                    <a:gd name="T41" fmla="*/ 47 h 496"/>
                    <a:gd name="T42" fmla="*/ 47 w 130"/>
                    <a:gd name="T43" fmla="*/ 81 h 496"/>
                    <a:gd name="T44" fmla="*/ 56 w 130"/>
                    <a:gd name="T45" fmla="*/ 116 h 496"/>
                    <a:gd name="T46" fmla="*/ 63 w 130"/>
                    <a:gd name="T47" fmla="*/ 161 h 496"/>
                    <a:gd name="T48" fmla="*/ 69 w 130"/>
                    <a:gd name="T49" fmla="*/ 204 h 496"/>
                    <a:gd name="T50" fmla="*/ 77 w 130"/>
                    <a:gd name="T51" fmla="*/ 262 h 496"/>
                    <a:gd name="T52" fmla="*/ 84 w 130"/>
                    <a:gd name="T53" fmla="*/ 309 h 496"/>
                    <a:gd name="T54" fmla="*/ 87 w 130"/>
                    <a:gd name="T55" fmla="*/ 347 h 496"/>
                    <a:gd name="T56" fmla="*/ 90 w 130"/>
                    <a:gd name="T57" fmla="*/ 386 h 496"/>
                    <a:gd name="T58" fmla="*/ 96 w 130"/>
                    <a:gd name="T59" fmla="*/ 427 h 496"/>
                    <a:gd name="T60" fmla="*/ 104 w 130"/>
                    <a:gd name="T61" fmla="*/ 357 h 496"/>
                    <a:gd name="T62" fmla="*/ 114 w 130"/>
                    <a:gd name="T63" fmla="*/ 292 h 496"/>
                    <a:gd name="T64" fmla="*/ 129 w 130"/>
                    <a:gd name="T65" fmla="*/ 230 h 4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038" name="Freeform 24"/>
                <p:cNvSpPr>
                  <a:spLocks/>
                </p:cNvSpPr>
                <p:nvPr/>
              </p:nvSpPr>
              <p:spPr bwMode="ltGray">
                <a:xfrm>
                  <a:off x="2204" y="1606"/>
                  <a:ext cx="229" cy="358"/>
                </a:xfrm>
                <a:custGeom>
                  <a:avLst/>
                  <a:gdLst>
                    <a:gd name="T0" fmla="*/ 60 w 229"/>
                    <a:gd name="T1" fmla="*/ 58 h 358"/>
                    <a:gd name="T2" fmla="*/ 67 w 229"/>
                    <a:gd name="T3" fmla="*/ 44 h 358"/>
                    <a:gd name="T4" fmla="*/ 64 w 229"/>
                    <a:gd name="T5" fmla="*/ 5 h 358"/>
                    <a:gd name="T6" fmla="*/ 64 w 229"/>
                    <a:gd name="T7" fmla="*/ 5 h 358"/>
                    <a:gd name="T8" fmla="*/ 64 w 229"/>
                    <a:gd name="T9" fmla="*/ 5 h 358"/>
                    <a:gd name="T10" fmla="*/ 64 w 229"/>
                    <a:gd name="T11" fmla="*/ 5 h 358"/>
                    <a:gd name="T12" fmla="*/ 64 w 229"/>
                    <a:gd name="T13" fmla="*/ 5 h 358"/>
                    <a:gd name="T14" fmla="*/ 70 w 229"/>
                    <a:gd name="T15" fmla="*/ 2 h 358"/>
                    <a:gd name="T16" fmla="*/ 82 w 229"/>
                    <a:gd name="T17" fmla="*/ 66 h 358"/>
                    <a:gd name="T18" fmla="*/ 94 w 229"/>
                    <a:gd name="T19" fmla="*/ 39 h 358"/>
                    <a:gd name="T20" fmla="*/ 101 w 229"/>
                    <a:gd name="T21" fmla="*/ 5 h 358"/>
                    <a:gd name="T22" fmla="*/ 104 w 229"/>
                    <a:gd name="T23" fmla="*/ 5 h 358"/>
                    <a:gd name="T24" fmla="*/ 103 w 229"/>
                    <a:gd name="T25" fmla="*/ 5 h 358"/>
                    <a:gd name="T26" fmla="*/ 104 w 229"/>
                    <a:gd name="T27" fmla="*/ 5 h 358"/>
                    <a:gd name="T28" fmla="*/ 102 w 229"/>
                    <a:gd name="T29" fmla="*/ 5 h 358"/>
                    <a:gd name="T30" fmla="*/ 103 w 229"/>
                    <a:gd name="T31" fmla="*/ 5 h 358"/>
                    <a:gd name="T32" fmla="*/ 105 w 229"/>
                    <a:gd name="T33" fmla="*/ 47 h 358"/>
                    <a:gd name="T34" fmla="*/ 111 w 229"/>
                    <a:gd name="T35" fmla="*/ 88 h 358"/>
                    <a:gd name="T36" fmla="*/ 139 w 229"/>
                    <a:gd name="T37" fmla="*/ 79 h 358"/>
                    <a:gd name="T38" fmla="*/ 176 w 229"/>
                    <a:gd name="T39" fmla="*/ 81 h 358"/>
                    <a:gd name="T40" fmla="*/ 205 w 229"/>
                    <a:gd name="T41" fmla="*/ 104 h 358"/>
                    <a:gd name="T42" fmla="*/ 228 w 229"/>
                    <a:gd name="T43" fmla="*/ 155 h 358"/>
                    <a:gd name="T44" fmla="*/ 200 w 229"/>
                    <a:gd name="T45" fmla="*/ 147 h 358"/>
                    <a:gd name="T46" fmla="*/ 171 w 229"/>
                    <a:gd name="T47" fmla="*/ 131 h 358"/>
                    <a:gd name="T48" fmla="*/ 132 w 229"/>
                    <a:gd name="T49" fmla="*/ 121 h 358"/>
                    <a:gd name="T50" fmla="*/ 107 w 229"/>
                    <a:gd name="T51" fmla="*/ 125 h 358"/>
                    <a:gd name="T52" fmla="*/ 122 w 229"/>
                    <a:gd name="T53" fmla="*/ 150 h 358"/>
                    <a:gd name="T54" fmla="*/ 154 w 229"/>
                    <a:gd name="T55" fmla="*/ 165 h 358"/>
                    <a:gd name="T56" fmla="*/ 187 w 229"/>
                    <a:gd name="T57" fmla="*/ 175 h 358"/>
                    <a:gd name="T58" fmla="*/ 212 w 229"/>
                    <a:gd name="T59" fmla="*/ 212 h 358"/>
                    <a:gd name="T60" fmla="*/ 224 w 229"/>
                    <a:gd name="T61" fmla="*/ 262 h 358"/>
                    <a:gd name="T62" fmla="*/ 194 w 229"/>
                    <a:gd name="T63" fmla="*/ 231 h 358"/>
                    <a:gd name="T64" fmla="*/ 163 w 229"/>
                    <a:gd name="T65" fmla="*/ 199 h 358"/>
                    <a:gd name="T66" fmla="*/ 133 w 229"/>
                    <a:gd name="T67" fmla="*/ 172 h 358"/>
                    <a:gd name="T68" fmla="*/ 111 w 229"/>
                    <a:gd name="T69" fmla="*/ 159 h 358"/>
                    <a:gd name="T70" fmla="*/ 97 w 229"/>
                    <a:gd name="T71" fmla="*/ 185 h 358"/>
                    <a:gd name="T72" fmla="*/ 115 w 229"/>
                    <a:gd name="T73" fmla="*/ 245 h 358"/>
                    <a:gd name="T74" fmla="*/ 132 w 229"/>
                    <a:gd name="T75" fmla="*/ 312 h 358"/>
                    <a:gd name="T76" fmla="*/ 114 w 229"/>
                    <a:gd name="T77" fmla="*/ 328 h 358"/>
                    <a:gd name="T78" fmla="*/ 95 w 229"/>
                    <a:gd name="T79" fmla="*/ 236 h 358"/>
                    <a:gd name="T80" fmla="*/ 78 w 229"/>
                    <a:gd name="T81" fmla="*/ 179 h 358"/>
                    <a:gd name="T82" fmla="*/ 73 w 229"/>
                    <a:gd name="T83" fmla="*/ 197 h 358"/>
                    <a:gd name="T84" fmla="*/ 74 w 229"/>
                    <a:gd name="T85" fmla="*/ 186 h 358"/>
                    <a:gd name="T86" fmla="*/ 70 w 229"/>
                    <a:gd name="T87" fmla="*/ 206 h 358"/>
                    <a:gd name="T88" fmla="*/ 51 w 229"/>
                    <a:gd name="T89" fmla="*/ 257 h 358"/>
                    <a:gd name="T90" fmla="*/ 32 w 229"/>
                    <a:gd name="T91" fmla="*/ 322 h 358"/>
                    <a:gd name="T92" fmla="*/ 28 w 229"/>
                    <a:gd name="T93" fmla="*/ 304 h 358"/>
                    <a:gd name="T94" fmla="*/ 38 w 229"/>
                    <a:gd name="T95" fmla="*/ 249 h 358"/>
                    <a:gd name="T96" fmla="*/ 59 w 229"/>
                    <a:gd name="T97" fmla="*/ 189 h 358"/>
                    <a:gd name="T98" fmla="*/ 82 w 229"/>
                    <a:gd name="T99" fmla="*/ 143 h 358"/>
                    <a:gd name="T100" fmla="*/ 65 w 229"/>
                    <a:gd name="T101" fmla="*/ 139 h 358"/>
                    <a:gd name="T102" fmla="*/ 40 w 229"/>
                    <a:gd name="T103" fmla="*/ 189 h 358"/>
                    <a:gd name="T104" fmla="*/ 18 w 229"/>
                    <a:gd name="T105" fmla="*/ 243 h 358"/>
                    <a:gd name="T106" fmla="*/ 2 w 229"/>
                    <a:gd name="T107" fmla="*/ 278 h 358"/>
                    <a:gd name="T108" fmla="*/ 13 w 229"/>
                    <a:gd name="T109" fmla="*/ 229 h 358"/>
                    <a:gd name="T110" fmla="*/ 37 w 229"/>
                    <a:gd name="T111" fmla="*/ 179 h 358"/>
                    <a:gd name="T112" fmla="*/ 70 w 229"/>
                    <a:gd name="T113" fmla="*/ 130 h 358"/>
                    <a:gd name="T114" fmla="*/ 62 w 229"/>
                    <a:gd name="T115" fmla="*/ 99 h 358"/>
                    <a:gd name="T116" fmla="*/ 37 w 229"/>
                    <a:gd name="T117" fmla="*/ 59 h 358"/>
                    <a:gd name="T118" fmla="*/ 11 w 229"/>
                    <a:gd name="T119" fmla="*/ 12 h 358"/>
                    <a:gd name="T120" fmla="*/ 14 w 229"/>
                    <a:gd name="T121" fmla="*/ 5 h 358"/>
                    <a:gd name="T122" fmla="*/ 27 w 229"/>
                    <a:gd name="T123" fmla="*/ 5 h 358"/>
                    <a:gd name="T124" fmla="*/ 31 w 229"/>
                    <a:gd name="T125" fmla="*/ 10 h 35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101" y="5"/>
                      </a:lnTo>
                      <a:lnTo>
                        <a:pt x="102" y="5"/>
                      </a:lnTo>
                      <a:lnTo>
                        <a:pt x="103" y="5"/>
                      </a:lnTo>
                      <a:lnTo>
                        <a:pt x="104" y="5"/>
                      </a:lnTo>
                      <a:lnTo>
                        <a:pt x="105" y="5"/>
                      </a:lnTo>
                      <a:lnTo>
                        <a:pt x="104" y="5"/>
                      </a:lnTo>
                      <a:lnTo>
                        <a:pt x="102" y="5"/>
                      </a:lnTo>
                      <a:lnTo>
                        <a:pt x="103" y="5"/>
                      </a:lnTo>
                      <a:lnTo>
                        <a:pt x="105" y="5"/>
                      </a:lnTo>
                      <a:lnTo>
                        <a:pt x="103" y="5"/>
                      </a:lnTo>
                      <a:lnTo>
                        <a:pt x="101" y="5"/>
                      </a:lnTo>
                      <a:lnTo>
                        <a:pt x="102" y="5"/>
                      </a:lnTo>
                      <a:lnTo>
                        <a:pt x="101" y="5"/>
                      </a:lnTo>
                      <a:lnTo>
                        <a:pt x="104" y="5"/>
                      </a:lnTo>
                      <a:lnTo>
                        <a:pt x="103" y="5"/>
                      </a:lnTo>
                      <a:lnTo>
                        <a:pt x="100" y="5"/>
                      </a:lnTo>
                      <a:lnTo>
                        <a:pt x="101" y="5"/>
                      </a:lnTo>
                      <a:lnTo>
                        <a:pt x="103" y="5"/>
                      </a:lnTo>
                      <a:lnTo>
                        <a:pt x="102"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27" y="5"/>
                      </a:lnTo>
                      <a:lnTo>
                        <a:pt x="31" y="10"/>
                      </a:lnTo>
                      <a:lnTo>
                        <a:pt x="37" y="22"/>
                      </a:lnTo>
                      <a:lnTo>
                        <a:pt x="43" y="31"/>
                      </a:lnTo>
                    </a:path>
                  </a:pathLst>
                </a:custGeom>
                <a:solidFill>
                  <a:srgbClr val="00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grpSp>
              <p:nvGrpSpPr>
                <p:cNvPr id="1039" name="Group 25"/>
                <p:cNvGrpSpPr>
                  <a:grpSpLocks/>
                </p:cNvGrpSpPr>
                <p:nvPr/>
              </p:nvGrpSpPr>
              <p:grpSpPr bwMode="auto">
                <a:xfrm>
                  <a:off x="1985" y="1419"/>
                  <a:ext cx="465" cy="349"/>
                  <a:chOff x="1985" y="1419"/>
                  <a:chExt cx="465" cy="349"/>
                </a:xfrm>
              </p:grpSpPr>
              <p:sp>
                <p:nvSpPr>
                  <p:cNvPr id="1040" name="Freeform 26"/>
                  <p:cNvSpPr>
                    <a:spLocks/>
                  </p:cNvSpPr>
                  <p:nvPr/>
                </p:nvSpPr>
                <p:spPr bwMode="ltGray">
                  <a:xfrm>
                    <a:off x="2030" y="1419"/>
                    <a:ext cx="420" cy="326"/>
                  </a:xfrm>
                  <a:custGeom>
                    <a:avLst/>
                    <a:gdLst>
                      <a:gd name="T0" fmla="*/ 159 w 420"/>
                      <a:gd name="T1" fmla="*/ 41 h 326"/>
                      <a:gd name="T2" fmla="*/ 193 w 420"/>
                      <a:gd name="T3" fmla="*/ 13 h 326"/>
                      <a:gd name="T4" fmla="*/ 233 w 420"/>
                      <a:gd name="T5" fmla="*/ 2 h 326"/>
                      <a:gd name="T6" fmla="*/ 279 w 420"/>
                      <a:gd name="T7" fmla="*/ 2 h 326"/>
                      <a:gd name="T8" fmla="*/ 290 w 420"/>
                      <a:gd name="T9" fmla="*/ 6 h 326"/>
                      <a:gd name="T10" fmla="*/ 260 w 420"/>
                      <a:gd name="T11" fmla="*/ 14 h 326"/>
                      <a:gd name="T12" fmla="*/ 225 w 420"/>
                      <a:gd name="T13" fmla="*/ 25 h 326"/>
                      <a:gd name="T14" fmla="*/ 186 w 420"/>
                      <a:gd name="T15" fmla="*/ 52 h 326"/>
                      <a:gd name="T16" fmla="*/ 183 w 420"/>
                      <a:gd name="T17" fmla="*/ 89 h 326"/>
                      <a:gd name="T18" fmla="*/ 240 w 420"/>
                      <a:gd name="T19" fmla="*/ 66 h 326"/>
                      <a:gd name="T20" fmla="*/ 288 w 420"/>
                      <a:gd name="T21" fmla="*/ 64 h 326"/>
                      <a:gd name="T22" fmla="*/ 338 w 420"/>
                      <a:gd name="T23" fmla="*/ 69 h 326"/>
                      <a:gd name="T24" fmla="*/ 397 w 420"/>
                      <a:gd name="T25" fmla="*/ 75 h 326"/>
                      <a:gd name="T26" fmla="*/ 398 w 420"/>
                      <a:gd name="T27" fmla="*/ 76 h 326"/>
                      <a:gd name="T28" fmla="*/ 341 w 420"/>
                      <a:gd name="T29" fmla="*/ 79 h 326"/>
                      <a:gd name="T30" fmla="*/ 288 w 420"/>
                      <a:gd name="T31" fmla="*/ 80 h 326"/>
                      <a:gd name="T32" fmla="*/ 242 w 420"/>
                      <a:gd name="T33" fmla="*/ 86 h 326"/>
                      <a:gd name="T34" fmla="*/ 191 w 420"/>
                      <a:gd name="T35" fmla="*/ 98 h 326"/>
                      <a:gd name="T36" fmla="*/ 212 w 420"/>
                      <a:gd name="T37" fmla="*/ 118 h 326"/>
                      <a:gd name="T38" fmla="*/ 227 w 420"/>
                      <a:gd name="T39" fmla="*/ 136 h 326"/>
                      <a:gd name="T40" fmla="*/ 175 w 420"/>
                      <a:gd name="T41" fmla="*/ 119 h 326"/>
                      <a:gd name="T42" fmla="*/ 165 w 420"/>
                      <a:gd name="T43" fmla="*/ 129 h 326"/>
                      <a:gd name="T44" fmla="*/ 221 w 420"/>
                      <a:gd name="T45" fmla="*/ 138 h 326"/>
                      <a:gd name="T46" fmla="*/ 269 w 420"/>
                      <a:gd name="T47" fmla="*/ 150 h 326"/>
                      <a:gd name="T48" fmla="*/ 306 w 420"/>
                      <a:gd name="T49" fmla="*/ 181 h 326"/>
                      <a:gd name="T50" fmla="*/ 335 w 420"/>
                      <a:gd name="T51" fmla="*/ 223 h 326"/>
                      <a:gd name="T52" fmla="*/ 329 w 420"/>
                      <a:gd name="T53" fmla="*/ 231 h 326"/>
                      <a:gd name="T54" fmla="*/ 290 w 420"/>
                      <a:gd name="T55" fmla="*/ 204 h 326"/>
                      <a:gd name="T56" fmla="*/ 248 w 420"/>
                      <a:gd name="T57" fmla="*/ 174 h 326"/>
                      <a:gd name="T58" fmla="*/ 202 w 420"/>
                      <a:gd name="T59" fmla="*/ 154 h 326"/>
                      <a:gd name="T60" fmla="*/ 173 w 420"/>
                      <a:gd name="T61" fmla="*/ 148 h 326"/>
                      <a:gd name="T62" fmla="*/ 196 w 420"/>
                      <a:gd name="T63" fmla="*/ 181 h 326"/>
                      <a:gd name="T64" fmla="*/ 227 w 420"/>
                      <a:gd name="T65" fmla="*/ 223 h 326"/>
                      <a:gd name="T66" fmla="*/ 244 w 420"/>
                      <a:gd name="T67" fmla="*/ 262 h 326"/>
                      <a:gd name="T68" fmla="*/ 243 w 420"/>
                      <a:gd name="T69" fmla="*/ 299 h 326"/>
                      <a:gd name="T70" fmla="*/ 222 w 420"/>
                      <a:gd name="T71" fmla="*/ 259 h 326"/>
                      <a:gd name="T72" fmla="*/ 199 w 420"/>
                      <a:gd name="T73" fmla="*/ 215 h 326"/>
                      <a:gd name="T74" fmla="*/ 173 w 420"/>
                      <a:gd name="T75" fmla="*/ 177 h 326"/>
                      <a:gd name="T76" fmla="*/ 150 w 420"/>
                      <a:gd name="T77" fmla="*/ 142 h 326"/>
                      <a:gd name="T78" fmla="*/ 109 w 420"/>
                      <a:gd name="T79" fmla="*/ 162 h 326"/>
                      <a:gd name="T80" fmla="*/ 77 w 420"/>
                      <a:gd name="T81" fmla="*/ 210 h 326"/>
                      <a:gd name="T82" fmla="*/ 49 w 420"/>
                      <a:gd name="T83" fmla="*/ 260 h 326"/>
                      <a:gd name="T84" fmla="*/ 18 w 420"/>
                      <a:gd name="T85" fmla="*/ 306 h 326"/>
                      <a:gd name="T86" fmla="*/ 8 w 420"/>
                      <a:gd name="T87" fmla="*/ 301 h 326"/>
                      <a:gd name="T88" fmla="*/ 45 w 420"/>
                      <a:gd name="T89" fmla="*/ 243 h 326"/>
                      <a:gd name="T90" fmla="*/ 78 w 420"/>
                      <a:gd name="T91" fmla="*/ 198 h 326"/>
                      <a:gd name="T92" fmla="*/ 107 w 420"/>
                      <a:gd name="T93" fmla="*/ 154 h 326"/>
                      <a:gd name="T94" fmla="*/ 132 w 420"/>
                      <a:gd name="T95" fmla="*/ 120 h 326"/>
                      <a:gd name="T96" fmla="*/ 95 w 420"/>
                      <a:gd name="T97" fmla="*/ 79 h 326"/>
                      <a:gd name="T98" fmla="*/ 42 w 420"/>
                      <a:gd name="T99" fmla="*/ 57 h 326"/>
                      <a:gd name="T100" fmla="*/ 19 w 420"/>
                      <a:gd name="T101" fmla="*/ 45 h 326"/>
                      <a:gd name="T102" fmla="*/ 60 w 420"/>
                      <a:gd name="T103" fmla="*/ 58 h 326"/>
                      <a:gd name="T104" fmla="*/ 116 w 420"/>
                      <a:gd name="T105" fmla="*/ 86 h 32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0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041" name="Freeform 27"/>
                  <p:cNvSpPr>
                    <a:spLocks/>
                  </p:cNvSpPr>
                  <p:nvPr/>
                </p:nvSpPr>
                <p:spPr bwMode="ltGray">
                  <a:xfrm>
                    <a:off x="2175" y="1587"/>
                    <a:ext cx="38" cy="181"/>
                  </a:xfrm>
                  <a:custGeom>
                    <a:avLst/>
                    <a:gdLst>
                      <a:gd name="T0" fmla="*/ 20 w 38"/>
                      <a:gd name="T1" fmla="*/ 0 h 181"/>
                      <a:gd name="T2" fmla="*/ 24 w 38"/>
                      <a:gd name="T3" fmla="*/ 8 h 181"/>
                      <a:gd name="T4" fmla="*/ 27 w 38"/>
                      <a:gd name="T5" fmla="*/ 14 h 181"/>
                      <a:gd name="T6" fmla="*/ 33 w 38"/>
                      <a:gd name="T7" fmla="*/ 22 h 181"/>
                      <a:gd name="T8" fmla="*/ 35 w 38"/>
                      <a:gd name="T9" fmla="*/ 30 h 181"/>
                      <a:gd name="T10" fmla="*/ 36 w 38"/>
                      <a:gd name="T11" fmla="*/ 41 h 181"/>
                      <a:gd name="T12" fmla="*/ 36 w 38"/>
                      <a:gd name="T13" fmla="*/ 53 h 181"/>
                      <a:gd name="T14" fmla="*/ 37 w 38"/>
                      <a:gd name="T15" fmla="*/ 61 h 181"/>
                      <a:gd name="T16" fmla="*/ 36 w 38"/>
                      <a:gd name="T17" fmla="*/ 70 h 181"/>
                      <a:gd name="T18" fmla="*/ 35 w 38"/>
                      <a:gd name="T19" fmla="*/ 81 h 181"/>
                      <a:gd name="T20" fmla="*/ 33 w 38"/>
                      <a:gd name="T21" fmla="*/ 91 h 181"/>
                      <a:gd name="T22" fmla="*/ 30 w 38"/>
                      <a:gd name="T23" fmla="*/ 106 h 181"/>
                      <a:gd name="T24" fmla="*/ 28 w 38"/>
                      <a:gd name="T25" fmla="*/ 114 h 181"/>
                      <a:gd name="T26" fmla="*/ 23 w 38"/>
                      <a:gd name="T27" fmla="*/ 124 h 181"/>
                      <a:gd name="T28" fmla="*/ 17 w 38"/>
                      <a:gd name="T29" fmla="*/ 135 h 181"/>
                      <a:gd name="T30" fmla="*/ 12 w 38"/>
                      <a:gd name="T31" fmla="*/ 145 h 181"/>
                      <a:gd name="T32" fmla="*/ 7 w 38"/>
                      <a:gd name="T33" fmla="*/ 155 h 181"/>
                      <a:gd name="T34" fmla="*/ 3 w 38"/>
                      <a:gd name="T35" fmla="*/ 163 h 181"/>
                      <a:gd name="T36" fmla="*/ 0 w 38"/>
                      <a:gd name="T37" fmla="*/ 180 h 181"/>
                      <a:gd name="T38" fmla="*/ 1 w 38"/>
                      <a:gd name="T39" fmla="*/ 163 h 181"/>
                      <a:gd name="T40" fmla="*/ 3 w 38"/>
                      <a:gd name="T41" fmla="*/ 152 h 181"/>
                      <a:gd name="T42" fmla="*/ 4 w 38"/>
                      <a:gd name="T43" fmla="*/ 141 h 181"/>
                      <a:gd name="T44" fmla="*/ 5 w 38"/>
                      <a:gd name="T45" fmla="*/ 130 h 181"/>
                      <a:gd name="T46" fmla="*/ 7 w 38"/>
                      <a:gd name="T47" fmla="*/ 116 h 181"/>
                      <a:gd name="T48" fmla="*/ 9 w 38"/>
                      <a:gd name="T49" fmla="*/ 106 h 181"/>
                      <a:gd name="T50" fmla="*/ 12 w 38"/>
                      <a:gd name="T51" fmla="*/ 96 h 181"/>
                      <a:gd name="T52" fmla="*/ 15 w 38"/>
                      <a:gd name="T53" fmla="*/ 87 h 181"/>
                      <a:gd name="T54" fmla="*/ 17 w 38"/>
                      <a:gd name="T55" fmla="*/ 77 h 181"/>
                      <a:gd name="T56" fmla="*/ 20 w 38"/>
                      <a:gd name="T57" fmla="*/ 67 h 181"/>
                      <a:gd name="T58" fmla="*/ 21 w 38"/>
                      <a:gd name="T59" fmla="*/ 57 h 181"/>
                      <a:gd name="T60" fmla="*/ 22 w 38"/>
                      <a:gd name="T61" fmla="*/ 49 h 181"/>
                      <a:gd name="T62" fmla="*/ 23 w 38"/>
                      <a:gd name="T63" fmla="*/ 39 h 181"/>
                      <a:gd name="T64" fmla="*/ 23 w 38"/>
                      <a:gd name="T65" fmla="*/ 28 h 181"/>
                      <a:gd name="T66" fmla="*/ 23 w 38"/>
                      <a:gd name="T67" fmla="*/ 14 h 181"/>
                      <a:gd name="T68" fmla="*/ 22 w 38"/>
                      <a:gd name="T69" fmla="*/ 8 h 181"/>
                      <a:gd name="T70" fmla="*/ 20 w 38"/>
                      <a:gd name="T71" fmla="*/ 0 h 18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042" name="Freeform 28"/>
                  <p:cNvSpPr>
                    <a:spLocks/>
                  </p:cNvSpPr>
                  <p:nvPr/>
                </p:nvSpPr>
                <p:spPr bwMode="ltGray">
                  <a:xfrm>
                    <a:off x="1991" y="1486"/>
                    <a:ext cx="168" cy="48"/>
                  </a:xfrm>
                  <a:custGeom>
                    <a:avLst/>
                    <a:gdLst>
                      <a:gd name="T0" fmla="*/ 167 w 168"/>
                      <a:gd name="T1" fmla="*/ 47 h 48"/>
                      <a:gd name="T2" fmla="*/ 164 w 168"/>
                      <a:gd name="T3" fmla="*/ 38 h 48"/>
                      <a:gd name="T4" fmla="*/ 160 w 168"/>
                      <a:gd name="T5" fmla="*/ 31 h 48"/>
                      <a:gd name="T6" fmla="*/ 157 w 168"/>
                      <a:gd name="T7" fmla="*/ 30 h 48"/>
                      <a:gd name="T8" fmla="*/ 150 w 168"/>
                      <a:gd name="T9" fmla="*/ 28 h 48"/>
                      <a:gd name="T10" fmla="*/ 144 w 168"/>
                      <a:gd name="T11" fmla="*/ 26 h 48"/>
                      <a:gd name="T12" fmla="*/ 137 w 168"/>
                      <a:gd name="T13" fmla="*/ 28 h 48"/>
                      <a:gd name="T14" fmla="*/ 130 w 168"/>
                      <a:gd name="T15" fmla="*/ 29 h 48"/>
                      <a:gd name="T16" fmla="*/ 121 w 168"/>
                      <a:gd name="T17" fmla="*/ 25 h 48"/>
                      <a:gd name="T18" fmla="*/ 109 w 168"/>
                      <a:gd name="T19" fmla="*/ 21 h 48"/>
                      <a:gd name="T20" fmla="*/ 98 w 168"/>
                      <a:gd name="T21" fmla="*/ 17 h 48"/>
                      <a:gd name="T22" fmla="*/ 91 w 168"/>
                      <a:gd name="T23" fmla="*/ 15 h 48"/>
                      <a:gd name="T24" fmla="*/ 78 w 168"/>
                      <a:gd name="T25" fmla="*/ 12 h 48"/>
                      <a:gd name="T26" fmla="*/ 66 w 168"/>
                      <a:gd name="T27" fmla="*/ 8 h 48"/>
                      <a:gd name="T28" fmla="*/ 54 w 168"/>
                      <a:gd name="T29" fmla="*/ 4 h 48"/>
                      <a:gd name="T30" fmla="*/ 41 w 168"/>
                      <a:gd name="T31" fmla="*/ 1 h 48"/>
                      <a:gd name="T32" fmla="*/ 28 w 168"/>
                      <a:gd name="T33" fmla="*/ 0 h 48"/>
                      <a:gd name="T34" fmla="*/ 15 w 168"/>
                      <a:gd name="T35" fmla="*/ 0 h 48"/>
                      <a:gd name="T36" fmla="*/ 12 w 168"/>
                      <a:gd name="T37" fmla="*/ 1 h 48"/>
                      <a:gd name="T38" fmla="*/ 7 w 168"/>
                      <a:gd name="T39" fmla="*/ 4 h 48"/>
                      <a:gd name="T40" fmla="*/ 3 w 168"/>
                      <a:gd name="T41" fmla="*/ 7 h 48"/>
                      <a:gd name="T42" fmla="*/ 0 w 168"/>
                      <a:gd name="T43" fmla="*/ 10 h 48"/>
                      <a:gd name="T44" fmla="*/ 5 w 168"/>
                      <a:gd name="T45" fmla="*/ 10 h 48"/>
                      <a:gd name="T46" fmla="*/ 12 w 168"/>
                      <a:gd name="T47" fmla="*/ 11 h 48"/>
                      <a:gd name="T48" fmla="*/ 18 w 168"/>
                      <a:gd name="T49" fmla="*/ 12 h 48"/>
                      <a:gd name="T50" fmla="*/ 23 w 168"/>
                      <a:gd name="T51" fmla="*/ 11 h 48"/>
                      <a:gd name="T52" fmla="*/ 29 w 168"/>
                      <a:gd name="T53" fmla="*/ 10 h 48"/>
                      <a:gd name="T54" fmla="*/ 38 w 168"/>
                      <a:gd name="T55" fmla="*/ 10 h 48"/>
                      <a:gd name="T56" fmla="*/ 50 w 168"/>
                      <a:gd name="T57" fmla="*/ 10 h 48"/>
                      <a:gd name="T58" fmla="*/ 60 w 168"/>
                      <a:gd name="T59" fmla="*/ 12 h 48"/>
                      <a:gd name="T60" fmla="*/ 70 w 168"/>
                      <a:gd name="T61" fmla="*/ 13 h 48"/>
                      <a:gd name="T62" fmla="*/ 79 w 168"/>
                      <a:gd name="T63" fmla="*/ 15 h 48"/>
                      <a:gd name="T64" fmla="*/ 89 w 168"/>
                      <a:gd name="T65" fmla="*/ 16 h 48"/>
                      <a:gd name="T66" fmla="*/ 98 w 168"/>
                      <a:gd name="T67" fmla="*/ 18 h 48"/>
                      <a:gd name="T68" fmla="*/ 106 w 168"/>
                      <a:gd name="T69" fmla="*/ 22 h 48"/>
                      <a:gd name="T70" fmla="*/ 114 w 168"/>
                      <a:gd name="T71" fmla="*/ 26 h 48"/>
                      <a:gd name="T72" fmla="*/ 123 w 168"/>
                      <a:gd name="T73" fmla="*/ 30 h 48"/>
                      <a:gd name="T74" fmla="*/ 127 w 168"/>
                      <a:gd name="T75" fmla="*/ 30 h 48"/>
                      <a:gd name="T76" fmla="*/ 131 w 168"/>
                      <a:gd name="T77" fmla="*/ 30 h 48"/>
                      <a:gd name="T78" fmla="*/ 137 w 168"/>
                      <a:gd name="T79" fmla="*/ 33 h 48"/>
                      <a:gd name="T80" fmla="*/ 144 w 168"/>
                      <a:gd name="T81" fmla="*/ 36 h 48"/>
                      <a:gd name="T82" fmla="*/ 150 w 168"/>
                      <a:gd name="T83" fmla="*/ 38 h 48"/>
                      <a:gd name="T84" fmla="*/ 158 w 168"/>
                      <a:gd name="T85" fmla="*/ 42 h 48"/>
                      <a:gd name="T86" fmla="*/ 164 w 168"/>
                      <a:gd name="T87" fmla="*/ 45 h 48"/>
                      <a:gd name="T88" fmla="*/ 167 w 168"/>
                      <a:gd name="T89" fmla="*/ 47 h 4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043" name="Freeform 29"/>
                  <p:cNvSpPr>
                    <a:spLocks/>
                  </p:cNvSpPr>
                  <p:nvPr/>
                </p:nvSpPr>
                <p:spPr bwMode="ltGray">
                  <a:xfrm>
                    <a:off x="1985" y="1514"/>
                    <a:ext cx="173" cy="20"/>
                  </a:xfrm>
                  <a:custGeom>
                    <a:avLst/>
                    <a:gdLst>
                      <a:gd name="T0" fmla="*/ 172 w 173"/>
                      <a:gd name="T1" fmla="*/ 19 h 20"/>
                      <a:gd name="T2" fmla="*/ 167 w 173"/>
                      <a:gd name="T3" fmla="*/ 17 h 20"/>
                      <a:gd name="T4" fmla="*/ 163 w 173"/>
                      <a:gd name="T5" fmla="*/ 15 h 20"/>
                      <a:gd name="T6" fmla="*/ 157 w 173"/>
                      <a:gd name="T7" fmla="*/ 13 h 20"/>
                      <a:gd name="T8" fmla="*/ 152 w 173"/>
                      <a:gd name="T9" fmla="*/ 11 h 20"/>
                      <a:gd name="T10" fmla="*/ 146 w 173"/>
                      <a:gd name="T11" fmla="*/ 9 h 20"/>
                      <a:gd name="T12" fmla="*/ 138 w 173"/>
                      <a:gd name="T13" fmla="*/ 6 h 20"/>
                      <a:gd name="T14" fmla="*/ 131 w 173"/>
                      <a:gd name="T15" fmla="*/ 2 h 20"/>
                      <a:gd name="T16" fmla="*/ 125 w 173"/>
                      <a:gd name="T17" fmla="*/ 2 h 20"/>
                      <a:gd name="T18" fmla="*/ 118 w 173"/>
                      <a:gd name="T19" fmla="*/ 3 h 20"/>
                      <a:gd name="T20" fmla="*/ 108 w 173"/>
                      <a:gd name="T21" fmla="*/ 5 h 20"/>
                      <a:gd name="T22" fmla="*/ 103 w 173"/>
                      <a:gd name="T23" fmla="*/ 5 h 20"/>
                      <a:gd name="T24" fmla="*/ 91 w 173"/>
                      <a:gd name="T25" fmla="*/ 3 h 20"/>
                      <a:gd name="T26" fmla="*/ 77 w 173"/>
                      <a:gd name="T27" fmla="*/ 1 h 20"/>
                      <a:gd name="T28" fmla="*/ 67 w 173"/>
                      <a:gd name="T29" fmla="*/ 0 h 20"/>
                      <a:gd name="T30" fmla="*/ 55 w 173"/>
                      <a:gd name="T31" fmla="*/ 0 h 20"/>
                      <a:gd name="T32" fmla="*/ 43 w 173"/>
                      <a:gd name="T33" fmla="*/ 0 h 20"/>
                      <a:gd name="T34" fmla="*/ 35 w 173"/>
                      <a:gd name="T35" fmla="*/ 1 h 20"/>
                      <a:gd name="T36" fmla="*/ 26 w 173"/>
                      <a:gd name="T37" fmla="*/ 2 h 20"/>
                      <a:gd name="T38" fmla="*/ 18 w 173"/>
                      <a:gd name="T39" fmla="*/ 3 h 20"/>
                      <a:gd name="T40" fmla="*/ 9 w 173"/>
                      <a:gd name="T41" fmla="*/ 4 h 20"/>
                      <a:gd name="T42" fmla="*/ 8 w 173"/>
                      <a:gd name="T43" fmla="*/ 8 h 20"/>
                      <a:gd name="T44" fmla="*/ 6 w 173"/>
                      <a:gd name="T45" fmla="*/ 11 h 20"/>
                      <a:gd name="T46" fmla="*/ 4 w 173"/>
                      <a:gd name="T47" fmla="*/ 14 h 20"/>
                      <a:gd name="T48" fmla="*/ 0 w 173"/>
                      <a:gd name="T49" fmla="*/ 16 h 20"/>
                      <a:gd name="T50" fmla="*/ 7 w 173"/>
                      <a:gd name="T51" fmla="*/ 15 h 20"/>
                      <a:gd name="T52" fmla="*/ 15 w 173"/>
                      <a:gd name="T53" fmla="*/ 13 h 20"/>
                      <a:gd name="T54" fmla="*/ 21 w 173"/>
                      <a:gd name="T55" fmla="*/ 12 h 20"/>
                      <a:gd name="T56" fmla="*/ 29 w 173"/>
                      <a:gd name="T57" fmla="*/ 11 h 20"/>
                      <a:gd name="T58" fmla="*/ 36 w 173"/>
                      <a:gd name="T59" fmla="*/ 10 h 20"/>
                      <a:gd name="T60" fmla="*/ 49 w 173"/>
                      <a:gd name="T61" fmla="*/ 9 h 20"/>
                      <a:gd name="T62" fmla="*/ 62 w 173"/>
                      <a:gd name="T63" fmla="*/ 8 h 20"/>
                      <a:gd name="T64" fmla="*/ 77 w 173"/>
                      <a:gd name="T65" fmla="*/ 7 h 20"/>
                      <a:gd name="T66" fmla="*/ 92 w 173"/>
                      <a:gd name="T67" fmla="*/ 6 h 20"/>
                      <a:gd name="T68" fmla="*/ 106 w 173"/>
                      <a:gd name="T69" fmla="*/ 6 h 20"/>
                      <a:gd name="T70" fmla="*/ 118 w 173"/>
                      <a:gd name="T71" fmla="*/ 7 h 20"/>
                      <a:gd name="T72" fmla="*/ 126 w 173"/>
                      <a:gd name="T73" fmla="*/ 9 h 20"/>
                      <a:gd name="T74" fmla="*/ 135 w 173"/>
                      <a:gd name="T75" fmla="*/ 11 h 20"/>
                      <a:gd name="T76" fmla="*/ 145 w 173"/>
                      <a:gd name="T77" fmla="*/ 13 h 20"/>
                      <a:gd name="T78" fmla="*/ 155 w 173"/>
                      <a:gd name="T79" fmla="*/ 16 h 20"/>
                      <a:gd name="T80" fmla="*/ 163 w 173"/>
                      <a:gd name="T81" fmla="*/ 17 h 20"/>
                      <a:gd name="T82" fmla="*/ 172 w 173"/>
                      <a:gd name="T83" fmla="*/ 19 h 2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grpSp>
          </p:grpSp>
        </p:grpSp>
      </p:grpSp>
      <p:sp>
        <p:nvSpPr>
          <p:cNvPr id="310302" name="Rectangle 30"/>
          <p:cNvSpPr>
            <a:spLocks noGrp="1" noChangeArrowheads="1"/>
          </p:cNvSpPr>
          <p:nvPr>
            <p:ph type="sldNum" sz="quarter" idx="4"/>
          </p:nvPr>
        </p:nvSpPr>
        <p:spPr bwMode="auto">
          <a:xfrm>
            <a:off x="8316913" y="6381750"/>
            <a:ext cx="827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400">
                <a:solidFill>
                  <a:srgbClr val="000000"/>
                </a:solidFill>
                <a:latin typeface="Times New Roman" panose="02020603050405020304" pitchFamily="18" charset="0"/>
                <a:ea typeface="楷体_GB2312" pitchFamily="49" charset="-122"/>
              </a:defRPr>
            </a:lvl1pPr>
          </a:lstStyle>
          <a:p>
            <a:pPr fontAlgn="base">
              <a:spcBef>
                <a:spcPct val="0"/>
              </a:spcBef>
              <a:spcAft>
                <a:spcPct val="0"/>
              </a:spcAft>
              <a:defRPr/>
            </a:pPr>
            <a:fld id="{2DF6E4A8-D1F0-4CB5-BD7D-6307D111E41B}" type="slidenum">
              <a:rPr lang="en-US" altLang="zh-CN"/>
              <a:pPr fontAlgn="base">
                <a:spcBef>
                  <a:spcPct val="0"/>
                </a:spcBef>
                <a:spcAft>
                  <a:spcPct val="0"/>
                </a:spcAft>
                <a:defRPr/>
              </a:pPr>
              <a:t>‹#›</a:t>
            </a:fld>
            <a:endParaRPr lang="en-US" altLang="zh-CN"/>
          </a:p>
        </p:txBody>
      </p:sp>
      <p:sp>
        <p:nvSpPr>
          <p:cNvPr id="1032" name="文本框 1"/>
          <p:cNvSpPr txBox="1">
            <a:spLocks noChangeArrowheads="1"/>
          </p:cNvSpPr>
          <p:nvPr userDrawn="1"/>
        </p:nvSpPr>
        <p:spPr bwMode="auto">
          <a:xfrm>
            <a:off x="4011613" y="115888"/>
            <a:ext cx="6495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r>
              <a:rPr lang="zh-CN" altLang="en-US" b="1" i="1" dirty="0" smtClean="0">
                <a:solidFill>
                  <a:srgbClr val="FF0000"/>
                </a:solidFill>
              </a:rPr>
              <a:t>递归</a:t>
            </a:r>
          </a:p>
        </p:txBody>
      </p:sp>
    </p:spTree>
    <p:extLst>
      <p:ext uri="{BB962C8B-B14F-4D97-AF65-F5344CB8AC3E}">
        <p14:creationId xmlns:p14="http://schemas.microsoft.com/office/powerpoint/2010/main" val="71736207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Lst>
  <p:transition spd="slow">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310279"/>
                                        </p:tgtEl>
                                        <p:attrNameLst>
                                          <p:attrName>style.visibility</p:attrName>
                                        </p:attrNameLst>
                                      </p:cBhvr>
                                      <p:to>
                                        <p:strVal val="visible"/>
                                      </p:to>
                                    </p:set>
                                    <p:anim calcmode="lin" valueType="num">
                                      <p:cBhvr additive="base">
                                        <p:cTn id="7" dur="500" fill="hold"/>
                                        <p:tgtEl>
                                          <p:spTgt spid="310279"/>
                                        </p:tgtEl>
                                        <p:attrNameLst>
                                          <p:attrName>ppt_x</p:attrName>
                                        </p:attrNameLst>
                                      </p:cBhvr>
                                      <p:tavLst>
                                        <p:tav tm="0">
                                          <p:val>
                                            <p:strVal val="#ppt_x"/>
                                          </p:val>
                                        </p:tav>
                                        <p:tav tm="100000">
                                          <p:val>
                                            <p:strVal val="#ppt_x"/>
                                          </p:val>
                                        </p:tav>
                                      </p:tavLst>
                                    </p:anim>
                                    <p:anim calcmode="lin" valueType="num">
                                      <p:cBhvr additive="base">
                                        <p:cTn id="8" dur="500" fill="hold"/>
                                        <p:tgtEl>
                                          <p:spTgt spid="3102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algn="ctr" rtl="0" eaLnBrk="0" fontAlgn="base" hangingPunct="0">
        <a:spcBef>
          <a:spcPct val="0"/>
        </a:spcBef>
        <a:spcAft>
          <a:spcPct val="0"/>
        </a:spcAft>
        <a:defRPr kumimoji="1" sz="3200" b="1" kern="1200">
          <a:solidFill>
            <a:schemeClr val="tx2"/>
          </a:solidFill>
          <a:latin typeface="+mj-lt"/>
          <a:ea typeface="+mj-ea"/>
          <a:cs typeface="+mj-cs"/>
        </a:defRPr>
      </a:lvl1pPr>
      <a:lvl2pPr algn="ctr" rtl="0" eaLnBrk="0" fontAlgn="base" hangingPunct="0">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30000"/>
        </a:lnSpc>
        <a:spcBef>
          <a:spcPct val="20000"/>
        </a:spcBef>
        <a:spcAft>
          <a:spcPct val="0"/>
        </a:spcAft>
        <a:defRPr kumimoji="1" sz="2400" kern="1200">
          <a:solidFill>
            <a:schemeClr val="tx1"/>
          </a:solidFill>
          <a:latin typeface="+mn-lt"/>
          <a:ea typeface="+mn-ea"/>
          <a:cs typeface="+mn-cs"/>
        </a:defRPr>
      </a:lvl1pPr>
      <a:lvl2pPr marL="742950" indent="-285750" algn="l" rtl="0" eaLnBrk="0" fontAlgn="base" hangingPunct="0">
        <a:lnSpc>
          <a:spcPct val="130000"/>
        </a:lnSpc>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lnSpc>
          <a:spcPct val="130000"/>
        </a:lnSpc>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lnSpc>
          <a:spcPct val="130000"/>
        </a:lnSpc>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lnSpc>
          <a:spcPct val="130000"/>
        </a:lnSpc>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luogu.com.cn/" TargetMode="External"/><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7.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1424" y="620480"/>
            <a:ext cx="1800000" cy="1800000"/>
          </a:xfrm>
          <a:custGeom>
            <a:avLst/>
            <a:gdLst/>
            <a:ahLst/>
            <a:cxnLst/>
            <a:rect l="l" t="t" r="r" b="b"/>
            <a:pathLst>
              <a:path w="1800000" h="1800000">
                <a:moveTo>
                  <a:pt x="899999" y="0"/>
                </a:moveTo>
                <a:lnTo>
                  <a:pt x="826185" y="2983"/>
                </a:lnTo>
                <a:lnTo>
                  <a:pt x="754015" y="11779"/>
                </a:lnTo>
                <a:lnTo>
                  <a:pt x="683719" y="26156"/>
                </a:lnTo>
                <a:lnTo>
                  <a:pt x="615530" y="45882"/>
                </a:lnTo>
                <a:lnTo>
                  <a:pt x="549679" y="70726"/>
                </a:lnTo>
                <a:lnTo>
                  <a:pt x="486398" y="100456"/>
                </a:lnTo>
                <a:lnTo>
                  <a:pt x="425918" y="134840"/>
                </a:lnTo>
                <a:lnTo>
                  <a:pt x="368471" y="173647"/>
                </a:lnTo>
                <a:lnTo>
                  <a:pt x="314289" y="216645"/>
                </a:lnTo>
                <a:lnTo>
                  <a:pt x="263603" y="263603"/>
                </a:lnTo>
                <a:lnTo>
                  <a:pt x="216646" y="314289"/>
                </a:lnTo>
                <a:lnTo>
                  <a:pt x="173647" y="368471"/>
                </a:lnTo>
                <a:lnTo>
                  <a:pt x="134840" y="425917"/>
                </a:lnTo>
                <a:lnTo>
                  <a:pt x="100456" y="486397"/>
                </a:lnTo>
                <a:lnTo>
                  <a:pt x="70726" y="549678"/>
                </a:lnTo>
                <a:lnTo>
                  <a:pt x="45882" y="615529"/>
                </a:lnTo>
                <a:lnTo>
                  <a:pt x="26156" y="683719"/>
                </a:lnTo>
                <a:lnTo>
                  <a:pt x="11779" y="754014"/>
                </a:lnTo>
                <a:lnTo>
                  <a:pt x="2983" y="826185"/>
                </a:lnTo>
                <a:lnTo>
                  <a:pt x="0" y="899999"/>
                </a:lnTo>
                <a:lnTo>
                  <a:pt x="2983" y="973813"/>
                </a:lnTo>
                <a:lnTo>
                  <a:pt x="11779" y="1045984"/>
                </a:lnTo>
                <a:lnTo>
                  <a:pt x="26156" y="1116279"/>
                </a:lnTo>
                <a:lnTo>
                  <a:pt x="45882" y="1184469"/>
                </a:lnTo>
                <a:lnTo>
                  <a:pt x="70726" y="1250320"/>
                </a:lnTo>
                <a:lnTo>
                  <a:pt x="100456" y="1313601"/>
                </a:lnTo>
                <a:lnTo>
                  <a:pt x="134840" y="1374081"/>
                </a:lnTo>
                <a:lnTo>
                  <a:pt x="173647" y="1431528"/>
                </a:lnTo>
                <a:lnTo>
                  <a:pt x="216646" y="1485710"/>
                </a:lnTo>
                <a:lnTo>
                  <a:pt x="263603" y="1536395"/>
                </a:lnTo>
                <a:lnTo>
                  <a:pt x="314289" y="1583353"/>
                </a:lnTo>
                <a:lnTo>
                  <a:pt x="368471" y="1626352"/>
                </a:lnTo>
                <a:lnTo>
                  <a:pt x="425918" y="1665159"/>
                </a:lnTo>
                <a:lnTo>
                  <a:pt x="486398" y="1699543"/>
                </a:lnTo>
                <a:lnTo>
                  <a:pt x="549679" y="1729273"/>
                </a:lnTo>
                <a:lnTo>
                  <a:pt x="615530" y="1754117"/>
                </a:lnTo>
                <a:lnTo>
                  <a:pt x="683719" y="1773843"/>
                </a:lnTo>
                <a:lnTo>
                  <a:pt x="754015" y="1788220"/>
                </a:lnTo>
                <a:lnTo>
                  <a:pt x="826185" y="1797016"/>
                </a:lnTo>
                <a:lnTo>
                  <a:pt x="899999" y="1800000"/>
                </a:lnTo>
                <a:lnTo>
                  <a:pt x="973813" y="1797016"/>
                </a:lnTo>
                <a:lnTo>
                  <a:pt x="1045984" y="1788220"/>
                </a:lnTo>
                <a:lnTo>
                  <a:pt x="1116280" y="1773843"/>
                </a:lnTo>
                <a:lnTo>
                  <a:pt x="1184469" y="1754117"/>
                </a:lnTo>
                <a:lnTo>
                  <a:pt x="1250320" y="1729273"/>
                </a:lnTo>
                <a:lnTo>
                  <a:pt x="1313601" y="1699543"/>
                </a:lnTo>
                <a:lnTo>
                  <a:pt x="1374081" y="1665159"/>
                </a:lnTo>
                <a:lnTo>
                  <a:pt x="1431528" y="1626352"/>
                </a:lnTo>
                <a:lnTo>
                  <a:pt x="1485710" y="1583353"/>
                </a:lnTo>
                <a:lnTo>
                  <a:pt x="1536396" y="1536395"/>
                </a:lnTo>
                <a:lnTo>
                  <a:pt x="1583354" y="1485710"/>
                </a:lnTo>
                <a:lnTo>
                  <a:pt x="1626352" y="1431528"/>
                </a:lnTo>
                <a:lnTo>
                  <a:pt x="1665159" y="1374081"/>
                </a:lnTo>
                <a:lnTo>
                  <a:pt x="1699544" y="1313601"/>
                </a:lnTo>
                <a:lnTo>
                  <a:pt x="1729274" y="1250320"/>
                </a:lnTo>
                <a:lnTo>
                  <a:pt x="1754117" y="1184469"/>
                </a:lnTo>
                <a:lnTo>
                  <a:pt x="1773844" y="1116279"/>
                </a:lnTo>
                <a:lnTo>
                  <a:pt x="1788221" y="1045984"/>
                </a:lnTo>
                <a:lnTo>
                  <a:pt x="1797017" y="973813"/>
                </a:lnTo>
                <a:lnTo>
                  <a:pt x="1800000" y="899999"/>
                </a:lnTo>
                <a:lnTo>
                  <a:pt x="1797017" y="826185"/>
                </a:lnTo>
                <a:lnTo>
                  <a:pt x="1788221" y="754014"/>
                </a:lnTo>
                <a:lnTo>
                  <a:pt x="1773844" y="683719"/>
                </a:lnTo>
                <a:lnTo>
                  <a:pt x="1754117" y="615529"/>
                </a:lnTo>
                <a:lnTo>
                  <a:pt x="1729274" y="549678"/>
                </a:lnTo>
                <a:lnTo>
                  <a:pt x="1699544" y="486397"/>
                </a:lnTo>
                <a:lnTo>
                  <a:pt x="1665159" y="425917"/>
                </a:lnTo>
                <a:lnTo>
                  <a:pt x="1626352" y="368471"/>
                </a:lnTo>
                <a:lnTo>
                  <a:pt x="1583354" y="314289"/>
                </a:lnTo>
                <a:lnTo>
                  <a:pt x="1536396" y="263603"/>
                </a:lnTo>
                <a:lnTo>
                  <a:pt x="1485710" y="216645"/>
                </a:lnTo>
                <a:lnTo>
                  <a:pt x="1431528" y="173647"/>
                </a:lnTo>
                <a:lnTo>
                  <a:pt x="1374081" y="134840"/>
                </a:lnTo>
                <a:lnTo>
                  <a:pt x="1313601" y="100456"/>
                </a:lnTo>
                <a:lnTo>
                  <a:pt x="1250320" y="70726"/>
                </a:lnTo>
                <a:lnTo>
                  <a:pt x="1184469" y="45882"/>
                </a:lnTo>
                <a:lnTo>
                  <a:pt x="1116280" y="26156"/>
                </a:lnTo>
                <a:lnTo>
                  <a:pt x="1045984" y="11779"/>
                </a:lnTo>
                <a:lnTo>
                  <a:pt x="973813" y="2983"/>
                </a:lnTo>
                <a:lnTo>
                  <a:pt x="899999" y="0"/>
                </a:lnTo>
                <a:close/>
              </a:path>
            </a:pathLst>
          </a:custGeom>
          <a:solidFill>
            <a:srgbClr val="5B9BD5"/>
          </a:solidFill>
        </p:spPr>
        <p:txBody>
          <a:bodyPr wrap="square" lIns="0" tIns="0" rIns="0" bIns="0" rtlCol="0">
            <a:noAutofit/>
          </a:bodyPr>
          <a:lstStyle/>
          <a:p>
            <a:endParaRPr/>
          </a:p>
        </p:txBody>
      </p:sp>
      <p:sp>
        <p:nvSpPr>
          <p:cNvPr id="3" name="object 3"/>
          <p:cNvSpPr/>
          <p:nvPr/>
        </p:nvSpPr>
        <p:spPr>
          <a:xfrm>
            <a:off x="2546250" y="2474836"/>
            <a:ext cx="899999" cy="899999"/>
          </a:xfrm>
          <a:custGeom>
            <a:avLst/>
            <a:gdLst/>
            <a:ahLst/>
            <a:cxnLst/>
            <a:rect l="l" t="t" r="r" b="b"/>
            <a:pathLst>
              <a:path w="899999" h="899999">
                <a:moveTo>
                  <a:pt x="450000" y="0"/>
                </a:moveTo>
                <a:lnTo>
                  <a:pt x="377007" y="5889"/>
                </a:lnTo>
                <a:lnTo>
                  <a:pt x="307765" y="22941"/>
                </a:lnTo>
                <a:lnTo>
                  <a:pt x="243199" y="50228"/>
                </a:lnTo>
                <a:lnTo>
                  <a:pt x="184235" y="86823"/>
                </a:lnTo>
                <a:lnTo>
                  <a:pt x="131801" y="131801"/>
                </a:lnTo>
                <a:lnTo>
                  <a:pt x="86823" y="184235"/>
                </a:lnTo>
                <a:lnTo>
                  <a:pt x="50228" y="243198"/>
                </a:lnTo>
                <a:lnTo>
                  <a:pt x="22941" y="307764"/>
                </a:lnTo>
                <a:lnTo>
                  <a:pt x="5889" y="377006"/>
                </a:lnTo>
                <a:lnTo>
                  <a:pt x="0" y="449999"/>
                </a:lnTo>
                <a:lnTo>
                  <a:pt x="1491" y="486906"/>
                </a:lnTo>
                <a:lnTo>
                  <a:pt x="13078" y="558139"/>
                </a:lnTo>
                <a:lnTo>
                  <a:pt x="35363" y="625159"/>
                </a:lnTo>
                <a:lnTo>
                  <a:pt x="67420" y="687040"/>
                </a:lnTo>
                <a:lnTo>
                  <a:pt x="108322" y="742854"/>
                </a:lnTo>
                <a:lnTo>
                  <a:pt x="157144" y="791676"/>
                </a:lnTo>
                <a:lnTo>
                  <a:pt x="212959" y="832579"/>
                </a:lnTo>
                <a:lnTo>
                  <a:pt x="274839" y="864636"/>
                </a:lnTo>
                <a:lnTo>
                  <a:pt x="341859" y="886921"/>
                </a:lnTo>
                <a:lnTo>
                  <a:pt x="413093" y="898507"/>
                </a:lnTo>
                <a:lnTo>
                  <a:pt x="450000" y="899999"/>
                </a:lnTo>
                <a:lnTo>
                  <a:pt x="486907" y="898507"/>
                </a:lnTo>
                <a:lnTo>
                  <a:pt x="558140" y="886921"/>
                </a:lnTo>
                <a:lnTo>
                  <a:pt x="625160" y="864636"/>
                </a:lnTo>
                <a:lnTo>
                  <a:pt x="687040" y="832579"/>
                </a:lnTo>
                <a:lnTo>
                  <a:pt x="742854" y="791676"/>
                </a:lnTo>
                <a:lnTo>
                  <a:pt x="791676" y="742854"/>
                </a:lnTo>
                <a:lnTo>
                  <a:pt x="832579" y="687040"/>
                </a:lnTo>
                <a:lnTo>
                  <a:pt x="864636" y="625159"/>
                </a:lnTo>
                <a:lnTo>
                  <a:pt x="886921" y="558139"/>
                </a:lnTo>
                <a:lnTo>
                  <a:pt x="898507" y="486906"/>
                </a:lnTo>
                <a:lnTo>
                  <a:pt x="899999" y="449999"/>
                </a:lnTo>
                <a:lnTo>
                  <a:pt x="898507" y="413092"/>
                </a:lnTo>
                <a:lnTo>
                  <a:pt x="886921" y="341859"/>
                </a:lnTo>
                <a:lnTo>
                  <a:pt x="864636" y="274839"/>
                </a:lnTo>
                <a:lnTo>
                  <a:pt x="832579" y="212958"/>
                </a:lnTo>
                <a:lnTo>
                  <a:pt x="791676" y="157144"/>
                </a:lnTo>
                <a:lnTo>
                  <a:pt x="742854" y="108322"/>
                </a:lnTo>
                <a:lnTo>
                  <a:pt x="687040" y="67420"/>
                </a:lnTo>
                <a:lnTo>
                  <a:pt x="625160" y="35363"/>
                </a:lnTo>
                <a:lnTo>
                  <a:pt x="558140" y="13078"/>
                </a:lnTo>
                <a:lnTo>
                  <a:pt x="486907" y="1491"/>
                </a:lnTo>
                <a:lnTo>
                  <a:pt x="450000" y="0"/>
                </a:lnTo>
                <a:close/>
              </a:path>
            </a:pathLst>
          </a:custGeom>
          <a:solidFill>
            <a:srgbClr val="70AD47"/>
          </a:solidFill>
        </p:spPr>
        <p:txBody>
          <a:bodyPr wrap="square" lIns="0" tIns="0" rIns="0" bIns="0" rtlCol="0">
            <a:noAutofit/>
          </a:bodyPr>
          <a:lstStyle/>
          <a:p>
            <a:endParaRPr/>
          </a:p>
        </p:txBody>
      </p:sp>
      <p:sp>
        <p:nvSpPr>
          <p:cNvPr id="4" name="object 4"/>
          <p:cNvSpPr/>
          <p:nvPr/>
        </p:nvSpPr>
        <p:spPr>
          <a:xfrm>
            <a:off x="3844380" y="2327989"/>
            <a:ext cx="287987" cy="287993"/>
          </a:xfrm>
          <a:custGeom>
            <a:avLst/>
            <a:gdLst/>
            <a:ahLst/>
            <a:cxnLst/>
            <a:rect l="l" t="t" r="r" b="b"/>
            <a:pathLst>
              <a:path w="287987" h="287993">
                <a:moveTo>
                  <a:pt x="143467" y="0"/>
                </a:moveTo>
                <a:lnTo>
                  <a:pt x="100784" y="6593"/>
                </a:lnTo>
                <a:lnTo>
                  <a:pt x="63227" y="24762"/>
                </a:lnTo>
                <a:lnTo>
                  <a:pt x="32738" y="52566"/>
                </a:lnTo>
                <a:lnTo>
                  <a:pt x="11259" y="88061"/>
                </a:lnTo>
                <a:lnTo>
                  <a:pt x="731" y="129308"/>
                </a:lnTo>
                <a:lnTo>
                  <a:pt x="0" y="145607"/>
                </a:lnTo>
                <a:lnTo>
                  <a:pt x="891" y="160190"/>
                </a:lnTo>
                <a:lnTo>
                  <a:pt x="11775" y="201094"/>
                </a:lnTo>
                <a:lnTo>
                  <a:pt x="33523" y="236242"/>
                </a:lnTo>
                <a:lnTo>
                  <a:pt x="64269" y="263718"/>
                </a:lnTo>
                <a:lnTo>
                  <a:pt x="102151" y="281607"/>
                </a:lnTo>
                <a:lnTo>
                  <a:pt x="145303" y="287993"/>
                </a:lnTo>
                <a:lnTo>
                  <a:pt x="159912" y="287129"/>
                </a:lnTo>
                <a:lnTo>
                  <a:pt x="200894" y="276303"/>
                </a:lnTo>
                <a:lnTo>
                  <a:pt x="236115" y="254597"/>
                </a:lnTo>
                <a:lnTo>
                  <a:pt x="263652" y="223895"/>
                </a:lnTo>
                <a:lnTo>
                  <a:pt x="281584" y="186082"/>
                </a:lnTo>
                <a:lnTo>
                  <a:pt x="287987" y="143044"/>
                </a:lnTo>
                <a:lnTo>
                  <a:pt x="287155" y="128404"/>
                </a:lnTo>
                <a:lnTo>
                  <a:pt x="276401" y="87327"/>
                </a:lnTo>
                <a:lnTo>
                  <a:pt x="254745" y="52017"/>
                </a:lnTo>
                <a:lnTo>
                  <a:pt x="224097" y="24406"/>
                </a:lnTo>
                <a:lnTo>
                  <a:pt x="186368" y="6423"/>
                </a:lnTo>
                <a:lnTo>
                  <a:pt x="143467" y="0"/>
                </a:lnTo>
                <a:close/>
              </a:path>
            </a:pathLst>
          </a:custGeom>
          <a:solidFill>
            <a:srgbClr val="9DC3E6"/>
          </a:solidFill>
        </p:spPr>
        <p:txBody>
          <a:bodyPr wrap="square" lIns="0" tIns="0" rIns="0" bIns="0" rtlCol="0">
            <a:noAutofit/>
          </a:bodyPr>
          <a:lstStyle/>
          <a:p>
            <a:endParaRPr/>
          </a:p>
        </p:txBody>
      </p:sp>
      <p:sp>
        <p:nvSpPr>
          <p:cNvPr id="5" name="object 5"/>
          <p:cNvSpPr/>
          <p:nvPr/>
        </p:nvSpPr>
        <p:spPr>
          <a:xfrm>
            <a:off x="5094003" y="0"/>
            <a:ext cx="4049996" cy="4049990"/>
          </a:xfrm>
          <a:custGeom>
            <a:avLst/>
            <a:gdLst/>
            <a:ahLst/>
            <a:cxnLst/>
            <a:rect l="l" t="t" r="r" b="b"/>
            <a:pathLst>
              <a:path w="4049996" h="4049990">
                <a:moveTo>
                  <a:pt x="0" y="2"/>
                </a:moveTo>
                <a:lnTo>
                  <a:pt x="13394" y="331764"/>
                </a:lnTo>
                <a:lnTo>
                  <a:pt x="52885" y="656161"/>
                </a:lnTo>
                <a:lnTo>
                  <a:pt x="117435" y="972149"/>
                </a:lnTo>
                <a:lnTo>
                  <a:pt x="206005" y="1278690"/>
                </a:lnTo>
                <a:lnTo>
                  <a:pt x="317559" y="1574743"/>
                </a:lnTo>
                <a:lnTo>
                  <a:pt x="451057" y="1859269"/>
                </a:lnTo>
                <a:lnTo>
                  <a:pt x="605462" y="2131227"/>
                </a:lnTo>
                <a:lnTo>
                  <a:pt x="779736" y="2389579"/>
                </a:lnTo>
                <a:lnTo>
                  <a:pt x="972841" y="2633284"/>
                </a:lnTo>
                <a:lnTo>
                  <a:pt x="1183740" y="2861303"/>
                </a:lnTo>
                <a:lnTo>
                  <a:pt x="1411393" y="3072595"/>
                </a:lnTo>
                <a:lnTo>
                  <a:pt x="1654763" y="3266122"/>
                </a:lnTo>
                <a:lnTo>
                  <a:pt x="1912813" y="3440843"/>
                </a:lnTo>
                <a:lnTo>
                  <a:pt x="2184504" y="3595718"/>
                </a:lnTo>
                <a:lnTo>
                  <a:pt x="2468798" y="3729709"/>
                </a:lnTo>
                <a:lnTo>
                  <a:pt x="2764658" y="3841774"/>
                </a:lnTo>
                <a:lnTo>
                  <a:pt x="3071044" y="3930875"/>
                </a:lnTo>
                <a:lnTo>
                  <a:pt x="3386921" y="3995972"/>
                </a:lnTo>
                <a:lnTo>
                  <a:pt x="3711249" y="4036024"/>
                </a:lnTo>
                <a:lnTo>
                  <a:pt x="4042990" y="4049993"/>
                </a:lnTo>
                <a:lnTo>
                  <a:pt x="4049996" y="2"/>
                </a:lnTo>
                <a:lnTo>
                  <a:pt x="0" y="2"/>
                </a:lnTo>
              </a:path>
            </a:pathLst>
          </a:custGeom>
          <a:solidFill>
            <a:srgbClr val="CADFF2"/>
          </a:solidFill>
        </p:spPr>
        <p:txBody>
          <a:bodyPr wrap="square" lIns="0" tIns="0" rIns="0" bIns="0" rtlCol="0">
            <a:noAutofit/>
          </a:bodyPr>
          <a:lstStyle/>
          <a:p>
            <a:endParaRPr/>
          </a:p>
        </p:txBody>
      </p:sp>
      <p:sp>
        <p:nvSpPr>
          <p:cNvPr id="6" name="object 6"/>
          <p:cNvSpPr/>
          <p:nvPr/>
        </p:nvSpPr>
        <p:spPr>
          <a:xfrm>
            <a:off x="6018086" y="4379916"/>
            <a:ext cx="1" cy="1655762"/>
          </a:xfrm>
          <a:custGeom>
            <a:avLst/>
            <a:gdLst/>
            <a:ahLst/>
            <a:cxnLst/>
            <a:rect l="l" t="t" r="r" b="b"/>
            <a:pathLst>
              <a:path w="1" h="1655762">
                <a:moveTo>
                  <a:pt x="0" y="0"/>
                </a:moveTo>
                <a:lnTo>
                  <a:pt x="1" y="1655762"/>
                </a:lnTo>
              </a:path>
            </a:pathLst>
          </a:custGeom>
          <a:ln w="25400">
            <a:solidFill>
              <a:srgbClr val="000000"/>
            </a:solidFill>
          </a:ln>
        </p:spPr>
        <p:txBody>
          <a:bodyPr wrap="square" lIns="0" tIns="0" rIns="0" bIns="0" rtlCol="0">
            <a:noAutofit/>
          </a:bodyPr>
          <a:lstStyle/>
          <a:p>
            <a:endParaRPr/>
          </a:p>
        </p:txBody>
      </p:sp>
      <p:sp>
        <p:nvSpPr>
          <p:cNvPr id="7" name="object 7"/>
          <p:cNvSpPr/>
          <p:nvPr/>
        </p:nvSpPr>
        <p:spPr>
          <a:xfrm>
            <a:off x="7473164" y="5898147"/>
            <a:ext cx="1162615" cy="490654"/>
          </a:xfrm>
          <a:prstGeom prst="rect">
            <a:avLst/>
          </a:prstGeom>
          <a:blipFill>
            <a:blip r:embed="rId2" cstate="print"/>
            <a:stretch>
              <a:fillRect/>
            </a:stretch>
          </a:blipFill>
        </p:spPr>
        <p:txBody>
          <a:bodyPr wrap="square" lIns="0" tIns="0" rIns="0" bIns="0" rtlCol="0">
            <a:noAutofit/>
          </a:bodyPr>
          <a:lstStyle/>
          <a:p>
            <a:endParaRPr/>
          </a:p>
        </p:txBody>
      </p:sp>
      <p:sp>
        <p:nvSpPr>
          <p:cNvPr id="8" name="object 8"/>
          <p:cNvSpPr txBox="1"/>
          <p:nvPr/>
        </p:nvSpPr>
        <p:spPr>
          <a:xfrm>
            <a:off x="7349183" y="6390640"/>
            <a:ext cx="1420495" cy="230504"/>
          </a:xfrm>
          <a:prstGeom prst="rect">
            <a:avLst/>
          </a:prstGeom>
        </p:spPr>
        <p:txBody>
          <a:bodyPr vert="horz" wrap="square" lIns="0" tIns="0" rIns="0" bIns="0" rtlCol="0">
            <a:noAutofit/>
          </a:bodyPr>
          <a:lstStyle/>
          <a:p>
            <a:pPr marL="12700">
              <a:lnSpc>
                <a:spcPct val="100000"/>
              </a:lnSpc>
            </a:pPr>
            <a:r>
              <a:rPr sz="1400" spc="-140" dirty="0" smtClean="0">
                <a:solidFill>
                  <a:srgbClr val="639FD6"/>
                </a:solidFill>
                <a:latin typeface="Microsoft JhengHei"/>
                <a:cs typeface="Microsoft JhengHei"/>
                <a:hlinkClick r:id="rId3"/>
              </a:rPr>
              <a:t>www</a:t>
            </a:r>
            <a:r>
              <a:rPr sz="1400" spc="-45" dirty="0" smtClean="0">
                <a:solidFill>
                  <a:srgbClr val="639FD6"/>
                </a:solidFill>
                <a:latin typeface="Microsoft JhengHei"/>
                <a:cs typeface="Microsoft JhengHei"/>
                <a:hlinkClick r:id="rId3"/>
              </a:rPr>
              <a:t>.</a:t>
            </a:r>
            <a:r>
              <a:rPr sz="1400" spc="-70" dirty="0" smtClean="0">
                <a:solidFill>
                  <a:srgbClr val="639FD6"/>
                </a:solidFill>
                <a:latin typeface="Microsoft JhengHei"/>
                <a:cs typeface="Microsoft JhengHei"/>
                <a:hlinkClick r:id="rId3"/>
              </a:rPr>
              <a:t>l</a:t>
            </a:r>
            <a:r>
              <a:rPr sz="1400" spc="-120" dirty="0" smtClean="0">
                <a:solidFill>
                  <a:srgbClr val="639FD6"/>
                </a:solidFill>
                <a:latin typeface="Microsoft JhengHei"/>
                <a:cs typeface="Microsoft JhengHei"/>
                <a:hlinkClick r:id="rId3"/>
              </a:rPr>
              <a:t>uogu</a:t>
            </a:r>
            <a:r>
              <a:rPr sz="1400" spc="-30" dirty="0" smtClean="0">
                <a:solidFill>
                  <a:srgbClr val="639FD6"/>
                </a:solidFill>
                <a:latin typeface="Microsoft JhengHei"/>
                <a:cs typeface="Microsoft JhengHei"/>
                <a:hlinkClick r:id="rId3"/>
              </a:rPr>
              <a:t>.</a:t>
            </a:r>
            <a:r>
              <a:rPr sz="1400" spc="-95" dirty="0" smtClean="0">
                <a:solidFill>
                  <a:srgbClr val="639FD6"/>
                </a:solidFill>
                <a:latin typeface="Microsoft JhengHei"/>
                <a:cs typeface="Microsoft JhengHei"/>
                <a:hlinkClick r:id="rId3"/>
              </a:rPr>
              <a:t>c</a:t>
            </a:r>
            <a:r>
              <a:rPr sz="1400" spc="-120" dirty="0" smtClean="0">
                <a:solidFill>
                  <a:srgbClr val="639FD6"/>
                </a:solidFill>
                <a:latin typeface="Microsoft JhengHei"/>
                <a:cs typeface="Microsoft JhengHei"/>
                <a:hlinkClick r:id="rId3"/>
              </a:rPr>
              <a:t>o</a:t>
            </a:r>
            <a:r>
              <a:rPr sz="1400" spc="-175" dirty="0" smtClean="0">
                <a:solidFill>
                  <a:srgbClr val="639FD6"/>
                </a:solidFill>
                <a:latin typeface="Microsoft JhengHei"/>
                <a:cs typeface="Microsoft JhengHei"/>
                <a:hlinkClick r:id="rId3"/>
              </a:rPr>
              <a:t>m</a:t>
            </a:r>
            <a:r>
              <a:rPr sz="1400" spc="-30" dirty="0" smtClean="0">
                <a:solidFill>
                  <a:srgbClr val="639FD6"/>
                </a:solidFill>
                <a:latin typeface="Microsoft JhengHei"/>
                <a:cs typeface="Microsoft JhengHei"/>
                <a:hlinkClick r:id="rId3"/>
              </a:rPr>
              <a:t>.</a:t>
            </a:r>
            <a:r>
              <a:rPr sz="1400" spc="-95" dirty="0" smtClean="0">
                <a:solidFill>
                  <a:srgbClr val="639FD6"/>
                </a:solidFill>
                <a:latin typeface="Microsoft JhengHei"/>
                <a:cs typeface="Microsoft JhengHei"/>
                <a:hlinkClick r:id="rId3"/>
              </a:rPr>
              <a:t>c</a:t>
            </a:r>
            <a:r>
              <a:rPr sz="1400" spc="-85" dirty="0" smtClean="0">
                <a:solidFill>
                  <a:srgbClr val="639FD6"/>
                </a:solidFill>
                <a:latin typeface="Microsoft JhengHei"/>
                <a:cs typeface="Microsoft JhengHei"/>
                <a:hlinkClick r:id="rId3"/>
              </a:rPr>
              <a:t>n</a:t>
            </a:r>
            <a:endParaRPr sz="1400">
              <a:latin typeface="Microsoft JhengHei"/>
              <a:cs typeface="Microsoft JhengHei"/>
            </a:endParaRPr>
          </a:p>
        </p:txBody>
      </p:sp>
      <p:sp>
        <p:nvSpPr>
          <p:cNvPr id="9" name="object 9"/>
          <p:cNvSpPr txBox="1"/>
          <p:nvPr/>
        </p:nvSpPr>
        <p:spPr>
          <a:xfrm>
            <a:off x="1511700" y="4885944"/>
            <a:ext cx="3152775" cy="560705"/>
          </a:xfrm>
          <a:prstGeom prst="rect">
            <a:avLst/>
          </a:prstGeom>
        </p:spPr>
        <p:txBody>
          <a:bodyPr vert="horz" wrap="square" lIns="0" tIns="0" rIns="0" bIns="0" rtlCol="0">
            <a:noAutofit/>
          </a:bodyPr>
          <a:lstStyle/>
          <a:p>
            <a:pPr marL="12700">
              <a:lnSpc>
                <a:spcPct val="100000"/>
              </a:lnSpc>
            </a:pPr>
            <a:r>
              <a:rPr sz="3600" spc="-5" dirty="0" smtClean="0">
                <a:solidFill>
                  <a:srgbClr val="1F4E79"/>
                </a:solidFill>
                <a:latin typeface="微软雅黑"/>
                <a:cs typeface="微软雅黑"/>
              </a:rPr>
              <a:t>[</a:t>
            </a:r>
            <a:r>
              <a:rPr sz="3600" spc="0" dirty="0" smtClean="0">
                <a:solidFill>
                  <a:srgbClr val="1F4E79"/>
                </a:solidFill>
                <a:latin typeface="微软雅黑"/>
                <a:cs typeface="微软雅黑"/>
              </a:rPr>
              <a:t>11</a:t>
            </a:r>
            <a:r>
              <a:rPr sz="3600" spc="-25" dirty="0" smtClean="0">
                <a:solidFill>
                  <a:srgbClr val="1F4E79"/>
                </a:solidFill>
                <a:latin typeface="微软雅黑"/>
                <a:cs typeface="微软雅黑"/>
              </a:rPr>
              <a:t>]</a:t>
            </a:r>
            <a:r>
              <a:rPr sz="3600" spc="0" dirty="0" smtClean="0">
                <a:solidFill>
                  <a:srgbClr val="1F4E79"/>
                </a:solidFill>
                <a:latin typeface="微软雅黑"/>
                <a:cs typeface="微软雅黑"/>
              </a:rPr>
              <a:t>递推与递归</a:t>
            </a:r>
            <a:endParaRPr sz="3600">
              <a:latin typeface="微软雅黑"/>
              <a:cs typeface="微软雅黑"/>
            </a:endParaRPr>
          </a:p>
        </p:txBody>
      </p:sp>
      <p:sp>
        <p:nvSpPr>
          <p:cNvPr id="10" name="object 10"/>
          <p:cNvSpPr txBox="1"/>
          <p:nvPr/>
        </p:nvSpPr>
        <p:spPr>
          <a:xfrm>
            <a:off x="6193790" y="4799076"/>
            <a:ext cx="2311400" cy="792480"/>
          </a:xfrm>
          <a:prstGeom prst="rect">
            <a:avLst/>
          </a:prstGeom>
        </p:spPr>
        <p:txBody>
          <a:bodyPr vert="horz" wrap="square" lIns="0" tIns="0" rIns="0" bIns="0" rtlCol="0">
            <a:noAutofit/>
          </a:bodyPr>
          <a:lstStyle/>
          <a:p>
            <a:pPr marL="12700" marR="12700">
              <a:lnSpc>
                <a:spcPct val="95000"/>
              </a:lnSpc>
            </a:pPr>
            <a:r>
              <a:rPr sz="1800" dirty="0" smtClean="0">
                <a:solidFill>
                  <a:srgbClr val="7F7F7F"/>
                </a:solidFill>
                <a:latin typeface="微软雅黑"/>
                <a:cs typeface="微软雅黑"/>
              </a:rPr>
              <a:t>深入浅出程序设计竞赛 第 </a:t>
            </a:r>
            <a:r>
              <a:rPr sz="1800" spc="-65" dirty="0" smtClean="0">
                <a:solidFill>
                  <a:srgbClr val="7F7F7F"/>
                </a:solidFill>
                <a:latin typeface="微软雅黑"/>
                <a:cs typeface="微软雅黑"/>
              </a:rPr>
              <a:t>2 部分 –</a:t>
            </a:r>
            <a:r>
              <a:rPr sz="1800" spc="5" dirty="0" smtClean="0">
                <a:solidFill>
                  <a:srgbClr val="7F7F7F"/>
                </a:solidFill>
                <a:latin typeface="微软雅黑"/>
                <a:cs typeface="微软雅黑"/>
              </a:rPr>
              <a:t> </a:t>
            </a:r>
            <a:r>
              <a:rPr sz="1800" spc="0" dirty="0" err="1" smtClean="0">
                <a:solidFill>
                  <a:srgbClr val="7F7F7F"/>
                </a:solidFill>
                <a:latin typeface="微软雅黑"/>
                <a:cs typeface="微软雅黑"/>
              </a:rPr>
              <a:t>初涉算法</a:t>
            </a:r>
            <a:r>
              <a:rPr sz="1800" spc="0" dirty="0" smtClean="0">
                <a:solidFill>
                  <a:srgbClr val="7F7F7F"/>
                </a:solidFill>
                <a:latin typeface="微软雅黑"/>
                <a:cs typeface="微软雅黑"/>
              </a:rPr>
              <a:t> </a:t>
            </a:r>
            <a:endParaRPr sz="1800" dirty="0">
              <a:latin typeface="微软雅黑"/>
              <a:cs typeface="微软雅黑"/>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40" name="Object 4"/>
          <p:cNvGraphicFramePr>
            <a:graphicFrameLocks noGrp="1" noChangeAspect="1"/>
          </p:cNvGraphicFramePr>
          <p:nvPr>
            <p:ph sz="half" idx="2"/>
            <p:extLst/>
          </p:nvPr>
        </p:nvGraphicFramePr>
        <p:xfrm>
          <a:off x="467544" y="1587502"/>
          <a:ext cx="6480720" cy="1548068"/>
        </p:xfrm>
        <a:graphic>
          <a:graphicData uri="http://schemas.openxmlformats.org/presentationml/2006/ole">
            <mc:AlternateContent xmlns:mc="http://schemas.openxmlformats.org/markup-compatibility/2006">
              <mc:Choice xmlns:v="urn:schemas-microsoft-com:vml" Requires="v">
                <p:oleObj spid="_x0000_s1073" name="公式" r:id="rId4" imgW="3085920" imgH="736560" progId="Equation.3">
                  <p:embed/>
                </p:oleObj>
              </mc:Choice>
              <mc:Fallback>
                <p:oleObj name="公式" r:id="rId4" imgW="3085920" imgH="736560" progId="Equation.3">
                  <p:embed/>
                  <p:pic>
                    <p:nvPicPr>
                      <p:cNvPr id="0" name=""/>
                      <p:cNvPicPr>
                        <a:picLocks noChangeAspect="1" noChangeArrowheads="1"/>
                      </p:cNvPicPr>
                      <p:nvPr/>
                    </p:nvPicPr>
                    <p:blipFill>
                      <a:blip r:embed="rId5"/>
                      <a:srcRect/>
                      <a:stretch>
                        <a:fillRect/>
                      </a:stretch>
                    </p:blipFill>
                    <p:spPr bwMode="auto">
                      <a:xfrm>
                        <a:off x="467544" y="1587502"/>
                        <a:ext cx="6480720" cy="1548068"/>
                      </a:xfrm>
                      <a:prstGeom prst="rect">
                        <a:avLst/>
                      </a:prstGeom>
                      <a:noFill/>
                      <a:ln>
                        <a:noFill/>
                      </a:ln>
                    </p:spPr>
                  </p:pic>
                </p:oleObj>
              </mc:Fallback>
            </mc:AlternateContent>
          </a:graphicData>
        </a:graphic>
      </p:graphicFrame>
      <p:sp>
        <p:nvSpPr>
          <p:cNvPr id="599045" name="Rectangle 5"/>
          <p:cNvSpPr>
            <a:spLocks noChangeArrowheads="1"/>
          </p:cNvSpPr>
          <p:nvPr/>
        </p:nvSpPr>
        <p:spPr bwMode="auto">
          <a:xfrm>
            <a:off x="395536" y="3353196"/>
            <a:ext cx="5905500" cy="3172148"/>
          </a:xfrm>
          <a:prstGeom prst="rect">
            <a:avLst/>
          </a:prstGeom>
          <a:noFill/>
          <a:ln w="9525">
            <a:noFill/>
            <a:miter lim="800000"/>
            <a:headEnd/>
            <a:tailEnd/>
          </a:ln>
          <a:effectLst/>
        </p:spPr>
        <p:txBody>
          <a:bodyPr lIns="92075" tIns="46037" rIns="92075" bIns="46037"/>
          <a:lstStyle/>
          <a:p>
            <a:pPr marL="342900" indent="-342900" eaLnBrk="0" fontAlgn="base" hangingPunct="0">
              <a:lnSpc>
                <a:spcPct val="95000"/>
              </a:lnSpc>
              <a:spcBef>
                <a:spcPct val="20000"/>
              </a:spcBef>
              <a:spcAft>
                <a:spcPct val="0"/>
              </a:spcAft>
              <a:buClr>
                <a:srgbClr val="FFCC66"/>
              </a:buClr>
              <a:buSzPct val="80000"/>
              <a:buFont typeface="Monotype Sorts" charset="2"/>
              <a:buNone/>
              <a:defRPr/>
            </a:pPr>
            <a:r>
              <a:rPr lang="en-US" altLang="zh-CN" sz="2400" b="1" dirty="0" smtClean="0">
                <a:solidFill>
                  <a:srgbClr val="000000"/>
                </a:solidFill>
              </a:rPr>
              <a:t>unsigned long fib(unsigned </a:t>
            </a:r>
            <a:r>
              <a:rPr lang="en-US" altLang="zh-CN" sz="2400" b="1" dirty="0" err="1" smtClean="0">
                <a:solidFill>
                  <a:srgbClr val="000000"/>
                </a:solidFill>
              </a:rPr>
              <a:t>int</a:t>
            </a:r>
            <a:r>
              <a:rPr lang="en-US" altLang="zh-CN" sz="2400" b="1" dirty="0" smtClean="0">
                <a:solidFill>
                  <a:srgbClr val="000000"/>
                </a:solidFill>
              </a:rPr>
              <a:t> </a:t>
            </a:r>
            <a:r>
              <a:rPr lang="en-US" altLang="zh-CN" sz="2400" b="1" dirty="0">
                <a:solidFill>
                  <a:srgbClr val="000000"/>
                </a:solidFill>
              </a:rPr>
              <a:t>n)</a:t>
            </a:r>
          </a:p>
          <a:p>
            <a:pPr marL="342900" indent="-342900" eaLnBrk="0" fontAlgn="base" hangingPunct="0">
              <a:lnSpc>
                <a:spcPct val="95000"/>
              </a:lnSpc>
              <a:spcBef>
                <a:spcPct val="20000"/>
              </a:spcBef>
              <a:spcAft>
                <a:spcPct val="0"/>
              </a:spcAft>
              <a:buClr>
                <a:srgbClr val="FFCC66"/>
              </a:buClr>
              <a:buSzPct val="80000"/>
              <a:buFont typeface="Monotype Sorts" charset="2"/>
              <a:buNone/>
              <a:defRPr/>
            </a:pPr>
            <a:r>
              <a:rPr lang="en-US" altLang="zh-CN" sz="2400" b="1" dirty="0">
                <a:solidFill>
                  <a:srgbClr val="000000"/>
                </a:solidFill>
              </a:rPr>
              <a:t>{</a:t>
            </a:r>
          </a:p>
          <a:p>
            <a:pPr marL="342900" indent="-342900" eaLnBrk="0" fontAlgn="base" hangingPunct="0">
              <a:lnSpc>
                <a:spcPct val="95000"/>
              </a:lnSpc>
              <a:spcBef>
                <a:spcPct val="20000"/>
              </a:spcBef>
              <a:spcAft>
                <a:spcPct val="0"/>
              </a:spcAft>
              <a:buClr>
                <a:srgbClr val="FFCC66"/>
              </a:buClr>
              <a:buSzPct val="80000"/>
              <a:buFont typeface="Monotype Sorts" charset="2"/>
              <a:buNone/>
              <a:defRPr/>
            </a:pPr>
            <a:r>
              <a:rPr lang="en-US" altLang="zh-CN" sz="2400" b="1" dirty="0">
                <a:solidFill>
                  <a:srgbClr val="000000"/>
                </a:solidFill>
              </a:rPr>
              <a:t>	long f;</a:t>
            </a:r>
          </a:p>
          <a:p>
            <a:pPr marL="342900" indent="-342900" eaLnBrk="0" fontAlgn="base" hangingPunct="0">
              <a:lnSpc>
                <a:spcPct val="95000"/>
              </a:lnSpc>
              <a:spcBef>
                <a:spcPct val="20000"/>
              </a:spcBef>
              <a:spcAft>
                <a:spcPct val="0"/>
              </a:spcAft>
              <a:buClr>
                <a:srgbClr val="FFCC66"/>
              </a:buClr>
              <a:buSzPct val="80000"/>
              <a:buFont typeface="Monotype Sorts" charset="2"/>
              <a:buNone/>
              <a:defRPr/>
            </a:pPr>
            <a:r>
              <a:rPr lang="en-US" altLang="zh-CN" sz="2400" b="1" dirty="0">
                <a:solidFill>
                  <a:srgbClr val="000000"/>
                </a:solidFill>
              </a:rPr>
              <a:t>	if (n == </a:t>
            </a:r>
            <a:r>
              <a:rPr lang="en-US" altLang="zh-CN" sz="2400" b="1" dirty="0" smtClean="0">
                <a:solidFill>
                  <a:srgbClr val="000000"/>
                </a:solidFill>
              </a:rPr>
              <a:t>1 || n == 2) </a:t>
            </a:r>
            <a:r>
              <a:rPr lang="en-US" altLang="zh-CN" sz="2400" b="1" dirty="0">
                <a:solidFill>
                  <a:srgbClr val="000000"/>
                </a:solidFill>
              </a:rPr>
              <a:t>f = </a:t>
            </a:r>
            <a:r>
              <a:rPr lang="en-US" altLang="zh-CN" sz="2400" b="1" dirty="0" smtClean="0">
                <a:solidFill>
                  <a:srgbClr val="000000"/>
                </a:solidFill>
              </a:rPr>
              <a:t>1;</a:t>
            </a:r>
            <a:endParaRPr lang="en-US" altLang="zh-CN" sz="2400" b="1" dirty="0">
              <a:solidFill>
                <a:srgbClr val="000000"/>
              </a:solidFill>
            </a:endParaRPr>
          </a:p>
          <a:p>
            <a:pPr marL="342900" indent="-342900" eaLnBrk="0" fontAlgn="base" hangingPunct="0">
              <a:lnSpc>
                <a:spcPct val="95000"/>
              </a:lnSpc>
              <a:spcBef>
                <a:spcPct val="20000"/>
              </a:spcBef>
              <a:spcAft>
                <a:spcPct val="0"/>
              </a:spcAft>
              <a:buClr>
                <a:srgbClr val="FFCC66"/>
              </a:buClr>
              <a:buSzPct val="80000"/>
              <a:buFont typeface="Monotype Sorts" charset="2"/>
              <a:buNone/>
              <a:defRPr/>
            </a:pPr>
            <a:r>
              <a:rPr lang="en-US" altLang="zh-CN" sz="2400" b="1" dirty="0">
                <a:solidFill>
                  <a:srgbClr val="000000"/>
                </a:solidFill>
              </a:rPr>
              <a:t>	</a:t>
            </a:r>
            <a:r>
              <a:rPr lang="en-US" altLang="zh-CN" sz="2400" b="1" dirty="0" smtClean="0">
                <a:solidFill>
                  <a:srgbClr val="000000"/>
                </a:solidFill>
              </a:rPr>
              <a:t>else </a:t>
            </a:r>
            <a:r>
              <a:rPr lang="en-US" altLang="zh-CN" sz="2400" b="1" dirty="0">
                <a:solidFill>
                  <a:srgbClr val="000000"/>
                </a:solidFill>
              </a:rPr>
              <a:t>f = </a:t>
            </a:r>
            <a:r>
              <a:rPr lang="en-US" altLang="zh-CN" sz="2400" b="1" dirty="0" smtClean="0">
                <a:solidFill>
                  <a:srgbClr val="000000"/>
                </a:solidFill>
              </a:rPr>
              <a:t>fib(n-1</a:t>
            </a:r>
            <a:r>
              <a:rPr lang="en-US" altLang="zh-CN" sz="2400" b="1" dirty="0">
                <a:solidFill>
                  <a:srgbClr val="000000"/>
                </a:solidFill>
              </a:rPr>
              <a:t>) + </a:t>
            </a:r>
            <a:r>
              <a:rPr lang="en-US" altLang="zh-CN" sz="2400" b="1" dirty="0" smtClean="0">
                <a:solidFill>
                  <a:srgbClr val="000000"/>
                </a:solidFill>
              </a:rPr>
              <a:t>fib(n-2</a:t>
            </a:r>
            <a:r>
              <a:rPr lang="en-US" altLang="zh-CN" sz="2400" b="1" dirty="0">
                <a:solidFill>
                  <a:srgbClr val="000000"/>
                </a:solidFill>
              </a:rPr>
              <a:t>);</a:t>
            </a:r>
          </a:p>
          <a:p>
            <a:pPr marL="342900" indent="-342900" eaLnBrk="0" fontAlgn="base" hangingPunct="0">
              <a:lnSpc>
                <a:spcPct val="95000"/>
              </a:lnSpc>
              <a:spcBef>
                <a:spcPct val="20000"/>
              </a:spcBef>
              <a:spcAft>
                <a:spcPct val="0"/>
              </a:spcAft>
              <a:buClr>
                <a:srgbClr val="FFCC66"/>
              </a:buClr>
              <a:buSzPct val="80000"/>
              <a:buFont typeface="Monotype Sorts" charset="2"/>
              <a:buNone/>
              <a:defRPr/>
            </a:pPr>
            <a:r>
              <a:rPr lang="en-US" altLang="zh-CN" sz="2400" b="1" dirty="0">
                <a:solidFill>
                  <a:srgbClr val="000000"/>
                </a:solidFill>
              </a:rPr>
              <a:t>	return f;</a:t>
            </a:r>
          </a:p>
          <a:p>
            <a:pPr marL="342900" indent="-342900" eaLnBrk="0" fontAlgn="base" hangingPunct="0">
              <a:lnSpc>
                <a:spcPct val="95000"/>
              </a:lnSpc>
              <a:spcBef>
                <a:spcPct val="20000"/>
              </a:spcBef>
              <a:spcAft>
                <a:spcPct val="0"/>
              </a:spcAft>
              <a:buClr>
                <a:srgbClr val="FFCC66"/>
              </a:buClr>
              <a:buSzPct val="80000"/>
              <a:buFont typeface="Monotype Sorts" charset="2"/>
              <a:buNone/>
              <a:defRPr/>
            </a:pPr>
            <a:r>
              <a:rPr lang="en-US" altLang="zh-CN" sz="2400" b="1" dirty="0">
                <a:solidFill>
                  <a:srgbClr val="000000"/>
                </a:solidFill>
              </a:rPr>
              <a:t>}</a:t>
            </a:r>
          </a:p>
        </p:txBody>
      </p:sp>
      <p:sp>
        <p:nvSpPr>
          <p:cNvPr id="57" name="Rectangle 6"/>
          <p:cNvSpPr>
            <a:spLocks noChangeArrowheads="1"/>
          </p:cNvSpPr>
          <p:nvPr/>
        </p:nvSpPr>
        <p:spPr bwMode="auto">
          <a:xfrm>
            <a:off x="140569" y="620689"/>
            <a:ext cx="8607895" cy="966812"/>
          </a:xfrm>
          <a:prstGeom prst="rect">
            <a:avLst/>
          </a:prstGeom>
          <a:noFill/>
          <a:ln w="9525">
            <a:noFill/>
            <a:miter lim="800000"/>
            <a:headEnd/>
            <a:tailEnd/>
          </a:ln>
          <a:effectLst/>
        </p:spPr>
        <p:txBody>
          <a:bodyPr lIns="92075" tIns="46037" rIns="92075" bIns="46037" anchor="ctr"/>
          <a:lstStyle/>
          <a:p>
            <a:pPr eaLnBrk="0" fontAlgn="base" hangingPunct="0">
              <a:lnSpc>
                <a:spcPct val="85000"/>
              </a:lnSpc>
              <a:spcBef>
                <a:spcPct val="0"/>
              </a:spcBef>
              <a:spcAft>
                <a:spcPct val="0"/>
              </a:spcAft>
              <a:defRPr/>
            </a:pPr>
            <a:r>
              <a:rPr lang="en-US" altLang="zh-CN" sz="2800" b="1" dirty="0" smtClean="0">
                <a:solidFill>
                  <a:srgbClr val="FF0000"/>
                </a:solidFill>
                <a:latin typeface="华文仿宋" pitchFamily="2" charset="-122"/>
                <a:ea typeface="华文仿宋" pitchFamily="2" charset="-122"/>
              </a:rPr>
              <a:t>【</a:t>
            </a:r>
            <a:r>
              <a:rPr lang="zh-CN" altLang="en-US" sz="2800" b="1" dirty="0" smtClean="0">
                <a:solidFill>
                  <a:srgbClr val="FF0000"/>
                </a:solidFill>
                <a:latin typeface="华文仿宋" pitchFamily="2" charset="-122"/>
                <a:ea typeface="华文仿宋" pitchFamily="2" charset="-122"/>
              </a:rPr>
              <a:t>例</a:t>
            </a:r>
            <a:r>
              <a:rPr lang="en-US" altLang="zh-CN" sz="2800" b="1" dirty="0" smtClean="0">
                <a:solidFill>
                  <a:srgbClr val="FF0000"/>
                </a:solidFill>
                <a:latin typeface="华文仿宋" pitchFamily="2" charset="-122"/>
                <a:ea typeface="华文仿宋" pitchFamily="2" charset="-122"/>
              </a:rPr>
              <a:t>3】</a:t>
            </a:r>
            <a:r>
              <a:rPr lang="zh-CN" altLang="en-US" sz="2800" b="1" dirty="0" smtClean="0">
                <a:solidFill>
                  <a:srgbClr val="FF0000"/>
                </a:solidFill>
                <a:ea typeface="华文仿宋" pitchFamily="2" charset="-122"/>
              </a:rPr>
              <a:t>计算</a:t>
            </a:r>
            <a:r>
              <a:rPr lang="en-US" altLang="zh-CN" sz="2800" b="1" dirty="0" smtClean="0">
                <a:solidFill>
                  <a:srgbClr val="FF0000"/>
                </a:solidFill>
                <a:ea typeface="华文仿宋" pitchFamily="2" charset="-122"/>
              </a:rPr>
              <a:t>Fibonacci</a:t>
            </a:r>
            <a:r>
              <a:rPr lang="zh-CN" altLang="en-US" sz="2800" b="1" dirty="0" smtClean="0">
                <a:solidFill>
                  <a:srgbClr val="FF0000"/>
                </a:solidFill>
                <a:ea typeface="华文仿宋" pitchFamily="2" charset="-122"/>
              </a:rPr>
              <a:t>数列</a:t>
            </a:r>
            <a:r>
              <a:rPr lang="en-US" altLang="zh-CN" sz="2800" b="1" dirty="0">
                <a:solidFill>
                  <a:srgbClr val="FF0000"/>
                </a:solidFill>
                <a:ea typeface="华文仿宋" pitchFamily="2" charset="-122"/>
              </a:rPr>
              <a:t>1</a:t>
            </a:r>
            <a:r>
              <a:rPr lang="zh-CN" altLang="en-US" sz="2800" b="1" dirty="0">
                <a:solidFill>
                  <a:srgbClr val="FF0000"/>
                </a:solidFill>
                <a:ea typeface="华文仿宋" pitchFamily="2" charset="-122"/>
              </a:rPr>
              <a:t>，</a:t>
            </a:r>
            <a:r>
              <a:rPr lang="en-US" altLang="zh-CN" sz="2800" b="1" dirty="0">
                <a:solidFill>
                  <a:srgbClr val="FF0000"/>
                </a:solidFill>
                <a:ea typeface="华文仿宋" pitchFamily="2" charset="-122"/>
              </a:rPr>
              <a:t>1</a:t>
            </a:r>
            <a:r>
              <a:rPr lang="zh-CN" altLang="en-US" sz="2800" b="1" dirty="0">
                <a:solidFill>
                  <a:srgbClr val="FF0000"/>
                </a:solidFill>
                <a:ea typeface="华文仿宋" pitchFamily="2" charset="-122"/>
              </a:rPr>
              <a:t>，</a:t>
            </a:r>
            <a:r>
              <a:rPr lang="en-US" altLang="zh-CN" sz="2800" b="1" dirty="0">
                <a:solidFill>
                  <a:srgbClr val="FF0000"/>
                </a:solidFill>
                <a:ea typeface="华文仿宋" pitchFamily="2" charset="-122"/>
              </a:rPr>
              <a:t>2</a:t>
            </a:r>
            <a:r>
              <a:rPr lang="zh-CN" altLang="en-US" sz="2800" b="1" dirty="0">
                <a:solidFill>
                  <a:srgbClr val="FF0000"/>
                </a:solidFill>
                <a:ea typeface="华文仿宋" pitchFamily="2" charset="-122"/>
              </a:rPr>
              <a:t>，</a:t>
            </a:r>
            <a:r>
              <a:rPr lang="en-US" altLang="zh-CN" sz="2800" b="1" dirty="0">
                <a:solidFill>
                  <a:srgbClr val="FF0000"/>
                </a:solidFill>
                <a:ea typeface="华文仿宋" pitchFamily="2" charset="-122"/>
              </a:rPr>
              <a:t>3</a:t>
            </a:r>
            <a:r>
              <a:rPr lang="zh-CN" altLang="en-US" sz="2800" b="1" dirty="0">
                <a:solidFill>
                  <a:srgbClr val="FF0000"/>
                </a:solidFill>
                <a:ea typeface="华文仿宋" pitchFamily="2" charset="-122"/>
              </a:rPr>
              <a:t>，</a:t>
            </a:r>
            <a:r>
              <a:rPr lang="en-US" altLang="zh-CN" sz="2800" b="1" dirty="0">
                <a:solidFill>
                  <a:srgbClr val="FF0000"/>
                </a:solidFill>
                <a:ea typeface="华文仿宋" pitchFamily="2" charset="-122"/>
              </a:rPr>
              <a:t>5</a:t>
            </a:r>
            <a:r>
              <a:rPr lang="zh-CN" altLang="en-US" sz="2800" b="1" dirty="0">
                <a:solidFill>
                  <a:srgbClr val="FF0000"/>
                </a:solidFill>
                <a:ea typeface="华文仿宋" pitchFamily="2" charset="-122"/>
              </a:rPr>
              <a:t>，</a:t>
            </a:r>
            <a:r>
              <a:rPr lang="en-US" altLang="zh-CN" sz="2800" b="1" dirty="0">
                <a:solidFill>
                  <a:srgbClr val="FF0000"/>
                </a:solidFill>
                <a:ea typeface="华文仿宋" pitchFamily="2" charset="-122"/>
              </a:rPr>
              <a:t>8</a:t>
            </a:r>
            <a:r>
              <a:rPr lang="zh-CN" altLang="en-US" sz="2800" b="1" dirty="0">
                <a:solidFill>
                  <a:srgbClr val="FF0000"/>
                </a:solidFill>
                <a:ea typeface="华文仿宋" pitchFamily="2" charset="-122"/>
              </a:rPr>
              <a:t>，</a:t>
            </a:r>
            <a:r>
              <a:rPr lang="en-US" altLang="zh-CN" sz="2800" b="1" dirty="0" smtClean="0">
                <a:solidFill>
                  <a:srgbClr val="FF0000"/>
                </a:solidFill>
                <a:ea typeface="华文仿宋" pitchFamily="2" charset="-122"/>
              </a:rPr>
              <a:t>......</a:t>
            </a:r>
            <a:endParaRPr lang="en-US" altLang="zh-CN" sz="2800" b="1" dirty="0">
              <a:solidFill>
                <a:srgbClr val="FF0000"/>
              </a:solidFill>
              <a:ea typeface="华文仿宋" pitchFamily="2" charset="-122"/>
            </a:endParaRPr>
          </a:p>
        </p:txBody>
      </p:sp>
      <p:sp>
        <p:nvSpPr>
          <p:cNvPr id="2" name="灯片编号占位符 1"/>
          <p:cNvSpPr>
            <a:spLocks noGrp="1"/>
          </p:cNvSpPr>
          <p:nvPr>
            <p:ph type="sldNum" sz="quarter" idx="10"/>
          </p:nvPr>
        </p:nvSpPr>
        <p:spPr/>
        <p:txBody>
          <a:bodyPr/>
          <a:lstStyle/>
          <a:p>
            <a:pPr>
              <a:defRPr/>
            </a:pPr>
            <a:fld id="{08E9F167-1677-4F87-9DC2-37F33D2BEED3}" type="slidenum">
              <a:rPr lang="en-US" altLang="zh-CN" smtClean="0"/>
              <a:pPr>
                <a:defRPr/>
              </a:pPr>
              <a:t>10</a:t>
            </a:fld>
            <a:endParaRPr lang="en-US" altLang="zh-CN"/>
          </a:p>
        </p:txBody>
      </p:sp>
    </p:spTree>
    <p:extLst>
      <p:ext uri="{BB962C8B-B14F-4D97-AF65-F5344CB8AC3E}">
        <p14:creationId xmlns:p14="http://schemas.microsoft.com/office/powerpoint/2010/main" val="2497149296"/>
      </p:ext>
    </p:extLst>
  </p:cSld>
  <p:clrMapOvr>
    <a:masterClrMapping/>
  </p:clrMapOvr>
  <p:transition spd="slow">
    <p:cover dir="d"/>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99045"/>
                                        </p:tgtEl>
                                        <p:attrNameLst>
                                          <p:attrName>style.visibility</p:attrName>
                                        </p:attrNameLst>
                                      </p:cBhvr>
                                      <p:to>
                                        <p:strVal val="visible"/>
                                      </p:to>
                                    </p:set>
                                    <p:anim calcmode="lin" valueType="num">
                                      <p:cBhvr>
                                        <p:cTn id="7" dur="500" fill="hold"/>
                                        <p:tgtEl>
                                          <p:spTgt spid="599045"/>
                                        </p:tgtEl>
                                        <p:attrNameLst>
                                          <p:attrName>ppt_w</p:attrName>
                                        </p:attrNameLst>
                                      </p:cBhvr>
                                      <p:tavLst>
                                        <p:tav tm="0">
                                          <p:val>
                                            <p:fltVal val="0"/>
                                          </p:val>
                                        </p:tav>
                                        <p:tav tm="100000">
                                          <p:val>
                                            <p:strVal val="#ppt_w"/>
                                          </p:val>
                                        </p:tav>
                                      </p:tavLst>
                                    </p:anim>
                                    <p:anim calcmode="lin" valueType="num">
                                      <p:cBhvr>
                                        <p:cTn id="8" dur="500" fill="hold"/>
                                        <p:tgtEl>
                                          <p:spTgt spid="599045"/>
                                        </p:tgtEl>
                                        <p:attrNameLst>
                                          <p:attrName>ppt_h</p:attrName>
                                        </p:attrNameLst>
                                      </p:cBhvr>
                                      <p:tavLst>
                                        <p:tav tm="0">
                                          <p:val>
                                            <p:fltVal val="0"/>
                                          </p:val>
                                        </p:tav>
                                        <p:tav tm="100000">
                                          <p:val>
                                            <p:strVal val="#ppt_h"/>
                                          </p:val>
                                        </p:tav>
                                      </p:tavLst>
                                    </p:anim>
                                    <p:animEffect transition="in" filter="fade">
                                      <p:cBhvr>
                                        <p:cTn id="9" dur="500"/>
                                        <p:tgtEl>
                                          <p:spTgt spid="599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1475656" y="620688"/>
            <a:ext cx="4967292" cy="2152651"/>
            <a:chOff x="3289" y="1525"/>
            <a:chExt cx="3129" cy="1356"/>
          </a:xfrm>
        </p:grpSpPr>
        <p:sp>
          <p:nvSpPr>
            <p:cNvPr id="599047" name="Text Box 7"/>
            <p:cNvSpPr txBox="1">
              <a:spLocks noChangeArrowheads="1"/>
            </p:cNvSpPr>
            <p:nvPr/>
          </p:nvSpPr>
          <p:spPr bwMode="auto">
            <a:xfrm>
              <a:off x="5602" y="2273"/>
              <a:ext cx="317" cy="291"/>
            </a:xfrm>
            <a:prstGeom prst="rect">
              <a:avLst/>
            </a:prstGeom>
            <a:noFill/>
            <a:ln w="12700">
              <a:noFill/>
              <a:miter lim="800000"/>
              <a:headEnd type="none" w="sm" len="sm"/>
              <a:tailEnd type="none" w="sm" len="sm"/>
            </a:ln>
            <a:effectLst/>
          </p:spPr>
          <p:txBody>
            <a:bodyP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fontAlgn="base">
                <a:spcBef>
                  <a:spcPct val="50000"/>
                </a:spcBef>
                <a:spcAft>
                  <a:spcPct val="0"/>
                </a:spcAft>
                <a:defRPr/>
              </a:pPr>
              <a:r>
                <a:rPr lang="en-US" altLang="zh-CN" b="1" dirty="0" smtClean="0">
                  <a:solidFill>
                    <a:srgbClr val="C00000"/>
                  </a:solidFill>
                  <a:effectLst>
                    <a:outerShdw blurRad="38100" dist="38100" dir="2700000" algn="tl">
                      <a:srgbClr val="C0C0C0"/>
                    </a:outerShdw>
                  </a:effectLst>
                  <a:latin typeface="Times New Roman"/>
                  <a:ea typeface="宋体" panose="02010600030101010101" pitchFamily="2" charset="-122"/>
                </a:rPr>
                <a:t>36</a:t>
              </a:r>
            </a:p>
          </p:txBody>
        </p:sp>
        <p:grpSp>
          <p:nvGrpSpPr>
            <p:cNvPr id="65548" name="Group 8"/>
            <p:cNvGrpSpPr>
              <a:grpSpLocks/>
            </p:cNvGrpSpPr>
            <p:nvPr/>
          </p:nvGrpSpPr>
          <p:grpSpPr bwMode="auto">
            <a:xfrm>
              <a:off x="3289" y="1525"/>
              <a:ext cx="3129" cy="1356"/>
              <a:chOff x="3198" y="1798"/>
              <a:chExt cx="3129" cy="1356"/>
            </a:xfrm>
          </p:grpSpPr>
          <p:grpSp>
            <p:nvGrpSpPr>
              <p:cNvPr id="65549" name="Group 9"/>
              <p:cNvGrpSpPr>
                <a:grpSpLocks/>
              </p:cNvGrpSpPr>
              <p:nvPr/>
            </p:nvGrpSpPr>
            <p:grpSpPr bwMode="auto">
              <a:xfrm>
                <a:off x="3469" y="1798"/>
                <a:ext cx="2604" cy="1225"/>
                <a:chOff x="3469" y="1525"/>
                <a:chExt cx="2604" cy="1225"/>
              </a:xfrm>
            </p:grpSpPr>
            <p:sp>
              <p:nvSpPr>
                <p:cNvPr id="599050" name="Line 10"/>
                <p:cNvSpPr>
                  <a:spLocks noChangeShapeType="1"/>
                </p:cNvSpPr>
                <p:nvPr/>
              </p:nvSpPr>
              <p:spPr bwMode="auto">
                <a:xfrm>
                  <a:off x="4558" y="1797"/>
                  <a:ext cx="681" cy="227"/>
                </a:xfrm>
                <a:prstGeom prst="line">
                  <a:avLst/>
                </a:prstGeom>
                <a:noFill/>
                <a:ln w="38100">
                  <a:solidFill>
                    <a:srgbClr val="000080"/>
                  </a:solidFill>
                  <a:round/>
                  <a:headEnd type="none" w="sm" len="sm"/>
                  <a:tailEnd type="none" w="sm" len="sm"/>
                </a:ln>
                <a:effectLst/>
              </p:spPr>
              <p:txBody>
                <a:bodyP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599051" name="Oval 11"/>
                <p:cNvSpPr>
                  <a:spLocks noChangeArrowheads="1"/>
                </p:cNvSpPr>
                <p:nvPr/>
              </p:nvSpPr>
              <p:spPr bwMode="auto">
                <a:xfrm>
                  <a:off x="4513" y="1752"/>
                  <a:ext cx="91" cy="90"/>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599052" name="Oval 12"/>
                <p:cNvSpPr>
                  <a:spLocks noChangeArrowheads="1"/>
                </p:cNvSpPr>
                <p:nvPr/>
              </p:nvSpPr>
              <p:spPr bwMode="auto">
                <a:xfrm>
                  <a:off x="4141" y="2033"/>
                  <a:ext cx="91" cy="90"/>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599053" name="Oval 13"/>
                <p:cNvSpPr>
                  <a:spLocks noChangeArrowheads="1"/>
                </p:cNvSpPr>
                <p:nvPr/>
              </p:nvSpPr>
              <p:spPr bwMode="auto">
                <a:xfrm>
                  <a:off x="5248" y="1997"/>
                  <a:ext cx="91" cy="90"/>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599054" name="Oval 14"/>
                <p:cNvSpPr>
                  <a:spLocks noChangeArrowheads="1"/>
                </p:cNvSpPr>
                <p:nvPr/>
              </p:nvSpPr>
              <p:spPr bwMode="auto">
                <a:xfrm>
                  <a:off x="3785" y="2310"/>
                  <a:ext cx="91" cy="90"/>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599055" name="Oval 15"/>
                <p:cNvSpPr>
                  <a:spLocks noChangeArrowheads="1"/>
                </p:cNvSpPr>
                <p:nvPr/>
              </p:nvSpPr>
              <p:spPr bwMode="auto">
                <a:xfrm>
                  <a:off x="4377" y="2341"/>
                  <a:ext cx="91" cy="90"/>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599056" name="Oval 16"/>
                <p:cNvSpPr>
                  <a:spLocks noChangeArrowheads="1"/>
                </p:cNvSpPr>
                <p:nvPr/>
              </p:nvSpPr>
              <p:spPr bwMode="auto">
                <a:xfrm>
                  <a:off x="5803" y="2332"/>
                  <a:ext cx="91" cy="90"/>
                </a:xfrm>
                <a:prstGeom prst="ellipse">
                  <a:avLst/>
                </a:prstGeom>
                <a:solidFill>
                  <a:schemeClr val="accent1"/>
                </a:solidFill>
                <a:ln w="12700">
                  <a:solidFill>
                    <a:schemeClr val="tx1"/>
                  </a:solidFill>
                  <a:round/>
                  <a:headEnd type="none" w="sm" len="sm"/>
                  <a:tailEnd type="none" w="sm" len="sm"/>
                </a:ln>
                <a:effectLst/>
              </p:spPr>
              <p:txBody>
                <a:bodyPr wrap="none" anchor="ctr"/>
                <a:lstStyle/>
                <a:p>
                  <a:pPr algn="ctr" eaLnBrk="0" fontAlgn="base" hangingPunct="0">
                    <a:spcBef>
                      <a:spcPct val="0"/>
                    </a:spcBef>
                    <a:spcAft>
                      <a:spcPct val="0"/>
                    </a:spcAft>
                    <a:defRPr/>
                  </a:pPr>
                  <a:endParaRPr lang="en-US" altLang="zh-CN" sz="2400">
                    <a:solidFill>
                      <a:srgbClr val="000000"/>
                    </a:solidFill>
                    <a:effectLst>
                      <a:outerShdw blurRad="38100" dist="38100" dir="2700000" algn="tl">
                        <a:srgbClr val="FFFFFF"/>
                      </a:outerShdw>
                    </a:effectLst>
                  </a:endParaRPr>
                </a:p>
              </p:txBody>
            </p:sp>
            <p:sp>
              <p:nvSpPr>
                <p:cNvPr id="599057" name="Oval 17"/>
                <p:cNvSpPr>
                  <a:spLocks noChangeArrowheads="1"/>
                </p:cNvSpPr>
                <p:nvPr/>
              </p:nvSpPr>
              <p:spPr bwMode="auto">
                <a:xfrm>
                  <a:off x="5032" y="2336"/>
                  <a:ext cx="91" cy="90"/>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599058" name="Oval 18"/>
                <p:cNvSpPr>
                  <a:spLocks noChangeArrowheads="1"/>
                </p:cNvSpPr>
                <p:nvPr/>
              </p:nvSpPr>
              <p:spPr bwMode="auto">
                <a:xfrm>
                  <a:off x="5194" y="2639"/>
                  <a:ext cx="91" cy="90"/>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599059" name="Oval 19"/>
                <p:cNvSpPr>
                  <a:spLocks noChangeArrowheads="1"/>
                </p:cNvSpPr>
                <p:nvPr/>
              </p:nvSpPr>
              <p:spPr bwMode="auto">
                <a:xfrm>
                  <a:off x="4558" y="2659"/>
                  <a:ext cx="91" cy="90"/>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599060" name="Oval 20"/>
                <p:cNvSpPr>
                  <a:spLocks noChangeArrowheads="1"/>
                </p:cNvSpPr>
                <p:nvPr/>
              </p:nvSpPr>
              <p:spPr bwMode="auto">
                <a:xfrm>
                  <a:off x="3469" y="2659"/>
                  <a:ext cx="91" cy="90"/>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599061" name="Oval 21"/>
                <p:cNvSpPr>
                  <a:spLocks noChangeArrowheads="1"/>
                </p:cNvSpPr>
                <p:nvPr/>
              </p:nvSpPr>
              <p:spPr bwMode="auto">
                <a:xfrm>
                  <a:off x="5738" y="2637"/>
                  <a:ext cx="91" cy="90"/>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599062" name="Oval 22"/>
                <p:cNvSpPr>
                  <a:spLocks noChangeArrowheads="1"/>
                </p:cNvSpPr>
                <p:nvPr/>
              </p:nvSpPr>
              <p:spPr bwMode="auto">
                <a:xfrm>
                  <a:off x="5982" y="2613"/>
                  <a:ext cx="91" cy="90"/>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599063" name="Oval 23"/>
                <p:cNvSpPr>
                  <a:spLocks noChangeArrowheads="1"/>
                </p:cNvSpPr>
                <p:nvPr/>
              </p:nvSpPr>
              <p:spPr bwMode="auto">
                <a:xfrm>
                  <a:off x="3923" y="2660"/>
                  <a:ext cx="91" cy="90"/>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599064" name="Oval 24"/>
                <p:cNvSpPr>
                  <a:spLocks noChangeArrowheads="1"/>
                </p:cNvSpPr>
                <p:nvPr/>
              </p:nvSpPr>
              <p:spPr bwMode="auto">
                <a:xfrm>
                  <a:off x="4286" y="2659"/>
                  <a:ext cx="91" cy="90"/>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599065" name="Line 25"/>
                <p:cNvSpPr>
                  <a:spLocks noChangeShapeType="1"/>
                </p:cNvSpPr>
                <p:nvPr/>
              </p:nvSpPr>
              <p:spPr bwMode="auto">
                <a:xfrm>
                  <a:off x="4558" y="1525"/>
                  <a:ext cx="0" cy="227"/>
                </a:xfrm>
                <a:prstGeom prst="line">
                  <a:avLst/>
                </a:prstGeom>
                <a:noFill/>
                <a:ln w="38100">
                  <a:solidFill>
                    <a:srgbClr val="000080"/>
                  </a:solidFill>
                  <a:round/>
                  <a:headEnd type="none" w="sm" len="sm"/>
                  <a:tailEnd type="none" w="sm" len="sm"/>
                </a:ln>
                <a:effectLst/>
              </p:spPr>
              <p:txBody>
                <a:bodyP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599066" name="Line 26"/>
                <p:cNvSpPr>
                  <a:spLocks noChangeShapeType="1"/>
                </p:cNvSpPr>
                <p:nvPr/>
              </p:nvSpPr>
              <p:spPr bwMode="auto">
                <a:xfrm flipH="1">
                  <a:off x="4213" y="1815"/>
                  <a:ext cx="317" cy="227"/>
                </a:xfrm>
                <a:prstGeom prst="line">
                  <a:avLst/>
                </a:prstGeom>
                <a:noFill/>
                <a:ln w="38100">
                  <a:solidFill>
                    <a:srgbClr val="000080"/>
                  </a:solidFill>
                  <a:round/>
                  <a:headEnd type="none" w="sm" len="sm"/>
                  <a:tailEnd type="none" w="sm" len="sm"/>
                </a:ln>
                <a:effectLst/>
              </p:spPr>
              <p:txBody>
                <a:bodyP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599067" name="Oval 27"/>
                <p:cNvSpPr>
                  <a:spLocks noChangeArrowheads="1"/>
                </p:cNvSpPr>
                <p:nvPr/>
              </p:nvSpPr>
              <p:spPr bwMode="auto">
                <a:xfrm>
                  <a:off x="4921" y="2660"/>
                  <a:ext cx="91" cy="90"/>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599068" name="Line 28"/>
                <p:cNvSpPr>
                  <a:spLocks noChangeShapeType="1"/>
                </p:cNvSpPr>
                <p:nvPr/>
              </p:nvSpPr>
              <p:spPr bwMode="auto">
                <a:xfrm flipH="1">
                  <a:off x="3831" y="2114"/>
                  <a:ext cx="319" cy="202"/>
                </a:xfrm>
                <a:prstGeom prst="line">
                  <a:avLst/>
                </a:prstGeom>
                <a:noFill/>
                <a:ln w="38100">
                  <a:solidFill>
                    <a:srgbClr val="000080"/>
                  </a:solidFill>
                  <a:round/>
                  <a:headEnd type="none" w="sm" len="sm"/>
                  <a:tailEnd type="none" w="sm" len="sm"/>
                </a:ln>
                <a:effectLst/>
              </p:spPr>
              <p:txBody>
                <a:bodyP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599069" name="Line 29"/>
                <p:cNvSpPr>
                  <a:spLocks noChangeShapeType="1"/>
                </p:cNvSpPr>
                <p:nvPr/>
              </p:nvSpPr>
              <p:spPr bwMode="auto">
                <a:xfrm flipH="1">
                  <a:off x="3536" y="2386"/>
                  <a:ext cx="256" cy="270"/>
                </a:xfrm>
                <a:prstGeom prst="line">
                  <a:avLst/>
                </a:prstGeom>
                <a:noFill/>
                <a:ln w="38100">
                  <a:solidFill>
                    <a:srgbClr val="000080"/>
                  </a:solidFill>
                  <a:round/>
                  <a:headEnd type="none" w="sm" len="sm"/>
                  <a:tailEnd type="none" w="sm" len="sm"/>
                </a:ln>
                <a:effectLst/>
              </p:spPr>
              <p:txBody>
                <a:bodyP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599070" name="Line 30"/>
                <p:cNvSpPr>
                  <a:spLocks noChangeShapeType="1"/>
                </p:cNvSpPr>
                <p:nvPr/>
              </p:nvSpPr>
              <p:spPr bwMode="auto">
                <a:xfrm flipH="1">
                  <a:off x="5784" y="2407"/>
                  <a:ext cx="90" cy="226"/>
                </a:xfrm>
                <a:prstGeom prst="line">
                  <a:avLst/>
                </a:prstGeom>
                <a:noFill/>
                <a:ln w="38100">
                  <a:solidFill>
                    <a:srgbClr val="000080"/>
                  </a:solidFill>
                  <a:round/>
                  <a:headEnd type="none" w="sm" len="sm"/>
                  <a:tailEnd type="none" w="sm" len="sm"/>
                </a:ln>
                <a:effectLst/>
              </p:spPr>
              <p:txBody>
                <a:bodyP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599071" name="Line 31"/>
                <p:cNvSpPr>
                  <a:spLocks noChangeShapeType="1"/>
                </p:cNvSpPr>
                <p:nvPr/>
              </p:nvSpPr>
              <p:spPr bwMode="auto">
                <a:xfrm>
                  <a:off x="5874" y="2387"/>
                  <a:ext cx="136" cy="226"/>
                </a:xfrm>
                <a:prstGeom prst="line">
                  <a:avLst/>
                </a:prstGeom>
                <a:noFill/>
                <a:ln w="38100">
                  <a:solidFill>
                    <a:srgbClr val="000080"/>
                  </a:solidFill>
                  <a:round/>
                  <a:headEnd type="none" w="sm" len="sm"/>
                  <a:tailEnd type="none" w="sm" len="sm"/>
                </a:ln>
                <a:effectLst/>
              </p:spPr>
              <p:txBody>
                <a:bodyP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599072" name="Line 32"/>
                <p:cNvSpPr>
                  <a:spLocks noChangeShapeType="1"/>
                </p:cNvSpPr>
                <p:nvPr/>
              </p:nvSpPr>
              <p:spPr bwMode="auto">
                <a:xfrm>
                  <a:off x="3850" y="2386"/>
                  <a:ext cx="124" cy="268"/>
                </a:xfrm>
                <a:prstGeom prst="line">
                  <a:avLst/>
                </a:prstGeom>
                <a:noFill/>
                <a:ln w="38100">
                  <a:solidFill>
                    <a:srgbClr val="000080"/>
                  </a:solidFill>
                  <a:round/>
                  <a:headEnd type="none" w="sm" len="sm"/>
                  <a:tailEnd type="none" w="sm" len="sm"/>
                </a:ln>
                <a:effectLst/>
              </p:spPr>
              <p:txBody>
                <a:bodyP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599073" name="Line 33"/>
                <p:cNvSpPr>
                  <a:spLocks noChangeShapeType="1"/>
                </p:cNvSpPr>
                <p:nvPr/>
              </p:nvSpPr>
              <p:spPr bwMode="auto">
                <a:xfrm>
                  <a:off x="4195" y="2115"/>
                  <a:ext cx="209" cy="226"/>
                </a:xfrm>
                <a:prstGeom prst="line">
                  <a:avLst/>
                </a:prstGeom>
                <a:noFill/>
                <a:ln w="38100">
                  <a:solidFill>
                    <a:srgbClr val="000080"/>
                  </a:solidFill>
                  <a:round/>
                  <a:headEnd type="none" w="sm" len="sm"/>
                  <a:tailEnd type="none" w="sm" len="sm"/>
                </a:ln>
                <a:effectLst/>
              </p:spPr>
              <p:txBody>
                <a:bodyP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599074" name="Line 34"/>
                <p:cNvSpPr>
                  <a:spLocks noChangeShapeType="1"/>
                </p:cNvSpPr>
                <p:nvPr/>
              </p:nvSpPr>
              <p:spPr bwMode="auto">
                <a:xfrm flipH="1">
                  <a:off x="4331" y="2432"/>
                  <a:ext cx="91" cy="227"/>
                </a:xfrm>
                <a:prstGeom prst="line">
                  <a:avLst/>
                </a:prstGeom>
                <a:noFill/>
                <a:ln w="38100">
                  <a:solidFill>
                    <a:srgbClr val="000080"/>
                  </a:solidFill>
                  <a:round/>
                  <a:headEnd type="none" w="sm" len="sm"/>
                  <a:tailEnd type="none" w="sm" len="sm"/>
                </a:ln>
                <a:effectLst/>
              </p:spPr>
              <p:txBody>
                <a:bodyP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599075" name="Line 35"/>
                <p:cNvSpPr>
                  <a:spLocks noChangeShapeType="1"/>
                </p:cNvSpPr>
                <p:nvPr/>
              </p:nvSpPr>
              <p:spPr bwMode="auto">
                <a:xfrm>
                  <a:off x="4445" y="2400"/>
                  <a:ext cx="158" cy="259"/>
                </a:xfrm>
                <a:prstGeom prst="line">
                  <a:avLst/>
                </a:prstGeom>
                <a:noFill/>
                <a:ln w="38100">
                  <a:solidFill>
                    <a:srgbClr val="000080"/>
                  </a:solidFill>
                  <a:round/>
                  <a:headEnd type="none" w="sm" len="sm"/>
                  <a:tailEnd type="none" w="sm" len="sm"/>
                </a:ln>
                <a:effectLst/>
              </p:spPr>
              <p:txBody>
                <a:bodyP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599076" name="Line 36"/>
                <p:cNvSpPr>
                  <a:spLocks noChangeShapeType="1"/>
                </p:cNvSpPr>
                <p:nvPr/>
              </p:nvSpPr>
              <p:spPr bwMode="auto">
                <a:xfrm flipH="1">
                  <a:off x="4954" y="2407"/>
                  <a:ext cx="103" cy="262"/>
                </a:xfrm>
                <a:prstGeom prst="line">
                  <a:avLst/>
                </a:prstGeom>
                <a:noFill/>
                <a:ln w="38100">
                  <a:solidFill>
                    <a:srgbClr val="000080"/>
                  </a:solidFill>
                  <a:round/>
                  <a:headEnd type="none" w="sm" len="sm"/>
                  <a:tailEnd type="none" w="sm" len="sm"/>
                </a:ln>
                <a:effectLst/>
              </p:spPr>
              <p:txBody>
                <a:bodyP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599077" name="Line 37"/>
                <p:cNvSpPr>
                  <a:spLocks noChangeShapeType="1"/>
                </p:cNvSpPr>
                <p:nvPr/>
              </p:nvSpPr>
              <p:spPr bwMode="auto">
                <a:xfrm>
                  <a:off x="5092" y="2427"/>
                  <a:ext cx="137" cy="214"/>
                </a:xfrm>
                <a:prstGeom prst="line">
                  <a:avLst/>
                </a:prstGeom>
                <a:noFill/>
                <a:ln w="38100">
                  <a:solidFill>
                    <a:srgbClr val="000080"/>
                  </a:solidFill>
                  <a:round/>
                  <a:headEnd type="none" w="sm" len="sm"/>
                  <a:tailEnd type="none" w="sm" len="sm"/>
                </a:ln>
                <a:effectLst/>
              </p:spPr>
              <p:txBody>
                <a:bodyP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599078" name="Line 38"/>
                <p:cNvSpPr>
                  <a:spLocks noChangeShapeType="1"/>
                </p:cNvSpPr>
                <p:nvPr/>
              </p:nvSpPr>
              <p:spPr bwMode="auto">
                <a:xfrm flipH="1">
                  <a:off x="5082" y="2079"/>
                  <a:ext cx="184" cy="253"/>
                </a:xfrm>
                <a:prstGeom prst="line">
                  <a:avLst/>
                </a:prstGeom>
                <a:noFill/>
                <a:ln w="38100">
                  <a:solidFill>
                    <a:srgbClr val="000080"/>
                  </a:solidFill>
                  <a:round/>
                  <a:headEnd type="none" w="sm" len="sm"/>
                  <a:tailEnd type="none" w="sm" len="sm"/>
                </a:ln>
                <a:effectLst/>
              </p:spPr>
              <p:txBody>
                <a:bodyP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599079" name="Line 39"/>
                <p:cNvSpPr>
                  <a:spLocks noChangeShapeType="1"/>
                </p:cNvSpPr>
                <p:nvPr/>
              </p:nvSpPr>
              <p:spPr bwMode="auto">
                <a:xfrm>
                  <a:off x="5336" y="2059"/>
                  <a:ext cx="502" cy="280"/>
                </a:xfrm>
                <a:prstGeom prst="line">
                  <a:avLst/>
                </a:prstGeom>
                <a:noFill/>
                <a:ln w="38100">
                  <a:solidFill>
                    <a:srgbClr val="000080"/>
                  </a:solidFill>
                  <a:round/>
                  <a:headEnd type="none" w="sm" len="sm"/>
                  <a:tailEnd type="none" w="sm" len="sm"/>
                </a:ln>
                <a:effectLst/>
              </p:spPr>
              <p:txBody>
                <a:bodyP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grpSp>
          <p:sp>
            <p:nvSpPr>
              <p:cNvPr id="599080" name="Text Box 40"/>
              <p:cNvSpPr txBox="1">
                <a:spLocks noChangeArrowheads="1"/>
              </p:cNvSpPr>
              <p:nvPr/>
            </p:nvSpPr>
            <p:spPr bwMode="auto">
              <a:xfrm>
                <a:off x="4241" y="1843"/>
                <a:ext cx="317" cy="291"/>
              </a:xfrm>
              <a:prstGeom prst="rect">
                <a:avLst/>
              </a:prstGeom>
              <a:noFill/>
              <a:ln w="12700">
                <a:noFill/>
                <a:miter lim="800000"/>
                <a:headEnd type="none" w="sm" len="sm"/>
                <a:tailEnd type="none" w="sm" len="sm"/>
              </a:ln>
              <a:effectLst/>
            </p:spPr>
            <p:txBody>
              <a:bodyP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fontAlgn="base">
                  <a:spcBef>
                    <a:spcPct val="50000"/>
                  </a:spcBef>
                  <a:spcAft>
                    <a:spcPct val="0"/>
                  </a:spcAft>
                  <a:defRPr/>
                </a:pPr>
                <a:r>
                  <a:rPr lang="en-US" altLang="zh-CN" b="1" dirty="0" smtClean="0">
                    <a:solidFill>
                      <a:srgbClr val="000000"/>
                    </a:solidFill>
                    <a:effectLst>
                      <a:outerShdw blurRad="38100" dist="38100" dir="2700000" algn="tl">
                        <a:srgbClr val="C0C0C0"/>
                      </a:outerShdw>
                    </a:effectLst>
                    <a:latin typeface="Times New Roman"/>
                    <a:ea typeface="宋体" panose="02010600030101010101" pitchFamily="2" charset="-122"/>
                  </a:rPr>
                  <a:t>40</a:t>
                </a:r>
              </a:p>
            </p:txBody>
          </p:sp>
          <p:sp>
            <p:nvSpPr>
              <p:cNvPr id="599081" name="Text Box 41"/>
              <p:cNvSpPr txBox="1">
                <a:spLocks noChangeArrowheads="1"/>
              </p:cNvSpPr>
              <p:nvPr/>
            </p:nvSpPr>
            <p:spPr bwMode="auto">
              <a:xfrm>
                <a:off x="4014" y="2091"/>
                <a:ext cx="317" cy="291"/>
              </a:xfrm>
              <a:prstGeom prst="rect">
                <a:avLst/>
              </a:prstGeom>
              <a:noFill/>
              <a:ln w="12700">
                <a:noFill/>
                <a:miter lim="800000"/>
                <a:headEnd type="none" w="sm" len="sm"/>
                <a:tailEnd type="none" w="sm" len="sm"/>
              </a:ln>
              <a:effectLst/>
            </p:spPr>
            <p:txBody>
              <a:bodyP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fontAlgn="base">
                  <a:spcBef>
                    <a:spcPct val="50000"/>
                  </a:spcBef>
                  <a:spcAft>
                    <a:spcPct val="0"/>
                  </a:spcAft>
                  <a:defRPr/>
                </a:pPr>
                <a:r>
                  <a:rPr lang="en-US" altLang="zh-CN" b="1" dirty="0" smtClean="0">
                    <a:solidFill>
                      <a:srgbClr val="000000"/>
                    </a:solidFill>
                    <a:effectLst>
                      <a:outerShdw blurRad="38100" dist="38100" dir="2700000" algn="tl">
                        <a:srgbClr val="C0C0C0"/>
                      </a:outerShdw>
                    </a:effectLst>
                    <a:latin typeface="Times New Roman"/>
                    <a:ea typeface="宋体" panose="02010600030101010101" pitchFamily="2" charset="-122"/>
                  </a:rPr>
                  <a:t>39</a:t>
                </a:r>
              </a:p>
            </p:txBody>
          </p:sp>
          <p:sp>
            <p:nvSpPr>
              <p:cNvPr id="599082" name="Text Box 42"/>
              <p:cNvSpPr txBox="1">
                <a:spLocks noChangeArrowheads="1"/>
              </p:cNvSpPr>
              <p:nvPr/>
            </p:nvSpPr>
            <p:spPr bwMode="auto">
              <a:xfrm>
                <a:off x="5194" y="2046"/>
                <a:ext cx="317" cy="291"/>
              </a:xfrm>
              <a:prstGeom prst="rect">
                <a:avLst/>
              </a:prstGeom>
              <a:noFill/>
              <a:ln w="12700">
                <a:noFill/>
                <a:miter lim="800000"/>
                <a:headEnd type="none" w="sm" len="sm"/>
                <a:tailEnd type="none" w="sm" len="sm"/>
              </a:ln>
              <a:effectLst/>
            </p:spPr>
            <p:txBody>
              <a:bodyP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fontAlgn="base">
                  <a:spcBef>
                    <a:spcPct val="50000"/>
                  </a:spcBef>
                  <a:spcAft>
                    <a:spcPct val="0"/>
                  </a:spcAft>
                  <a:defRPr/>
                </a:pPr>
                <a:r>
                  <a:rPr lang="en-US" altLang="zh-CN" b="1" dirty="0" smtClean="0">
                    <a:solidFill>
                      <a:srgbClr val="FF0000"/>
                    </a:solidFill>
                    <a:effectLst>
                      <a:outerShdw blurRad="38100" dist="38100" dir="2700000" algn="tl">
                        <a:srgbClr val="C0C0C0"/>
                      </a:outerShdw>
                    </a:effectLst>
                    <a:latin typeface="Times New Roman"/>
                    <a:ea typeface="宋体" panose="02010600030101010101" pitchFamily="2" charset="-122"/>
                  </a:rPr>
                  <a:t>38</a:t>
                </a:r>
              </a:p>
            </p:txBody>
          </p:sp>
          <p:sp>
            <p:nvSpPr>
              <p:cNvPr id="599083" name="Text Box 43"/>
              <p:cNvSpPr txBox="1">
                <a:spLocks noChangeArrowheads="1"/>
              </p:cNvSpPr>
              <p:nvPr/>
            </p:nvSpPr>
            <p:spPr bwMode="auto">
              <a:xfrm>
                <a:off x="4104" y="2524"/>
                <a:ext cx="317" cy="291"/>
              </a:xfrm>
              <a:prstGeom prst="rect">
                <a:avLst/>
              </a:prstGeom>
              <a:noFill/>
              <a:ln w="12700">
                <a:noFill/>
                <a:miter lim="800000"/>
                <a:headEnd type="none" w="sm" len="sm"/>
                <a:tailEnd type="none" w="sm" len="sm"/>
              </a:ln>
              <a:effectLst/>
            </p:spPr>
            <p:txBody>
              <a:bodyP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fontAlgn="base">
                  <a:spcBef>
                    <a:spcPct val="50000"/>
                  </a:spcBef>
                  <a:spcAft>
                    <a:spcPct val="0"/>
                  </a:spcAft>
                  <a:defRPr/>
                </a:pPr>
                <a:r>
                  <a:rPr lang="en-US" altLang="zh-CN" b="1" dirty="0" smtClean="0">
                    <a:solidFill>
                      <a:srgbClr val="0000FF"/>
                    </a:solidFill>
                    <a:effectLst>
                      <a:outerShdw blurRad="38100" dist="38100" dir="2700000" algn="tl">
                        <a:srgbClr val="C0C0C0"/>
                      </a:outerShdw>
                    </a:effectLst>
                    <a:latin typeface="Times New Roman"/>
                    <a:ea typeface="宋体" panose="02010600030101010101" pitchFamily="2" charset="-122"/>
                  </a:rPr>
                  <a:t>37</a:t>
                </a:r>
              </a:p>
            </p:txBody>
          </p:sp>
          <p:sp>
            <p:nvSpPr>
              <p:cNvPr id="599084" name="Text Box 44"/>
              <p:cNvSpPr txBox="1">
                <a:spLocks noChangeArrowheads="1"/>
              </p:cNvSpPr>
              <p:nvPr/>
            </p:nvSpPr>
            <p:spPr bwMode="auto">
              <a:xfrm>
                <a:off x="3515" y="2478"/>
                <a:ext cx="317" cy="291"/>
              </a:xfrm>
              <a:prstGeom prst="rect">
                <a:avLst/>
              </a:prstGeom>
              <a:noFill/>
              <a:ln w="12700">
                <a:noFill/>
                <a:miter lim="800000"/>
                <a:headEnd type="none" w="sm" len="sm"/>
                <a:tailEnd type="none" w="sm" len="sm"/>
              </a:ln>
              <a:effectLst/>
            </p:spPr>
            <p:txBody>
              <a:bodyP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fontAlgn="base">
                  <a:spcBef>
                    <a:spcPct val="50000"/>
                  </a:spcBef>
                  <a:spcAft>
                    <a:spcPct val="0"/>
                  </a:spcAft>
                  <a:defRPr/>
                </a:pPr>
                <a:r>
                  <a:rPr lang="en-US" altLang="zh-CN" b="1" dirty="0" smtClean="0">
                    <a:solidFill>
                      <a:srgbClr val="FF0000"/>
                    </a:solidFill>
                    <a:effectLst>
                      <a:outerShdw blurRad="38100" dist="38100" dir="2700000" algn="tl">
                        <a:srgbClr val="C0C0C0"/>
                      </a:outerShdw>
                    </a:effectLst>
                    <a:latin typeface="Times New Roman"/>
                    <a:ea typeface="宋体" panose="02010600030101010101" pitchFamily="2" charset="-122"/>
                  </a:rPr>
                  <a:t>38</a:t>
                </a:r>
              </a:p>
            </p:txBody>
          </p:sp>
          <p:sp>
            <p:nvSpPr>
              <p:cNvPr id="599085" name="Text Box 45"/>
              <p:cNvSpPr txBox="1">
                <a:spLocks noChangeArrowheads="1"/>
              </p:cNvSpPr>
              <p:nvPr/>
            </p:nvSpPr>
            <p:spPr bwMode="auto">
              <a:xfrm>
                <a:off x="4741" y="2505"/>
                <a:ext cx="317" cy="291"/>
              </a:xfrm>
              <a:prstGeom prst="rect">
                <a:avLst/>
              </a:prstGeom>
              <a:noFill/>
              <a:ln w="12700">
                <a:noFill/>
                <a:miter lim="800000"/>
                <a:headEnd type="none" w="sm" len="sm"/>
                <a:tailEnd type="none" w="sm" len="sm"/>
              </a:ln>
              <a:effectLst/>
            </p:spPr>
            <p:txBody>
              <a:bodyP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fontAlgn="base">
                  <a:spcBef>
                    <a:spcPct val="50000"/>
                  </a:spcBef>
                  <a:spcAft>
                    <a:spcPct val="0"/>
                  </a:spcAft>
                  <a:defRPr/>
                </a:pPr>
                <a:r>
                  <a:rPr lang="en-US" altLang="zh-CN" b="1" dirty="0" smtClean="0">
                    <a:solidFill>
                      <a:srgbClr val="0000FF"/>
                    </a:solidFill>
                    <a:effectLst>
                      <a:outerShdw blurRad="38100" dist="38100" dir="2700000" algn="tl">
                        <a:srgbClr val="C0C0C0"/>
                      </a:outerShdw>
                    </a:effectLst>
                    <a:latin typeface="Times New Roman"/>
                    <a:ea typeface="宋体" panose="02010600030101010101" pitchFamily="2" charset="-122"/>
                  </a:rPr>
                  <a:t>37</a:t>
                </a:r>
              </a:p>
            </p:txBody>
          </p:sp>
          <p:sp>
            <p:nvSpPr>
              <p:cNvPr id="599086" name="Text Box 46"/>
              <p:cNvSpPr txBox="1">
                <a:spLocks noChangeArrowheads="1"/>
              </p:cNvSpPr>
              <p:nvPr/>
            </p:nvSpPr>
            <p:spPr bwMode="auto">
              <a:xfrm>
                <a:off x="3198" y="2863"/>
                <a:ext cx="317" cy="291"/>
              </a:xfrm>
              <a:prstGeom prst="rect">
                <a:avLst/>
              </a:prstGeom>
              <a:noFill/>
              <a:ln w="12700">
                <a:noFill/>
                <a:miter lim="800000"/>
                <a:headEnd type="none" w="sm" len="sm"/>
                <a:tailEnd type="none" w="sm" len="sm"/>
              </a:ln>
              <a:effectLst/>
            </p:spPr>
            <p:txBody>
              <a:bodyP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fontAlgn="base">
                  <a:spcBef>
                    <a:spcPct val="50000"/>
                  </a:spcBef>
                  <a:spcAft>
                    <a:spcPct val="0"/>
                  </a:spcAft>
                  <a:defRPr/>
                </a:pPr>
                <a:r>
                  <a:rPr lang="en-US" altLang="zh-CN" b="1" dirty="0" smtClean="0">
                    <a:solidFill>
                      <a:srgbClr val="0000FF"/>
                    </a:solidFill>
                    <a:effectLst>
                      <a:outerShdw blurRad="38100" dist="38100" dir="2700000" algn="tl">
                        <a:srgbClr val="C0C0C0"/>
                      </a:outerShdw>
                    </a:effectLst>
                    <a:latin typeface="Times New Roman"/>
                    <a:ea typeface="宋体" panose="02010600030101010101" pitchFamily="2" charset="-122"/>
                  </a:rPr>
                  <a:t>37</a:t>
                </a:r>
              </a:p>
            </p:txBody>
          </p:sp>
          <p:sp>
            <p:nvSpPr>
              <p:cNvPr id="599087" name="Text Box 47"/>
              <p:cNvSpPr txBox="1">
                <a:spLocks noChangeArrowheads="1"/>
              </p:cNvSpPr>
              <p:nvPr/>
            </p:nvSpPr>
            <p:spPr bwMode="auto">
              <a:xfrm>
                <a:off x="3651" y="2841"/>
                <a:ext cx="317" cy="291"/>
              </a:xfrm>
              <a:prstGeom prst="rect">
                <a:avLst/>
              </a:prstGeom>
              <a:noFill/>
              <a:ln w="12700">
                <a:noFill/>
                <a:miter lim="800000"/>
                <a:headEnd type="none" w="sm" len="sm"/>
                <a:tailEnd type="none" w="sm" len="sm"/>
              </a:ln>
              <a:effectLst/>
            </p:spPr>
            <p:txBody>
              <a:bodyP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fontAlgn="base">
                  <a:spcBef>
                    <a:spcPct val="50000"/>
                  </a:spcBef>
                  <a:spcAft>
                    <a:spcPct val="0"/>
                  </a:spcAft>
                  <a:defRPr/>
                </a:pPr>
                <a:r>
                  <a:rPr lang="en-US" altLang="zh-CN" b="1" dirty="0" smtClean="0">
                    <a:solidFill>
                      <a:srgbClr val="C00000"/>
                    </a:solidFill>
                    <a:effectLst>
                      <a:outerShdw blurRad="38100" dist="38100" dir="2700000" algn="tl">
                        <a:srgbClr val="C0C0C0"/>
                      </a:outerShdw>
                    </a:effectLst>
                    <a:latin typeface="Times New Roman"/>
                    <a:ea typeface="宋体" panose="02010600030101010101" pitchFamily="2" charset="-122"/>
                  </a:rPr>
                  <a:t>36</a:t>
                </a:r>
              </a:p>
            </p:txBody>
          </p:sp>
          <p:sp>
            <p:nvSpPr>
              <p:cNvPr id="599088" name="Text Box 48"/>
              <p:cNvSpPr txBox="1">
                <a:spLocks noChangeArrowheads="1"/>
              </p:cNvSpPr>
              <p:nvPr/>
            </p:nvSpPr>
            <p:spPr bwMode="auto">
              <a:xfrm>
                <a:off x="5466" y="2818"/>
                <a:ext cx="317" cy="291"/>
              </a:xfrm>
              <a:prstGeom prst="rect">
                <a:avLst/>
              </a:prstGeom>
              <a:noFill/>
              <a:ln w="12700">
                <a:noFill/>
                <a:miter lim="800000"/>
                <a:headEnd type="none" w="sm" len="sm"/>
                <a:tailEnd type="none" w="sm" len="sm"/>
              </a:ln>
              <a:effectLst/>
            </p:spPr>
            <p:txBody>
              <a:bodyP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fontAlgn="base">
                  <a:spcBef>
                    <a:spcPct val="50000"/>
                  </a:spcBef>
                  <a:spcAft>
                    <a:spcPct val="0"/>
                  </a:spcAft>
                  <a:defRPr/>
                </a:pPr>
                <a:r>
                  <a:rPr lang="en-US" altLang="zh-CN" b="1" dirty="0" smtClean="0">
                    <a:solidFill>
                      <a:srgbClr val="000000"/>
                    </a:solidFill>
                    <a:effectLst>
                      <a:outerShdw blurRad="38100" dist="38100" dir="2700000" algn="tl">
                        <a:srgbClr val="C0C0C0"/>
                      </a:outerShdw>
                    </a:effectLst>
                    <a:latin typeface="Times New Roman"/>
                    <a:ea typeface="宋体" panose="02010600030101010101" pitchFamily="2" charset="-122"/>
                  </a:rPr>
                  <a:t>35</a:t>
                </a:r>
              </a:p>
            </p:txBody>
          </p:sp>
          <p:sp>
            <p:nvSpPr>
              <p:cNvPr id="599089" name="Text Box 49"/>
              <p:cNvSpPr txBox="1">
                <a:spLocks noChangeArrowheads="1"/>
              </p:cNvSpPr>
              <p:nvPr/>
            </p:nvSpPr>
            <p:spPr bwMode="auto">
              <a:xfrm>
                <a:off x="6010" y="2777"/>
                <a:ext cx="317" cy="291"/>
              </a:xfrm>
              <a:prstGeom prst="rect">
                <a:avLst/>
              </a:prstGeom>
              <a:noFill/>
              <a:ln w="12700">
                <a:noFill/>
                <a:miter lim="800000"/>
                <a:headEnd type="none" w="sm" len="sm"/>
                <a:tailEnd type="none" w="sm" len="sm"/>
              </a:ln>
              <a:effectLst/>
            </p:spPr>
            <p:txBody>
              <a:bodyP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fontAlgn="base">
                  <a:spcBef>
                    <a:spcPct val="50000"/>
                  </a:spcBef>
                  <a:spcAft>
                    <a:spcPct val="0"/>
                  </a:spcAft>
                  <a:defRPr/>
                </a:pPr>
                <a:r>
                  <a:rPr lang="en-US" altLang="zh-CN" b="1" dirty="0" smtClean="0">
                    <a:solidFill>
                      <a:srgbClr val="000000"/>
                    </a:solidFill>
                    <a:effectLst>
                      <a:outerShdw blurRad="38100" dist="38100" dir="2700000" algn="tl">
                        <a:srgbClr val="C0C0C0"/>
                      </a:outerShdw>
                    </a:effectLst>
                    <a:latin typeface="Times New Roman"/>
                    <a:ea typeface="宋体" panose="02010600030101010101" pitchFamily="2" charset="-122"/>
                  </a:rPr>
                  <a:t>34</a:t>
                </a:r>
              </a:p>
            </p:txBody>
          </p:sp>
          <p:sp>
            <p:nvSpPr>
              <p:cNvPr id="599090" name="Text Box 50"/>
              <p:cNvSpPr txBox="1">
                <a:spLocks noChangeArrowheads="1"/>
              </p:cNvSpPr>
              <p:nvPr/>
            </p:nvSpPr>
            <p:spPr bwMode="auto">
              <a:xfrm>
                <a:off x="4014" y="2841"/>
                <a:ext cx="317" cy="291"/>
              </a:xfrm>
              <a:prstGeom prst="rect">
                <a:avLst/>
              </a:prstGeom>
              <a:noFill/>
              <a:ln w="12700">
                <a:noFill/>
                <a:miter lim="800000"/>
                <a:headEnd type="none" w="sm" len="sm"/>
                <a:tailEnd type="none" w="sm" len="sm"/>
              </a:ln>
              <a:effectLst/>
            </p:spPr>
            <p:txBody>
              <a:bodyP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fontAlgn="base">
                  <a:spcBef>
                    <a:spcPct val="50000"/>
                  </a:spcBef>
                  <a:spcAft>
                    <a:spcPct val="0"/>
                  </a:spcAft>
                  <a:defRPr/>
                </a:pPr>
                <a:r>
                  <a:rPr lang="en-US" altLang="zh-CN" b="1" dirty="0" smtClean="0">
                    <a:solidFill>
                      <a:srgbClr val="C00000"/>
                    </a:solidFill>
                    <a:effectLst>
                      <a:outerShdw blurRad="38100" dist="38100" dir="2700000" algn="tl">
                        <a:srgbClr val="C0C0C0"/>
                      </a:outerShdw>
                    </a:effectLst>
                    <a:latin typeface="Times New Roman"/>
                    <a:ea typeface="宋体" panose="02010600030101010101" pitchFamily="2" charset="-122"/>
                  </a:rPr>
                  <a:t>36</a:t>
                </a:r>
              </a:p>
            </p:txBody>
          </p:sp>
          <p:sp>
            <p:nvSpPr>
              <p:cNvPr id="599091" name="Text Box 51"/>
              <p:cNvSpPr txBox="1">
                <a:spLocks noChangeArrowheads="1"/>
              </p:cNvSpPr>
              <p:nvPr/>
            </p:nvSpPr>
            <p:spPr bwMode="auto">
              <a:xfrm>
                <a:off x="4331" y="2841"/>
                <a:ext cx="317" cy="291"/>
              </a:xfrm>
              <a:prstGeom prst="rect">
                <a:avLst/>
              </a:prstGeom>
              <a:noFill/>
              <a:ln w="12700">
                <a:noFill/>
                <a:miter lim="800000"/>
                <a:headEnd type="none" w="sm" len="sm"/>
                <a:tailEnd type="none" w="sm" len="sm"/>
              </a:ln>
              <a:effectLst/>
            </p:spPr>
            <p:txBody>
              <a:bodyP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fontAlgn="base">
                  <a:spcBef>
                    <a:spcPct val="50000"/>
                  </a:spcBef>
                  <a:spcAft>
                    <a:spcPct val="0"/>
                  </a:spcAft>
                  <a:defRPr/>
                </a:pPr>
                <a:r>
                  <a:rPr lang="en-US" altLang="zh-CN" b="1" dirty="0" smtClean="0">
                    <a:solidFill>
                      <a:srgbClr val="000000"/>
                    </a:solidFill>
                    <a:effectLst>
                      <a:outerShdw blurRad="38100" dist="38100" dir="2700000" algn="tl">
                        <a:srgbClr val="C0C0C0"/>
                      </a:outerShdw>
                    </a:effectLst>
                    <a:latin typeface="Times New Roman"/>
                    <a:ea typeface="宋体" panose="02010600030101010101" pitchFamily="2" charset="-122"/>
                  </a:rPr>
                  <a:t>35</a:t>
                </a:r>
              </a:p>
            </p:txBody>
          </p:sp>
          <p:sp>
            <p:nvSpPr>
              <p:cNvPr id="599092" name="Text Box 52"/>
              <p:cNvSpPr txBox="1">
                <a:spLocks noChangeArrowheads="1"/>
              </p:cNvSpPr>
              <p:nvPr/>
            </p:nvSpPr>
            <p:spPr bwMode="auto">
              <a:xfrm>
                <a:off x="4695" y="2841"/>
                <a:ext cx="317" cy="291"/>
              </a:xfrm>
              <a:prstGeom prst="rect">
                <a:avLst/>
              </a:prstGeom>
              <a:noFill/>
              <a:ln w="12700">
                <a:noFill/>
                <a:miter lim="800000"/>
                <a:headEnd type="none" w="sm" len="sm"/>
                <a:tailEnd type="none" w="sm" len="sm"/>
              </a:ln>
              <a:effectLst/>
            </p:spPr>
            <p:txBody>
              <a:bodyP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fontAlgn="base">
                  <a:spcBef>
                    <a:spcPct val="50000"/>
                  </a:spcBef>
                  <a:spcAft>
                    <a:spcPct val="0"/>
                  </a:spcAft>
                  <a:defRPr/>
                </a:pPr>
                <a:r>
                  <a:rPr lang="en-US" altLang="zh-CN" b="1" dirty="0" smtClean="0">
                    <a:solidFill>
                      <a:srgbClr val="C00000"/>
                    </a:solidFill>
                    <a:effectLst>
                      <a:outerShdw blurRad="38100" dist="38100" dir="2700000" algn="tl">
                        <a:srgbClr val="C0C0C0"/>
                      </a:outerShdw>
                    </a:effectLst>
                    <a:latin typeface="Times New Roman"/>
                    <a:ea typeface="宋体" panose="02010600030101010101" pitchFamily="2" charset="-122"/>
                  </a:rPr>
                  <a:t>36</a:t>
                </a:r>
              </a:p>
            </p:txBody>
          </p:sp>
          <p:sp>
            <p:nvSpPr>
              <p:cNvPr id="599093" name="Text Box 53"/>
              <p:cNvSpPr txBox="1">
                <a:spLocks noChangeArrowheads="1"/>
              </p:cNvSpPr>
              <p:nvPr/>
            </p:nvSpPr>
            <p:spPr bwMode="auto">
              <a:xfrm>
                <a:off x="5220" y="2841"/>
                <a:ext cx="317" cy="291"/>
              </a:xfrm>
              <a:prstGeom prst="rect">
                <a:avLst/>
              </a:prstGeom>
              <a:noFill/>
              <a:ln w="12700">
                <a:noFill/>
                <a:miter lim="800000"/>
                <a:headEnd type="none" w="sm" len="sm"/>
                <a:tailEnd type="none" w="sm" len="sm"/>
              </a:ln>
              <a:effectLst/>
            </p:spPr>
            <p:txBody>
              <a:bodyP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fontAlgn="base">
                  <a:spcBef>
                    <a:spcPct val="50000"/>
                  </a:spcBef>
                  <a:spcAft>
                    <a:spcPct val="0"/>
                  </a:spcAft>
                  <a:defRPr/>
                </a:pPr>
                <a:r>
                  <a:rPr lang="en-US" altLang="zh-CN" b="1" dirty="0" smtClean="0">
                    <a:solidFill>
                      <a:srgbClr val="000000"/>
                    </a:solidFill>
                    <a:effectLst>
                      <a:outerShdw blurRad="38100" dist="38100" dir="2700000" algn="tl">
                        <a:srgbClr val="C0C0C0"/>
                      </a:outerShdw>
                    </a:effectLst>
                    <a:latin typeface="Times New Roman"/>
                    <a:ea typeface="宋体" panose="02010600030101010101" pitchFamily="2" charset="-122"/>
                  </a:rPr>
                  <a:t>35</a:t>
                </a:r>
              </a:p>
            </p:txBody>
          </p:sp>
        </p:grpSp>
      </p:grpSp>
      <p:sp>
        <p:nvSpPr>
          <p:cNvPr id="59" name="Line 29"/>
          <p:cNvSpPr>
            <a:spLocks noChangeShapeType="1"/>
          </p:cNvSpPr>
          <p:nvPr/>
        </p:nvSpPr>
        <p:spPr bwMode="auto">
          <a:xfrm flipH="1">
            <a:off x="1655822" y="2568325"/>
            <a:ext cx="298241" cy="314551"/>
          </a:xfrm>
          <a:prstGeom prst="line">
            <a:avLst/>
          </a:prstGeom>
          <a:noFill/>
          <a:ln w="38100">
            <a:solidFill>
              <a:srgbClr val="000080"/>
            </a:solidFill>
            <a:round/>
            <a:headEnd type="none" w="sm" len="sm"/>
            <a:tailEnd type="none" w="sm" len="sm"/>
          </a:ln>
          <a:effectLst/>
        </p:spPr>
        <p:txBody>
          <a:bodyP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60" name="Line 29"/>
          <p:cNvSpPr>
            <a:spLocks noChangeShapeType="1"/>
          </p:cNvSpPr>
          <p:nvPr/>
        </p:nvSpPr>
        <p:spPr bwMode="auto">
          <a:xfrm flipH="1">
            <a:off x="2375902" y="2568325"/>
            <a:ext cx="298241" cy="314551"/>
          </a:xfrm>
          <a:prstGeom prst="line">
            <a:avLst/>
          </a:prstGeom>
          <a:noFill/>
          <a:ln w="38100">
            <a:solidFill>
              <a:srgbClr val="000080"/>
            </a:solidFill>
            <a:round/>
            <a:headEnd type="none" w="sm" len="sm"/>
            <a:tailEnd type="none" w="sm" len="sm"/>
          </a:ln>
          <a:effectLst/>
        </p:spPr>
        <p:txBody>
          <a:bodyP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61" name="Line 29"/>
          <p:cNvSpPr>
            <a:spLocks noChangeShapeType="1"/>
          </p:cNvSpPr>
          <p:nvPr/>
        </p:nvSpPr>
        <p:spPr bwMode="auto">
          <a:xfrm flipH="1">
            <a:off x="2958382" y="2564902"/>
            <a:ext cx="291826" cy="307785"/>
          </a:xfrm>
          <a:prstGeom prst="line">
            <a:avLst/>
          </a:prstGeom>
          <a:noFill/>
          <a:ln w="38100">
            <a:solidFill>
              <a:srgbClr val="000080"/>
            </a:solidFill>
            <a:round/>
            <a:headEnd type="none" w="sm" len="sm"/>
            <a:tailEnd type="none" w="sm" len="sm"/>
          </a:ln>
          <a:effectLst/>
        </p:spPr>
        <p:txBody>
          <a:bodyP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62" name="Line 29"/>
          <p:cNvSpPr>
            <a:spLocks noChangeShapeType="1"/>
          </p:cNvSpPr>
          <p:nvPr/>
        </p:nvSpPr>
        <p:spPr bwMode="auto">
          <a:xfrm flipH="1">
            <a:off x="3992142" y="2564902"/>
            <a:ext cx="291826" cy="307785"/>
          </a:xfrm>
          <a:prstGeom prst="line">
            <a:avLst/>
          </a:prstGeom>
          <a:noFill/>
          <a:ln w="38100">
            <a:solidFill>
              <a:srgbClr val="000080"/>
            </a:solidFill>
            <a:round/>
            <a:headEnd type="none" w="sm" len="sm"/>
            <a:tailEnd type="none" w="sm" len="sm"/>
          </a:ln>
          <a:effectLst/>
        </p:spPr>
        <p:txBody>
          <a:bodyP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63" name="Line 29"/>
          <p:cNvSpPr>
            <a:spLocks noChangeShapeType="1"/>
          </p:cNvSpPr>
          <p:nvPr/>
        </p:nvSpPr>
        <p:spPr bwMode="auto">
          <a:xfrm flipH="1">
            <a:off x="4495379" y="2525846"/>
            <a:ext cx="220635" cy="357030"/>
          </a:xfrm>
          <a:prstGeom prst="line">
            <a:avLst/>
          </a:prstGeom>
          <a:noFill/>
          <a:ln w="38100">
            <a:solidFill>
              <a:srgbClr val="000080"/>
            </a:solidFill>
            <a:round/>
            <a:headEnd type="none" w="sm" len="sm"/>
            <a:tailEnd type="none" w="sm" len="sm"/>
          </a:ln>
          <a:effectLst/>
        </p:spPr>
        <p:txBody>
          <a:bodyP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64" name="Line 29"/>
          <p:cNvSpPr>
            <a:spLocks noChangeShapeType="1"/>
          </p:cNvSpPr>
          <p:nvPr/>
        </p:nvSpPr>
        <p:spPr bwMode="auto">
          <a:xfrm flipH="1">
            <a:off x="5265022" y="2523315"/>
            <a:ext cx="298449" cy="314770"/>
          </a:xfrm>
          <a:prstGeom prst="line">
            <a:avLst/>
          </a:prstGeom>
          <a:noFill/>
          <a:ln w="38100">
            <a:solidFill>
              <a:srgbClr val="000080"/>
            </a:solidFill>
            <a:round/>
            <a:headEnd type="none" w="sm" len="sm"/>
            <a:tailEnd type="none" w="sm" len="sm"/>
          </a:ln>
          <a:effectLst/>
        </p:spPr>
        <p:txBody>
          <a:bodyP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65" name="Line 29"/>
          <p:cNvSpPr>
            <a:spLocks noChangeShapeType="1"/>
          </p:cNvSpPr>
          <p:nvPr/>
        </p:nvSpPr>
        <p:spPr bwMode="auto">
          <a:xfrm flipH="1">
            <a:off x="5866684" y="2478305"/>
            <a:ext cx="106174" cy="371233"/>
          </a:xfrm>
          <a:prstGeom prst="line">
            <a:avLst/>
          </a:prstGeom>
          <a:noFill/>
          <a:ln w="38100">
            <a:solidFill>
              <a:srgbClr val="000080"/>
            </a:solidFill>
            <a:round/>
            <a:headEnd type="none" w="sm" len="sm"/>
            <a:tailEnd type="none" w="sm" len="sm"/>
          </a:ln>
          <a:effectLst/>
        </p:spPr>
        <p:txBody>
          <a:bodyP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66" name="Line 32"/>
          <p:cNvSpPr>
            <a:spLocks noChangeShapeType="1"/>
          </p:cNvSpPr>
          <p:nvPr/>
        </p:nvSpPr>
        <p:spPr bwMode="auto">
          <a:xfrm>
            <a:off x="1979712" y="2564902"/>
            <a:ext cx="147122" cy="317974"/>
          </a:xfrm>
          <a:prstGeom prst="line">
            <a:avLst/>
          </a:prstGeom>
          <a:noFill/>
          <a:ln w="38100">
            <a:solidFill>
              <a:srgbClr val="000080"/>
            </a:solidFill>
            <a:round/>
            <a:headEnd type="none" w="sm" len="sm"/>
            <a:tailEnd type="none" w="sm" len="sm"/>
          </a:ln>
          <a:effectLst/>
        </p:spPr>
        <p:txBody>
          <a:bodyP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67" name="Line 32"/>
          <p:cNvSpPr>
            <a:spLocks noChangeShapeType="1"/>
          </p:cNvSpPr>
          <p:nvPr/>
        </p:nvSpPr>
        <p:spPr bwMode="auto">
          <a:xfrm>
            <a:off x="2696686" y="2564902"/>
            <a:ext cx="147122" cy="317974"/>
          </a:xfrm>
          <a:prstGeom prst="line">
            <a:avLst/>
          </a:prstGeom>
          <a:noFill/>
          <a:ln w="38100">
            <a:solidFill>
              <a:srgbClr val="000080"/>
            </a:solidFill>
            <a:round/>
            <a:headEnd type="none" w="sm" len="sm"/>
            <a:tailEnd type="none" w="sm" len="sm"/>
          </a:ln>
          <a:effectLst/>
        </p:spPr>
        <p:txBody>
          <a:bodyP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68" name="Line 32"/>
          <p:cNvSpPr>
            <a:spLocks noChangeShapeType="1"/>
          </p:cNvSpPr>
          <p:nvPr/>
        </p:nvSpPr>
        <p:spPr bwMode="auto">
          <a:xfrm>
            <a:off x="3272750" y="2564902"/>
            <a:ext cx="147122" cy="317974"/>
          </a:xfrm>
          <a:prstGeom prst="line">
            <a:avLst/>
          </a:prstGeom>
          <a:noFill/>
          <a:ln w="38100">
            <a:solidFill>
              <a:srgbClr val="000080"/>
            </a:solidFill>
            <a:round/>
            <a:headEnd type="none" w="sm" len="sm"/>
            <a:tailEnd type="none" w="sm" len="sm"/>
          </a:ln>
          <a:effectLst/>
        </p:spPr>
        <p:txBody>
          <a:bodyP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69" name="Line 32"/>
          <p:cNvSpPr>
            <a:spLocks noChangeShapeType="1"/>
          </p:cNvSpPr>
          <p:nvPr/>
        </p:nvSpPr>
        <p:spPr bwMode="auto">
          <a:xfrm>
            <a:off x="4280862" y="2564902"/>
            <a:ext cx="147122" cy="317974"/>
          </a:xfrm>
          <a:prstGeom prst="line">
            <a:avLst/>
          </a:prstGeom>
          <a:noFill/>
          <a:ln w="38100">
            <a:solidFill>
              <a:srgbClr val="000080"/>
            </a:solidFill>
            <a:round/>
            <a:headEnd type="none" w="sm" len="sm"/>
            <a:tailEnd type="none" w="sm" len="sm"/>
          </a:ln>
          <a:effectLst/>
        </p:spPr>
        <p:txBody>
          <a:bodyP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70" name="Line 32"/>
          <p:cNvSpPr>
            <a:spLocks noChangeShapeType="1"/>
          </p:cNvSpPr>
          <p:nvPr/>
        </p:nvSpPr>
        <p:spPr bwMode="auto">
          <a:xfrm>
            <a:off x="4712910" y="2534960"/>
            <a:ext cx="147122" cy="317974"/>
          </a:xfrm>
          <a:prstGeom prst="line">
            <a:avLst/>
          </a:prstGeom>
          <a:noFill/>
          <a:ln w="38100">
            <a:solidFill>
              <a:srgbClr val="000080"/>
            </a:solidFill>
            <a:round/>
            <a:headEnd type="none" w="sm" len="sm"/>
            <a:tailEnd type="none" w="sm" len="sm"/>
          </a:ln>
          <a:effectLst/>
        </p:spPr>
        <p:txBody>
          <a:bodyP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71" name="Line 32"/>
          <p:cNvSpPr>
            <a:spLocks noChangeShapeType="1"/>
          </p:cNvSpPr>
          <p:nvPr/>
        </p:nvSpPr>
        <p:spPr bwMode="auto">
          <a:xfrm>
            <a:off x="5577006" y="2534960"/>
            <a:ext cx="147122" cy="317974"/>
          </a:xfrm>
          <a:prstGeom prst="line">
            <a:avLst/>
          </a:prstGeom>
          <a:noFill/>
          <a:ln w="38100">
            <a:solidFill>
              <a:srgbClr val="000080"/>
            </a:solidFill>
            <a:round/>
            <a:headEnd type="none" w="sm" len="sm"/>
            <a:tailEnd type="none" w="sm" len="sm"/>
          </a:ln>
          <a:effectLst/>
        </p:spPr>
        <p:txBody>
          <a:bodyP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72" name="Line 32"/>
          <p:cNvSpPr>
            <a:spLocks noChangeShapeType="1"/>
          </p:cNvSpPr>
          <p:nvPr/>
        </p:nvSpPr>
        <p:spPr bwMode="auto">
          <a:xfrm>
            <a:off x="6009054" y="2492894"/>
            <a:ext cx="147122" cy="317974"/>
          </a:xfrm>
          <a:prstGeom prst="line">
            <a:avLst/>
          </a:prstGeom>
          <a:noFill/>
          <a:ln w="38100">
            <a:solidFill>
              <a:srgbClr val="000080"/>
            </a:solidFill>
            <a:round/>
            <a:headEnd type="none" w="sm" len="sm"/>
            <a:tailEnd type="none" w="sm" len="sm"/>
          </a:ln>
          <a:effectLst/>
        </p:spPr>
        <p:txBody>
          <a:bodyP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73" name="Line 29"/>
          <p:cNvSpPr>
            <a:spLocks noChangeShapeType="1"/>
          </p:cNvSpPr>
          <p:nvPr/>
        </p:nvSpPr>
        <p:spPr bwMode="auto">
          <a:xfrm flipH="1">
            <a:off x="3477494" y="2564903"/>
            <a:ext cx="234203" cy="284636"/>
          </a:xfrm>
          <a:prstGeom prst="line">
            <a:avLst/>
          </a:prstGeom>
          <a:noFill/>
          <a:ln w="38100">
            <a:solidFill>
              <a:srgbClr val="000080"/>
            </a:solidFill>
            <a:round/>
            <a:headEnd type="none" w="sm" len="sm"/>
            <a:tailEnd type="none" w="sm" len="sm"/>
          </a:ln>
          <a:effectLst/>
        </p:spPr>
        <p:txBody>
          <a:bodyP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75" name="Line 32"/>
          <p:cNvSpPr>
            <a:spLocks noChangeShapeType="1"/>
          </p:cNvSpPr>
          <p:nvPr/>
        </p:nvSpPr>
        <p:spPr bwMode="auto">
          <a:xfrm>
            <a:off x="3707904" y="2564902"/>
            <a:ext cx="147122" cy="317974"/>
          </a:xfrm>
          <a:prstGeom prst="line">
            <a:avLst/>
          </a:prstGeom>
          <a:noFill/>
          <a:ln w="38100">
            <a:solidFill>
              <a:srgbClr val="000080"/>
            </a:solidFill>
            <a:round/>
            <a:headEnd type="none" w="sm" len="sm"/>
            <a:tailEnd type="none" w="sm" len="sm"/>
          </a:ln>
          <a:effectLst/>
        </p:spPr>
        <p:txBody>
          <a:bodyPr/>
          <a:lstStyle/>
          <a:p>
            <a:pPr eaLnBrk="0" fontAlgn="base" hangingPunct="0">
              <a:spcBef>
                <a:spcPct val="0"/>
              </a:spcBef>
              <a:spcAft>
                <a:spcPct val="0"/>
              </a:spcAft>
              <a:defRPr/>
            </a:pPr>
            <a:endParaRPr lang="zh-CN" altLang="en-US" sz="2400">
              <a:solidFill>
                <a:srgbClr val="000000"/>
              </a:solidFill>
              <a:effectLst>
                <a:outerShdw blurRad="38100" dist="38100" dir="2700000" algn="tl">
                  <a:srgbClr val="000000">
                    <a:alpha val="43137"/>
                  </a:srgbClr>
                </a:outerShdw>
              </a:effectLst>
            </a:endParaRPr>
          </a:p>
        </p:txBody>
      </p:sp>
      <p:sp>
        <p:nvSpPr>
          <p:cNvPr id="6" name="文本框 5"/>
          <p:cNvSpPr txBox="1"/>
          <p:nvPr/>
        </p:nvSpPr>
        <p:spPr>
          <a:xfrm>
            <a:off x="1331640" y="2708918"/>
            <a:ext cx="492443" cy="461665"/>
          </a:xfrm>
          <a:prstGeom prst="rect">
            <a:avLst/>
          </a:prstGeom>
          <a:noFill/>
        </p:spPr>
        <p:txBody>
          <a:bodyPr wrap="none" rtlCol="0">
            <a:spAutoFit/>
          </a:bodyPr>
          <a:lstStyle/>
          <a:p>
            <a:pPr eaLnBrk="0" fontAlgn="base" hangingPunct="0">
              <a:spcBef>
                <a:spcPct val="0"/>
              </a:spcBef>
              <a:spcAft>
                <a:spcPct val="0"/>
              </a:spcAft>
            </a:pPr>
            <a:r>
              <a:rPr lang="en-US" altLang="zh-CN" sz="2400" b="1" dirty="0" smtClean="0">
                <a:solidFill>
                  <a:srgbClr val="000000"/>
                </a:solidFill>
              </a:rPr>
              <a:t>…</a:t>
            </a:r>
            <a:endParaRPr lang="zh-CN" altLang="en-US" sz="2400" b="1" dirty="0">
              <a:solidFill>
                <a:srgbClr val="000000"/>
              </a:solidFill>
            </a:endParaRPr>
          </a:p>
        </p:txBody>
      </p:sp>
      <p:sp>
        <p:nvSpPr>
          <p:cNvPr id="77" name="文本框 76"/>
          <p:cNvSpPr txBox="1"/>
          <p:nvPr/>
        </p:nvSpPr>
        <p:spPr>
          <a:xfrm>
            <a:off x="1847309" y="2708918"/>
            <a:ext cx="492443" cy="461665"/>
          </a:xfrm>
          <a:prstGeom prst="rect">
            <a:avLst/>
          </a:prstGeom>
          <a:noFill/>
        </p:spPr>
        <p:txBody>
          <a:bodyPr wrap="none" rtlCol="0">
            <a:spAutoFit/>
          </a:bodyPr>
          <a:lstStyle/>
          <a:p>
            <a:pPr eaLnBrk="0" fontAlgn="base" hangingPunct="0">
              <a:spcBef>
                <a:spcPct val="0"/>
              </a:spcBef>
              <a:spcAft>
                <a:spcPct val="0"/>
              </a:spcAft>
            </a:pPr>
            <a:r>
              <a:rPr lang="en-US" altLang="zh-CN" sz="2400" b="1" dirty="0" smtClean="0">
                <a:solidFill>
                  <a:srgbClr val="000000"/>
                </a:solidFill>
              </a:rPr>
              <a:t>…</a:t>
            </a:r>
            <a:endParaRPr lang="zh-CN" altLang="en-US" sz="2400" b="1" dirty="0">
              <a:solidFill>
                <a:srgbClr val="000000"/>
              </a:solidFill>
            </a:endParaRPr>
          </a:p>
        </p:txBody>
      </p:sp>
      <p:sp>
        <p:nvSpPr>
          <p:cNvPr id="78" name="文本框 77"/>
          <p:cNvSpPr txBox="1"/>
          <p:nvPr/>
        </p:nvSpPr>
        <p:spPr>
          <a:xfrm>
            <a:off x="2160055" y="2708918"/>
            <a:ext cx="492443" cy="461665"/>
          </a:xfrm>
          <a:prstGeom prst="rect">
            <a:avLst/>
          </a:prstGeom>
          <a:noFill/>
        </p:spPr>
        <p:txBody>
          <a:bodyPr wrap="none" rtlCol="0">
            <a:spAutoFit/>
          </a:bodyPr>
          <a:lstStyle/>
          <a:p>
            <a:pPr eaLnBrk="0" fontAlgn="base" hangingPunct="0">
              <a:spcBef>
                <a:spcPct val="0"/>
              </a:spcBef>
              <a:spcAft>
                <a:spcPct val="0"/>
              </a:spcAft>
            </a:pPr>
            <a:r>
              <a:rPr lang="en-US" altLang="zh-CN" sz="2400" b="1" dirty="0" smtClean="0">
                <a:solidFill>
                  <a:srgbClr val="000000"/>
                </a:solidFill>
              </a:rPr>
              <a:t>…</a:t>
            </a:r>
            <a:endParaRPr lang="zh-CN" altLang="en-US" sz="2400" b="1" dirty="0">
              <a:solidFill>
                <a:srgbClr val="000000"/>
              </a:solidFill>
            </a:endParaRPr>
          </a:p>
        </p:txBody>
      </p:sp>
      <p:sp>
        <p:nvSpPr>
          <p:cNvPr id="79" name="文本框 78"/>
          <p:cNvSpPr txBox="1"/>
          <p:nvPr/>
        </p:nvSpPr>
        <p:spPr>
          <a:xfrm>
            <a:off x="2514586" y="2704015"/>
            <a:ext cx="492443" cy="461665"/>
          </a:xfrm>
          <a:prstGeom prst="rect">
            <a:avLst/>
          </a:prstGeom>
          <a:noFill/>
        </p:spPr>
        <p:txBody>
          <a:bodyPr wrap="none" rtlCol="0">
            <a:spAutoFit/>
          </a:bodyPr>
          <a:lstStyle/>
          <a:p>
            <a:pPr eaLnBrk="0" fontAlgn="base" hangingPunct="0">
              <a:spcBef>
                <a:spcPct val="0"/>
              </a:spcBef>
              <a:spcAft>
                <a:spcPct val="0"/>
              </a:spcAft>
            </a:pPr>
            <a:r>
              <a:rPr lang="en-US" altLang="zh-CN" sz="2400" b="1" dirty="0" smtClean="0">
                <a:solidFill>
                  <a:srgbClr val="000000"/>
                </a:solidFill>
              </a:rPr>
              <a:t>…</a:t>
            </a:r>
            <a:endParaRPr lang="zh-CN" altLang="en-US" sz="2400" b="1" dirty="0">
              <a:solidFill>
                <a:srgbClr val="000000"/>
              </a:solidFill>
            </a:endParaRPr>
          </a:p>
        </p:txBody>
      </p:sp>
      <p:sp>
        <p:nvSpPr>
          <p:cNvPr id="80" name="文本框 79"/>
          <p:cNvSpPr txBox="1"/>
          <p:nvPr/>
        </p:nvSpPr>
        <p:spPr>
          <a:xfrm>
            <a:off x="2816365" y="2704015"/>
            <a:ext cx="492443" cy="461665"/>
          </a:xfrm>
          <a:prstGeom prst="rect">
            <a:avLst/>
          </a:prstGeom>
          <a:noFill/>
        </p:spPr>
        <p:txBody>
          <a:bodyPr wrap="none" rtlCol="0">
            <a:spAutoFit/>
          </a:bodyPr>
          <a:lstStyle/>
          <a:p>
            <a:pPr eaLnBrk="0" fontAlgn="base" hangingPunct="0">
              <a:spcBef>
                <a:spcPct val="0"/>
              </a:spcBef>
              <a:spcAft>
                <a:spcPct val="0"/>
              </a:spcAft>
            </a:pPr>
            <a:r>
              <a:rPr lang="en-US" altLang="zh-CN" sz="2400" b="1" dirty="0" smtClean="0">
                <a:solidFill>
                  <a:srgbClr val="000000"/>
                </a:solidFill>
              </a:rPr>
              <a:t>…</a:t>
            </a:r>
            <a:endParaRPr lang="zh-CN" altLang="en-US" sz="2400" b="1" dirty="0">
              <a:solidFill>
                <a:srgbClr val="000000"/>
              </a:solidFill>
            </a:endParaRPr>
          </a:p>
        </p:txBody>
      </p:sp>
      <p:sp>
        <p:nvSpPr>
          <p:cNvPr id="81" name="文本框 80"/>
          <p:cNvSpPr txBox="1"/>
          <p:nvPr/>
        </p:nvSpPr>
        <p:spPr>
          <a:xfrm>
            <a:off x="3203848" y="2704015"/>
            <a:ext cx="492443" cy="461665"/>
          </a:xfrm>
          <a:prstGeom prst="rect">
            <a:avLst/>
          </a:prstGeom>
          <a:noFill/>
        </p:spPr>
        <p:txBody>
          <a:bodyPr wrap="none" rtlCol="0">
            <a:spAutoFit/>
          </a:bodyPr>
          <a:lstStyle/>
          <a:p>
            <a:pPr eaLnBrk="0" fontAlgn="base" hangingPunct="0">
              <a:spcBef>
                <a:spcPct val="0"/>
              </a:spcBef>
              <a:spcAft>
                <a:spcPct val="0"/>
              </a:spcAft>
            </a:pPr>
            <a:r>
              <a:rPr lang="en-US" altLang="zh-CN" sz="2400" b="1" dirty="0" smtClean="0">
                <a:solidFill>
                  <a:srgbClr val="000000"/>
                </a:solidFill>
              </a:rPr>
              <a:t>…</a:t>
            </a:r>
            <a:endParaRPr lang="zh-CN" altLang="en-US" sz="2400" b="1" dirty="0">
              <a:solidFill>
                <a:srgbClr val="000000"/>
              </a:solidFill>
            </a:endParaRPr>
          </a:p>
        </p:txBody>
      </p:sp>
      <p:sp>
        <p:nvSpPr>
          <p:cNvPr id="82" name="文本框 81"/>
          <p:cNvSpPr txBox="1"/>
          <p:nvPr/>
        </p:nvSpPr>
        <p:spPr>
          <a:xfrm>
            <a:off x="3719517" y="2704015"/>
            <a:ext cx="492443" cy="461665"/>
          </a:xfrm>
          <a:prstGeom prst="rect">
            <a:avLst/>
          </a:prstGeom>
          <a:noFill/>
        </p:spPr>
        <p:txBody>
          <a:bodyPr wrap="none" rtlCol="0">
            <a:spAutoFit/>
          </a:bodyPr>
          <a:lstStyle/>
          <a:p>
            <a:pPr eaLnBrk="0" fontAlgn="base" hangingPunct="0">
              <a:spcBef>
                <a:spcPct val="0"/>
              </a:spcBef>
              <a:spcAft>
                <a:spcPct val="0"/>
              </a:spcAft>
            </a:pPr>
            <a:r>
              <a:rPr lang="en-US" altLang="zh-CN" sz="2400" b="1" dirty="0" smtClean="0">
                <a:solidFill>
                  <a:srgbClr val="000000"/>
                </a:solidFill>
              </a:rPr>
              <a:t>…</a:t>
            </a:r>
            <a:endParaRPr lang="zh-CN" altLang="en-US" sz="2400" b="1" dirty="0">
              <a:solidFill>
                <a:srgbClr val="000000"/>
              </a:solidFill>
            </a:endParaRPr>
          </a:p>
        </p:txBody>
      </p:sp>
      <p:sp>
        <p:nvSpPr>
          <p:cNvPr id="83" name="文本框 82"/>
          <p:cNvSpPr txBox="1"/>
          <p:nvPr/>
        </p:nvSpPr>
        <p:spPr>
          <a:xfrm>
            <a:off x="4211960" y="2704015"/>
            <a:ext cx="492443" cy="461665"/>
          </a:xfrm>
          <a:prstGeom prst="rect">
            <a:avLst/>
          </a:prstGeom>
          <a:noFill/>
        </p:spPr>
        <p:txBody>
          <a:bodyPr wrap="none" rtlCol="0">
            <a:spAutoFit/>
          </a:bodyPr>
          <a:lstStyle/>
          <a:p>
            <a:pPr eaLnBrk="0" fontAlgn="base" hangingPunct="0">
              <a:spcBef>
                <a:spcPct val="0"/>
              </a:spcBef>
              <a:spcAft>
                <a:spcPct val="0"/>
              </a:spcAft>
            </a:pPr>
            <a:r>
              <a:rPr lang="en-US" altLang="zh-CN" sz="2400" b="1" dirty="0" smtClean="0">
                <a:solidFill>
                  <a:srgbClr val="000000"/>
                </a:solidFill>
              </a:rPr>
              <a:t>…</a:t>
            </a:r>
            <a:endParaRPr lang="zh-CN" altLang="en-US" sz="2400" b="1" dirty="0">
              <a:solidFill>
                <a:srgbClr val="000000"/>
              </a:solidFill>
            </a:endParaRPr>
          </a:p>
        </p:txBody>
      </p:sp>
      <p:sp>
        <p:nvSpPr>
          <p:cNvPr id="84" name="文本框 83"/>
          <p:cNvSpPr txBox="1"/>
          <p:nvPr/>
        </p:nvSpPr>
        <p:spPr>
          <a:xfrm>
            <a:off x="4716016" y="2679301"/>
            <a:ext cx="492443" cy="461665"/>
          </a:xfrm>
          <a:prstGeom prst="rect">
            <a:avLst/>
          </a:prstGeom>
          <a:noFill/>
        </p:spPr>
        <p:txBody>
          <a:bodyPr wrap="none" rtlCol="0">
            <a:spAutoFit/>
          </a:bodyPr>
          <a:lstStyle/>
          <a:p>
            <a:pPr eaLnBrk="0" fontAlgn="base" hangingPunct="0">
              <a:spcBef>
                <a:spcPct val="0"/>
              </a:spcBef>
              <a:spcAft>
                <a:spcPct val="0"/>
              </a:spcAft>
            </a:pPr>
            <a:r>
              <a:rPr lang="en-US" altLang="zh-CN" sz="2400" b="1" dirty="0" smtClean="0">
                <a:solidFill>
                  <a:srgbClr val="000000"/>
                </a:solidFill>
              </a:rPr>
              <a:t>…</a:t>
            </a:r>
            <a:endParaRPr lang="zh-CN" altLang="en-US" sz="2400" b="1" dirty="0">
              <a:solidFill>
                <a:srgbClr val="000000"/>
              </a:solidFill>
            </a:endParaRPr>
          </a:p>
        </p:txBody>
      </p:sp>
      <p:sp>
        <p:nvSpPr>
          <p:cNvPr id="85" name="文本框 84"/>
          <p:cNvSpPr txBox="1"/>
          <p:nvPr/>
        </p:nvSpPr>
        <p:spPr>
          <a:xfrm>
            <a:off x="5026033" y="2669862"/>
            <a:ext cx="492443" cy="461665"/>
          </a:xfrm>
          <a:prstGeom prst="rect">
            <a:avLst/>
          </a:prstGeom>
          <a:noFill/>
        </p:spPr>
        <p:txBody>
          <a:bodyPr wrap="none" rtlCol="0">
            <a:spAutoFit/>
          </a:bodyPr>
          <a:lstStyle/>
          <a:p>
            <a:pPr eaLnBrk="0" fontAlgn="base" hangingPunct="0">
              <a:spcBef>
                <a:spcPct val="0"/>
              </a:spcBef>
              <a:spcAft>
                <a:spcPct val="0"/>
              </a:spcAft>
            </a:pPr>
            <a:r>
              <a:rPr lang="en-US" altLang="zh-CN" sz="2400" b="1" dirty="0" smtClean="0">
                <a:solidFill>
                  <a:srgbClr val="000000"/>
                </a:solidFill>
              </a:rPr>
              <a:t>…</a:t>
            </a:r>
            <a:endParaRPr lang="zh-CN" altLang="en-US" sz="2400" b="1" dirty="0">
              <a:solidFill>
                <a:srgbClr val="000000"/>
              </a:solidFill>
            </a:endParaRPr>
          </a:p>
        </p:txBody>
      </p:sp>
      <p:sp>
        <p:nvSpPr>
          <p:cNvPr id="86" name="文本框 85"/>
          <p:cNvSpPr txBox="1"/>
          <p:nvPr/>
        </p:nvSpPr>
        <p:spPr>
          <a:xfrm>
            <a:off x="5591725" y="2669862"/>
            <a:ext cx="492443" cy="461665"/>
          </a:xfrm>
          <a:prstGeom prst="rect">
            <a:avLst/>
          </a:prstGeom>
          <a:noFill/>
        </p:spPr>
        <p:txBody>
          <a:bodyPr wrap="none" rtlCol="0">
            <a:spAutoFit/>
          </a:bodyPr>
          <a:lstStyle/>
          <a:p>
            <a:pPr eaLnBrk="0" fontAlgn="base" hangingPunct="0">
              <a:spcBef>
                <a:spcPct val="0"/>
              </a:spcBef>
              <a:spcAft>
                <a:spcPct val="0"/>
              </a:spcAft>
            </a:pPr>
            <a:r>
              <a:rPr lang="en-US" altLang="zh-CN" sz="2400" b="1" dirty="0" smtClean="0">
                <a:solidFill>
                  <a:srgbClr val="000000"/>
                </a:solidFill>
              </a:rPr>
              <a:t>…</a:t>
            </a:r>
            <a:endParaRPr lang="zh-CN" altLang="en-US" sz="2400" b="1" dirty="0">
              <a:solidFill>
                <a:srgbClr val="000000"/>
              </a:solidFill>
            </a:endParaRPr>
          </a:p>
        </p:txBody>
      </p:sp>
      <p:sp>
        <p:nvSpPr>
          <p:cNvPr id="87" name="文本框 86"/>
          <p:cNvSpPr txBox="1"/>
          <p:nvPr/>
        </p:nvSpPr>
        <p:spPr>
          <a:xfrm>
            <a:off x="6046353" y="2671063"/>
            <a:ext cx="492443" cy="461665"/>
          </a:xfrm>
          <a:prstGeom prst="rect">
            <a:avLst/>
          </a:prstGeom>
          <a:noFill/>
        </p:spPr>
        <p:txBody>
          <a:bodyPr wrap="none" rtlCol="0">
            <a:spAutoFit/>
          </a:bodyPr>
          <a:lstStyle/>
          <a:p>
            <a:pPr eaLnBrk="0" fontAlgn="base" hangingPunct="0">
              <a:spcBef>
                <a:spcPct val="0"/>
              </a:spcBef>
              <a:spcAft>
                <a:spcPct val="0"/>
              </a:spcAft>
            </a:pPr>
            <a:r>
              <a:rPr lang="en-US" altLang="zh-CN" sz="2400" b="1" dirty="0" smtClean="0">
                <a:solidFill>
                  <a:srgbClr val="000000"/>
                </a:solidFill>
              </a:rPr>
              <a:t>…</a:t>
            </a:r>
            <a:endParaRPr lang="zh-CN" altLang="en-US" sz="2400" b="1" dirty="0">
              <a:solidFill>
                <a:srgbClr val="000000"/>
              </a:solidFill>
            </a:endParaRPr>
          </a:p>
        </p:txBody>
      </p:sp>
      <p:sp>
        <p:nvSpPr>
          <p:cNvPr id="7" name="文本框 6"/>
          <p:cNvSpPr txBox="1"/>
          <p:nvPr/>
        </p:nvSpPr>
        <p:spPr>
          <a:xfrm>
            <a:off x="395536" y="3428998"/>
            <a:ext cx="8270213" cy="1754326"/>
          </a:xfrm>
          <a:prstGeom prst="rect">
            <a:avLst/>
          </a:prstGeom>
          <a:noFill/>
        </p:spPr>
        <p:txBody>
          <a:bodyPr wrap="none" rtlCol="0">
            <a:spAutoFit/>
          </a:bodyPr>
          <a:lstStyle/>
          <a:p>
            <a:pPr eaLnBrk="0" fontAlgn="base" hangingPunct="0">
              <a:lnSpc>
                <a:spcPct val="150000"/>
              </a:lnSpc>
              <a:spcBef>
                <a:spcPct val="0"/>
              </a:spcBef>
              <a:spcAft>
                <a:spcPct val="0"/>
              </a:spcAft>
            </a:pPr>
            <a:r>
              <a:rPr lang="zh-CN" altLang="en-US" sz="2400" b="1" dirty="0" smtClean="0">
                <a:solidFill>
                  <a:srgbClr val="000000"/>
                </a:solidFill>
              </a:rPr>
              <a:t>求解过程存在重复计算，比如求</a:t>
            </a:r>
            <a:r>
              <a:rPr lang="en-US" altLang="zh-CN" sz="2400" b="1" dirty="0" smtClean="0">
                <a:solidFill>
                  <a:srgbClr val="000000"/>
                </a:solidFill>
              </a:rPr>
              <a:t>fib(40), fib(38)</a:t>
            </a:r>
            <a:r>
              <a:rPr lang="zh-CN" altLang="en-US" sz="2400" b="1" dirty="0" smtClean="0">
                <a:solidFill>
                  <a:srgbClr val="000000"/>
                </a:solidFill>
              </a:rPr>
              <a:t>被计算两次，</a:t>
            </a:r>
            <a:endParaRPr lang="en-US" altLang="zh-CN" sz="2400" b="1" dirty="0" smtClean="0">
              <a:solidFill>
                <a:srgbClr val="000000"/>
              </a:solidFill>
            </a:endParaRPr>
          </a:p>
          <a:p>
            <a:pPr eaLnBrk="0" fontAlgn="base" hangingPunct="0">
              <a:lnSpc>
                <a:spcPct val="150000"/>
              </a:lnSpc>
              <a:spcBef>
                <a:spcPct val="0"/>
              </a:spcBef>
              <a:spcAft>
                <a:spcPct val="0"/>
              </a:spcAft>
            </a:pPr>
            <a:r>
              <a:rPr lang="en-US" altLang="zh-CN" sz="2400" b="1" dirty="0" smtClean="0">
                <a:solidFill>
                  <a:srgbClr val="000000"/>
                </a:solidFill>
              </a:rPr>
              <a:t>fib(37)</a:t>
            </a:r>
            <a:r>
              <a:rPr lang="zh-CN" altLang="en-US" sz="2400" b="1" dirty="0" smtClean="0">
                <a:solidFill>
                  <a:srgbClr val="000000"/>
                </a:solidFill>
              </a:rPr>
              <a:t>被计算</a:t>
            </a:r>
            <a:r>
              <a:rPr lang="en-US" altLang="zh-CN" sz="2400" b="1" dirty="0" smtClean="0">
                <a:solidFill>
                  <a:srgbClr val="000000"/>
                </a:solidFill>
              </a:rPr>
              <a:t>3</a:t>
            </a:r>
            <a:r>
              <a:rPr lang="zh-CN" altLang="en-US" sz="2400" b="1" dirty="0" smtClean="0">
                <a:solidFill>
                  <a:srgbClr val="000000"/>
                </a:solidFill>
              </a:rPr>
              <a:t>次，</a:t>
            </a:r>
            <a:r>
              <a:rPr lang="en-US" altLang="zh-CN" sz="2400" b="1" dirty="0">
                <a:solidFill>
                  <a:srgbClr val="000000"/>
                </a:solidFill>
              </a:rPr>
              <a:t>f</a:t>
            </a:r>
            <a:r>
              <a:rPr lang="en-US" altLang="zh-CN" sz="2400" b="1" dirty="0" smtClean="0">
                <a:solidFill>
                  <a:srgbClr val="000000"/>
                </a:solidFill>
              </a:rPr>
              <a:t>ib(36)</a:t>
            </a:r>
            <a:r>
              <a:rPr lang="zh-CN" altLang="en-US" sz="2400" b="1" dirty="0" smtClean="0">
                <a:solidFill>
                  <a:srgbClr val="000000"/>
                </a:solidFill>
              </a:rPr>
              <a:t>被计算</a:t>
            </a:r>
            <a:r>
              <a:rPr lang="en-US" altLang="zh-CN" sz="2400" b="1" dirty="0" smtClean="0">
                <a:solidFill>
                  <a:srgbClr val="000000"/>
                </a:solidFill>
              </a:rPr>
              <a:t>4</a:t>
            </a:r>
            <a:r>
              <a:rPr lang="zh-CN" altLang="en-US" sz="2400" b="1" dirty="0" smtClean="0">
                <a:solidFill>
                  <a:srgbClr val="000000"/>
                </a:solidFill>
              </a:rPr>
              <a:t>次，</a:t>
            </a:r>
            <a:r>
              <a:rPr lang="en-US" altLang="zh-CN" sz="2400" b="1" dirty="0" smtClean="0">
                <a:solidFill>
                  <a:srgbClr val="000000"/>
                </a:solidFill>
              </a:rPr>
              <a:t>……</a:t>
            </a:r>
            <a:r>
              <a:rPr lang="zh-CN" altLang="en-US" sz="2400" b="1" dirty="0" smtClean="0">
                <a:solidFill>
                  <a:srgbClr val="000000"/>
                </a:solidFill>
              </a:rPr>
              <a:t>，效率低下。所</a:t>
            </a:r>
            <a:endParaRPr lang="en-US" altLang="zh-CN" sz="2400" b="1" dirty="0" smtClean="0">
              <a:solidFill>
                <a:srgbClr val="000000"/>
              </a:solidFill>
            </a:endParaRPr>
          </a:p>
          <a:p>
            <a:pPr eaLnBrk="0" fontAlgn="base" hangingPunct="0">
              <a:lnSpc>
                <a:spcPct val="150000"/>
              </a:lnSpc>
              <a:spcBef>
                <a:spcPct val="0"/>
              </a:spcBef>
              <a:spcAft>
                <a:spcPct val="0"/>
              </a:spcAft>
            </a:pPr>
            <a:r>
              <a:rPr lang="zh-CN" altLang="en-US" sz="2400" b="1" dirty="0" smtClean="0">
                <a:solidFill>
                  <a:srgbClr val="000000"/>
                </a:solidFill>
              </a:rPr>
              <a:t>以，对于求解斐波那契数列来说，递推更合适。</a:t>
            </a:r>
            <a:endParaRPr lang="zh-CN" altLang="en-US" sz="2400" b="1" dirty="0">
              <a:solidFill>
                <a:srgbClr val="000000"/>
              </a:solidFill>
            </a:endParaRPr>
          </a:p>
        </p:txBody>
      </p:sp>
      <p:sp>
        <p:nvSpPr>
          <p:cNvPr id="8" name="文本框 7"/>
          <p:cNvSpPr txBox="1"/>
          <p:nvPr/>
        </p:nvSpPr>
        <p:spPr>
          <a:xfrm>
            <a:off x="413545" y="5487615"/>
            <a:ext cx="7758855" cy="461665"/>
          </a:xfrm>
          <a:prstGeom prst="rect">
            <a:avLst/>
          </a:prstGeom>
          <a:noFill/>
        </p:spPr>
        <p:txBody>
          <a:bodyPr wrap="none" rtlCol="0">
            <a:spAutoFit/>
          </a:bodyPr>
          <a:lstStyle/>
          <a:p>
            <a:pPr eaLnBrk="0" fontAlgn="base" hangingPunct="0">
              <a:spcBef>
                <a:spcPct val="0"/>
              </a:spcBef>
              <a:spcAft>
                <a:spcPct val="0"/>
              </a:spcAft>
            </a:pPr>
            <a:r>
              <a:rPr lang="zh-CN" altLang="en-US" sz="2400" b="1" dirty="0" smtClean="0">
                <a:solidFill>
                  <a:srgbClr val="FF0000"/>
                </a:solidFill>
                <a:latin typeface="Arial" panose="020B0604020202020204" pitchFamily="34" charset="0"/>
              </a:rPr>
              <a:t>问题：如何编程计算递归求解</a:t>
            </a:r>
            <a:r>
              <a:rPr lang="en-US" altLang="zh-CN" sz="2400" b="1" dirty="0" smtClean="0">
                <a:solidFill>
                  <a:srgbClr val="FF0000"/>
                </a:solidFill>
                <a:latin typeface="Arial" panose="020B0604020202020204" pitchFamily="34" charset="0"/>
              </a:rPr>
              <a:t>fib(n)</a:t>
            </a:r>
            <a:r>
              <a:rPr lang="zh-CN" altLang="en-US" sz="2400" b="1" dirty="0" smtClean="0">
                <a:solidFill>
                  <a:srgbClr val="FF0000"/>
                </a:solidFill>
                <a:latin typeface="Arial" panose="020B0604020202020204" pitchFamily="34" charset="0"/>
              </a:rPr>
              <a:t>时递归调用的次数？</a:t>
            </a:r>
            <a:endParaRPr lang="zh-CN" altLang="en-US" sz="2400" b="1" dirty="0">
              <a:solidFill>
                <a:srgbClr val="FF0000"/>
              </a:solidFill>
              <a:latin typeface="Arial" panose="020B0604020202020204" pitchFamily="34" charset="0"/>
            </a:endParaRPr>
          </a:p>
        </p:txBody>
      </p:sp>
      <p:sp>
        <p:nvSpPr>
          <p:cNvPr id="9" name="灯片编号占位符 8"/>
          <p:cNvSpPr>
            <a:spLocks noGrp="1"/>
          </p:cNvSpPr>
          <p:nvPr>
            <p:ph type="sldNum" sz="quarter" idx="10"/>
          </p:nvPr>
        </p:nvSpPr>
        <p:spPr/>
        <p:txBody>
          <a:bodyPr/>
          <a:lstStyle/>
          <a:p>
            <a:pPr>
              <a:defRPr/>
            </a:pPr>
            <a:fld id="{08E9F167-1677-4F87-9DC2-37F33D2BEED3}" type="slidenum">
              <a:rPr lang="en-US" altLang="zh-CN" smtClean="0"/>
              <a:pPr>
                <a:defRPr/>
              </a:pPr>
              <a:t>11</a:t>
            </a:fld>
            <a:endParaRPr lang="en-US" altLang="zh-CN"/>
          </a:p>
        </p:txBody>
      </p:sp>
    </p:spTree>
    <p:extLst>
      <p:ext uri="{BB962C8B-B14F-4D97-AF65-F5344CB8AC3E}">
        <p14:creationId xmlns:p14="http://schemas.microsoft.com/office/powerpoint/2010/main" val="968194800"/>
      </p:ext>
    </p:extLst>
  </p:cSld>
  <p:clrMapOvr>
    <a:masterClrMapping/>
  </p:clrMapOvr>
  <p:transition spd="slow">
    <p:cover dir="d"/>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a:defRPr/>
            </a:pPr>
            <a:fld id="{08E9F167-1677-4F87-9DC2-37F33D2BEED3}" type="slidenum">
              <a:rPr lang="en-US" altLang="zh-CN" smtClean="0"/>
              <a:pPr>
                <a:defRPr/>
              </a:pPr>
              <a:t>12</a:t>
            </a:fld>
            <a:endParaRPr lang="en-US" altLang="zh-CN"/>
          </a:p>
        </p:txBody>
      </p:sp>
      <p:sp>
        <p:nvSpPr>
          <p:cNvPr id="8" name="Rectangle 5"/>
          <p:cNvSpPr>
            <a:spLocks noChangeArrowheads="1"/>
          </p:cNvSpPr>
          <p:nvPr/>
        </p:nvSpPr>
        <p:spPr bwMode="auto">
          <a:xfrm>
            <a:off x="251520" y="404664"/>
            <a:ext cx="7507560" cy="6120680"/>
          </a:xfrm>
          <a:prstGeom prst="rect">
            <a:avLst/>
          </a:prstGeom>
          <a:noFill/>
          <a:ln w="9525">
            <a:noFill/>
            <a:miter lim="800000"/>
            <a:headEnd/>
            <a:tailEnd/>
          </a:ln>
          <a:effectLst/>
        </p:spPr>
        <p:txBody>
          <a:bodyPr lIns="92075" tIns="46037" rIns="92075" bIns="46037"/>
          <a:lstStyle/>
          <a:p>
            <a:pPr marL="342900" indent="-342900" eaLnBrk="0" fontAlgn="base" hangingPunct="0">
              <a:lnSpc>
                <a:spcPts val="2600"/>
              </a:lnSpc>
              <a:spcAft>
                <a:spcPct val="0"/>
              </a:spcAft>
              <a:buClr>
                <a:srgbClr val="FFCC66"/>
              </a:buClr>
              <a:buSzPct val="80000"/>
              <a:buFont typeface="Monotype Sorts" charset="2"/>
              <a:buNone/>
              <a:defRPr/>
            </a:pPr>
            <a:r>
              <a:rPr lang="en-US" altLang="zh-CN" sz="2400" b="1" dirty="0">
                <a:solidFill>
                  <a:srgbClr val="000000"/>
                </a:solidFill>
              </a:rPr>
              <a:t>#include&lt;</a:t>
            </a:r>
            <a:r>
              <a:rPr lang="en-US" altLang="zh-CN" sz="2400" b="1" dirty="0" err="1">
                <a:solidFill>
                  <a:srgbClr val="000000"/>
                </a:solidFill>
              </a:rPr>
              <a:t>iostream</a:t>
            </a:r>
            <a:r>
              <a:rPr lang="en-US" altLang="zh-CN" sz="2400" b="1" dirty="0">
                <a:solidFill>
                  <a:srgbClr val="000000"/>
                </a:solidFill>
              </a:rPr>
              <a:t>&gt;</a:t>
            </a:r>
          </a:p>
          <a:p>
            <a:pPr marL="342900" indent="-342900" eaLnBrk="0" fontAlgn="base" hangingPunct="0">
              <a:lnSpc>
                <a:spcPts val="2600"/>
              </a:lnSpc>
              <a:spcAft>
                <a:spcPct val="0"/>
              </a:spcAft>
              <a:buClr>
                <a:srgbClr val="FFCC66"/>
              </a:buClr>
              <a:buSzPct val="80000"/>
              <a:buFont typeface="Monotype Sorts" charset="2"/>
              <a:buNone/>
              <a:defRPr/>
            </a:pPr>
            <a:r>
              <a:rPr lang="en-US" altLang="zh-CN" sz="2400" b="1" dirty="0">
                <a:solidFill>
                  <a:srgbClr val="000000"/>
                </a:solidFill>
              </a:rPr>
              <a:t>using namespace </a:t>
            </a:r>
            <a:r>
              <a:rPr lang="en-US" altLang="zh-CN" sz="2400" b="1" dirty="0" err="1">
                <a:solidFill>
                  <a:srgbClr val="000000"/>
                </a:solidFill>
              </a:rPr>
              <a:t>std</a:t>
            </a:r>
            <a:r>
              <a:rPr lang="en-US" altLang="zh-CN" sz="2400" b="1" dirty="0">
                <a:solidFill>
                  <a:srgbClr val="000000"/>
                </a:solidFill>
              </a:rPr>
              <a:t>;</a:t>
            </a:r>
          </a:p>
          <a:p>
            <a:pPr marL="342900" indent="-342900" eaLnBrk="0" fontAlgn="base" hangingPunct="0">
              <a:lnSpc>
                <a:spcPts val="2600"/>
              </a:lnSpc>
              <a:spcAft>
                <a:spcPct val="0"/>
              </a:spcAft>
              <a:buClr>
                <a:srgbClr val="FFCC66"/>
              </a:buClr>
              <a:buSzPct val="80000"/>
              <a:buFont typeface="Monotype Sorts" charset="2"/>
              <a:buNone/>
              <a:defRPr/>
            </a:pPr>
            <a:endParaRPr lang="en-US" altLang="zh-CN" sz="2400" b="1" dirty="0" smtClean="0">
              <a:solidFill>
                <a:srgbClr val="000000"/>
              </a:solidFill>
            </a:endParaRPr>
          </a:p>
          <a:p>
            <a:pPr marL="342900" indent="-342900" eaLnBrk="0" fontAlgn="base" hangingPunct="0">
              <a:lnSpc>
                <a:spcPts val="2600"/>
              </a:lnSpc>
              <a:spcAft>
                <a:spcPct val="0"/>
              </a:spcAft>
              <a:buClr>
                <a:srgbClr val="FFCC66"/>
              </a:buClr>
              <a:buSzPct val="80000"/>
              <a:buFont typeface="Monotype Sorts" charset="2"/>
              <a:buNone/>
              <a:defRPr/>
            </a:pPr>
            <a:r>
              <a:rPr lang="en-US" altLang="zh-CN" sz="2400" b="1" dirty="0" smtClean="0">
                <a:solidFill>
                  <a:srgbClr val="FF0000"/>
                </a:solidFill>
              </a:rPr>
              <a:t>unsigned </a:t>
            </a:r>
            <a:r>
              <a:rPr lang="en-US" altLang="zh-CN" sz="2400" b="1" dirty="0" err="1">
                <a:solidFill>
                  <a:srgbClr val="FF0000"/>
                </a:solidFill>
              </a:rPr>
              <a:t>int</a:t>
            </a:r>
            <a:r>
              <a:rPr lang="en-US" altLang="zh-CN" sz="2400" b="1" dirty="0">
                <a:solidFill>
                  <a:srgbClr val="FF0000"/>
                </a:solidFill>
              </a:rPr>
              <a:t> counter = 0;</a:t>
            </a:r>
          </a:p>
          <a:p>
            <a:pPr marL="342900" indent="-342900" eaLnBrk="0" fontAlgn="base" hangingPunct="0">
              <a:lnSpc>
                <a:spcPts val="2600"/>
              </a:lnSpc>
              <a:spcAft>
                <a:spcPct val="0"/>
              </a:spcAft>
              <a:buClr>
                <a:srgbClr val="FFCC66"/>
              </a:buClr>
              <a:buSzPct val="80000"/>
              <a:buFont typeface="Monotype Sorts" charset="2"/>
              <a:buNone/>
              <a:defRPr/>
            </a:pPr>
            <a:r>
              <a:rPr lang="en-US" altLang="zh-CN" sz="2400" b="1" dirty="0">
                <a:solidFill>
                  <a:srgbClr val="000000"/>
                </a:solidFill>
              </a:rPr>
              <a:t>unsigned long fib(unsigned </a:t>
            </a:r>
            <a:r>
              <a:rPr lang="en-US" altLang="zh-CN" sz="2400" b="1" dirty="0" err="1">
                <a:solidFill>
                  <a:srgbClr val="000000"/>
                </a:solidFill>
              </a:rPr>
              <a:t>int</a:t>
            </a:r>
            <a:r>
              <a:rPr lang="en-US" altLang="zh-CN" sz="2400" b="1" dirty="0">
                <a:solidFill>
                  <a:srgbClr val="000000"/>
                </a:solidFill>
              </a:rPr>
              <a:t> n)</a:t>
            </a:r>
          </a:p>
          <a:p>
            <a:pPr marL="342900" indent="-342900" eaLnBrk="0" fontAlgn="base" hangingPunct="0">
              <a:lnSpc>
                <a:spcPts val="2600"/>
              </a:lnSpc>
              <a:spcAft>
                <a:spcPct val="0"/>
              </a:spcAft>
              <a:buClr>
                <a:srgbClr val="FFCC66"/>
              </a:buClr>
              <a:buSzPct val="80000"/>
              <a:buFont typeface="Monotype Sorts" charset="2"/>
              <a:buNone/>
              <a:defRPr/>
            </a:pPr>
            <a:r>
              <a:rPr lang="en-US" altLang="zh-CN" sz="2400" b="1" dirty="0">
                <a:solidFill>
                  <a:srgbClr val="000000"/>
                </a:solidFill>
              </a:rPr>
              <a:t>{</a:t>
            </a:r>
          </a:p>
          <a:p>
            <a:pPr marL="342900" indent="-342900" eaLnBrk="0" fontAlgn="base" hangingPunct="0">
              <a:lnSpc>
                <a:spcPts val="2600"/>
              </a:lnSpc>
              <a:spcAft>
                <a:spcPct val="0"/>
              </a:spcAft>
              <a:buClr>
                <a:srgbClr val="FFCC66"/>
              </a:buClr>
              <a:buSzPct val="80000"/>
              <a:buFont typeface="Monotype Sorts" charset="2"/>
              <a:buNone/>
              <a:defRPr/>
            </a:pPr>
            <a:r>
              <a:rPr lang="en-US" altLang="zh-CN" sz="2400" b="1" dirty="0">
                <a:solidFill>
                  <a:srgbClr val="000000"/>
                </a:solidFill>
              </a:rPr>
              <a:t>	</a:t>
            </a:r>
            <a:r>
              <a:rPr lang="en-US" altLang="zh-CN" sz="2400" b="1" dirty="0">
                <a:solidFill>
                  <a:srgbClr val="FF0000"/>
                </a:solidFill>
              </a:rPr>
              <a:t>counter++;</a:t>
            </a:r>
          </a:p>
          <a:p>
            <a:pPr marL="342900" indent="-342900" eaLnBrk="0" fontAlgn="base" hangingPunct="0">
              <a:lnSpc>
                <a:spcPts val="2600"/>
              </a:lnSpc>
              <a:spcAft>
                <a:spcPct val="0"/>
              </a:spcAft>
              <a:buClr>
                <a:srgbClr val="FFCC66"/>
              </a:buClr>
              <a:buSzPct val="80000"/>
              <a:buFont typeface="Monotype Sorts" charset="2"/>
              <a:buNone/>
              <a:defRPr/>
            </a:pPr>
            <a:r>
              <a:rPr lang="en-US" altLang="zh-CN" sz="2400" b="1" dirty="0">
                <a:solidFill>
                  <a:srgbClr val="000000"/>
                </a:solidFill>
              </a:rPr>
              <a:t>	long f;</a:t>
            </a:r>
          </a:p>
          <a:p>
            <a:pPr marL="342900" indent="-342900" eaLnBrk="0" fontAlgn="base" hangingPunct="0">
              <a:lnSpc>
                <a:spcPts val="2600"/>
              </a:lnSpc>
              <a:spcAft>
                <a:spcPct val="0"/>
              </a:spcAft>
              <a:buClr>
                <a:srgbClr val="FFCC66"/>
              </a:buClr>
              <a:buSzPct val="80000"/>
              <a:buFont typeface="Monotype Sorts" charset="2"/>
              <a:buNone/>
              <a:defRPr/>
            </a:pPr>
            <a:r>
              <a:rPr lang="en-US" altLang="zh-CN" sz="2400" b="1" dirty="0">
                <a:solidFill>
                  <a:srgbClr val="000000"/>
                </a:solidFill>
              </a:rPr>
              <a:t>	if (n == 1 || n == 2) f = 1;</a:t>
            </a:r>
          </a:p>
          <a:p>
            <a:pPr marL="342900" indent="-342900" eaLnBrk="0" fontAlgn="base" hangingPunct="0">
              <a:lnSpc>
                <a:spcPts val="2600"/>
              </a:lnSpc>
              <a:spcAft>
                <a:spcPct val="0"/>
              </a:spcAft>
              <a:buClr>
                <a:srgbClr val="FFCC66"/>
              </a:buClr>
              <a:buSzPct val="80000"/>
              <a:buFont typeface="Monotype Sorts" charset="2"/>
              <a:buNone/>
              <a:defRPr/>
            </a:pPr>
            <a:r>
              <a:rPr lang="en-US" altLang="zh-CN" sz="2400" b="1" dirty="0">
                <a:solidFill>
                  <a:srgbClr val="000000"/>
                </a:solidFill>
              </a:rPr>
              <a:t>	else f = fib(n - 1) + fib(n - 2);</a:t>
            </a:r>
          </a:p>
          <a:p>
            <a:pPr marL="342900" indent="-342900" eaLnBrk="0" fontAlgn="base" hangingPunct="0">
              <a:lnSpc>
                <a:spcPts val="2600"/>
              </a:lnSpc>
              <a:spcAft>
                <a:spcPct val="0"/>
              </a:spcAft>
              <a:buClr>
                <a:srgbClr val="FFCC66"/>
              </a:buClr>
              <a:buSzPct val="80000"/>
              <a:buFont typeface="Monotype Sorts" charset="2"/>
              <a:buNone/>
              <a:defRPr/>
            </a:pPr>
            <a:r>
              <a:rPr lang="en-US" altLang="zh-CN" sz="2400" b="1" dirty="0">
                <a:solidFill>
                  <a:srgbClr val="000000"/>
                </a:solidFill>
              </a:rPr>
              <a:t>	return f;</a:t>
            </a:r>
          </a:p>
          <a:p>
            <a:pPr marL="342900" indent="-342900" eaLnBrk="0" fontAlgn="base" hangingPunct="0">
              <a:lnSpc>
                <a:spcPts val="2600"/>
              </a:lnSpc>
              <a:spcAft>
                <a:spcPct val="0"/>
              </a:spcAft>
              <a:buClr>
                <a:srgbClr val="FFCC66"/>
              </a:buClr>
              <a:buSzPct val="80000"/>
              <a:buFont typeface="Monotype Sorts" charset="2"/>
              <a:buNone/>
              <a:defRPr/>
            </a:pPr>
            <a:r>
              <a:rPr lang="en-US" altLang="zh-CN" sz="2400" b="1" dirty="0">
                <a:solidFill>
                  <a:srgbClr val="000000"/>
                </a:solidFill>
              </a:rPr>
              <a:t>}</a:t>
            </a:r>
          </a:p>
          <a:p>
            <a:pPr marL="342900" indent="-342900" eaLnBrk="0" fontAlgn="base" hangingPunct="0">
              <a:lnSpc>
                <a:spcPts val="2600"/>
              </a:lnSpc>
              <a:spcAft>
                <a:spcPct val="0"/>
              </a:spcAft>
              <a:buClr>
                <a:srgbClr val="FFCC66"/>
              </a:buClr>
              <a:buSzPct val="80000"/>
              <a:buFont typeface="Monotype Sorts" charset="2"/>
              <a:buNone/>
              <a:defRPr/>
            </a:pPr>
            <a:r>
              <a:rPr lang="en-US" altLang="zh-CN" sz="2400" b="1" dirty="0" err="1">
                <a:solidFill>
                  <a:srgbClr val="000000"/>
                </a:solidFill>
              </a:rPr>
              <a:t>int</a:t>
            </a:r>
            <a:r>
              <a:rPr lang="en-US" altLang="zh-CN" sz="2400" b="1" dirty="0">
                <a:solidFill>
                  <a:srgbClr val="000000"/>
                </a:solidFill>
              </a:rPr>
              <a:t> main()</a:t>
            </a:r>
          </a:p>
          <a:p>
            <a:pPr marL="342900" indent="-342900" eaLnBrk="0" fontAlgn="base" hangingPunct="0">
              <a:lnSpc>
                <a:spcPts val="2600"/>
              </a:lnSpc>
              <a:spcAft>
                <a:spcPct val="0"/>
              </a:spcAft>
              <a:buClr>
                <a:srgbClr val="FFCC66"/>
              </a:buClr>
              <a:buSzPct val="80000"/>
              <a:buFont typeface="Monotype Sorts" charset="2"/>
              <a:buNone/>
              <a:defRPr/>
            </a:pPr>
            <a:r>
              <a:rPr lang="en-US" altLang="zh-CN" sz="2400" b="1" dirty="0">
                <a:solidFill>
                  <a:srgbClr val="000000"/>
                </a:solidFill>
              </a:rPr>
              <a:t>{</a:t>
            </a:r>
          </a:p>
          <a:p>
            <a:pPr marL="342900" indent="-342900" eaLnBrk="0" fontAlgn="base" hangingPunct="0">
              <a:lnSpc>
                <a:spcPts val="2600"/>
              </a:lnSpc>
              <a:spcAft>
                <a:spcPct val="0"/>
              </a:spcAft>
              <a:buClr>
                <a:srgbClr val="FFCC66"/>
              </a:buClr>
              <a:buSzPct val="80000"/>
              <a:buFont typeface="Monotype Sorts" charset="2"/>
              <a:buNone/>
              <a:defRPr/>
            </a:pPr>
            <a:r>
              <a:rPr lang="en-US" altLang="zh-CN" sz="2400" b="1" dirty="0">
                <a:solidFill>
                  <a:srgbClr val="000000"/>
                </a:solidFill>
              </a:rPr>
              <a:t>	</a:t>
            </a:r>
            <a:r>
              <a:rPr lang="en-US" altLang="zh-CN" sz="2400" b="1" dirty="0" err="1">
                <a:solidFill>
                  <a:srgbClr val="000000"/>
                </a:solidFill>
              </a:rPr>
              <a:t>cout</a:t>
            </a:r>
            <a:r>
              <a:rPr lang="en-US" altLang="zh-CN" sz="2400" b="1" dirty="0">
                <a:solidFill>
                  <a:srgbClr val="000000"/>
                </a:solidFill>
              </a:rPr>
              <a:t> &lt;&lt; </a:t>
            </a:r>
            <a:r>
              <a:rPr lang="en-US" altLang="zh-CN" sz="2400" b="1" dirty="0" smtClean="0">
                <a:solidFill>
                  <a:srgbClr val="000000"/>
                </a:solidFill>
              </a:rPr>
              <a:t>fib(40</a:t>
            </a:r>
            <a:r>
              <a:rPr lang="en-US" altLang="zh-CN" sz="2400" b="1" dirty="0">
                <a:solidFill>
                  <a:srgbClr val="000000"/>
                </a:solidFill>
              </a:rPr>
              <a:t>) &lt;&lt; </a:t>
            </a:r>
            <a:r>
              <a:rPr lang="en-US" altLang="zh-CN" sz="2400" b="1" dirty="0" err="1">
                <a:solidFill>
                  <a:srgbClr val="000000"/>
                </a:solidFill>
              </a:rPr>
              <a:t>endl</a:t>
            </a:r>
            <a:r>
              <a:rPr lang="en-US" altLang="zh-CN" sz="2400" b="1" dirty="0">
                <a:solidFill>
                  <a:srgbClr val="000000"/>
                </a:solidFill>
              </a:rPr>
              <a:t>;</a:t>
            </a:r>
          </a:p>
          <a:p>
            <a:pPr marL="342900" indent="-342900" eaLnBrk="0" fontAlgn="base" hangingPunct="0">
              <a:lnSpc>
                <a:spcPts val="2600"/>
              </a:lnSpc>
              <a:spcAft>
                <a:spcPct val="0"/>
              </a:spcAft>
              <a:buClr>
                <a:srgbClr val="FFCC66"/>
              </a:buClr>
              <a:buSzPct val="80000"/>
              <a:buFont typeface="Monotype Sorts" charset="2"/>
              <a:buNone/>
              <a:defRPr/>
            </a:pPr>
            <a:r>
              <a:rPr lang="en-US" altLang="zh-CN" sz="2400" b="1" dirty="0">
                <a:solidFill>
                  <a:srgbClr val="000000"/>
                </a:solidFill>
              </a:rPr>
              <a:t>	</a:t>
            </a:r>
            <a:r>
              <a:rPr lang="en-US" altLang="zh-CN" sz="2400" b="1" dirty="0" err="1">
                <a:solidFill>
                  <a:srgbClr val="000000"/>
                </a:solidFill>
              </a:rPr>
              <a:t>cout</a:t>
            </a:r>
            <a:r>
              <a:rPr lang="en-US" altLang="zh-CN" sz="2400" b="1" dirty="0">
                <a:solidFill>
                  <a:srgbClr val="000000"/>
                </a:solidFill>
              </a:rPr>
              <a:t> &lt;&lt; </a:t>
            </a:r>
            <a:r>
              <a:rPr lang="en-US" altLang="zh-CN" sz="2400" b="1" dirty="0">
                <a:solidFill>
                  <a:srgbClr val="FF0000"/>
                </a:solidFill>
              </a:rPr>
              <a:t>counter</a:t>
            </a:r>
            <a:r>
              <a:rPr lang="en-US" altLang="zh-CN" sz="2400" b="1" dirty="0">
                <a:solidFill>
                  <a:srgbClr val="000000"/>
                </a:solidFill>
              </a:rPr>
              <a:t> &lt;&lt; </a:t>
            </a:r>
            <a:r>
              <a:rPr lang="en-US" altLang="zh-CN" sz="2400" b="1" dirty="0" err="1">
                <a:solidFill>
                  <a:srgbClr val="000000"/>
                </a:solidFill>
              </a:rPr>
              <a:t>endl</a:t>
            </a:r>
            <a:r>
              <a:rPr lang="en-US" altLang="zh-CN" sz="2400" b="1" dirty="0">
                <a:solidFill>
                  <a:srgbClr val="000000"/>
                </a:solidFill>
              </a:rPr>
              <a:t>;</a:t>
            </a:r>
          </a:p>
          <a:p>
            <a:pPr marL="342900" indent="-342900" eaLnBrk="0" fontAlgn="base" hangingPunct="0">
              <a:lnSpc>
                <a:spcPts val="2600"/>
              </a:lnSpc>
              <a:spcAft>
                <a:spcPct val="0"/>
              </a:spcAft>
              <a:buClr>
                <a:srgbClr val="FFCC66"/>
              </a:buClr>
              <a:buSzPct val="80000"/>
              <a:buFont typeface="Monotype Sorts" charset="2"/>
              <a:buNone/>
              <a:defRPr/>
            </a:pPr>
            <a:r>
              <a:rPr lang="en-US" altLang="zh-CN" sz="2400" b="1" dirty="0">
                <a:solidFill>
                  <a:srgbClr val="000000"/>
                </a:solidFill>
              </a:rPr>
              <a:t>	return 0;</a:t>
            </a:r>
          </a:p>
          <a:p>
            <a:pPr marL="342900" indent="-342900" eaLnBrk="0" fontAlgn="base" hangingPunct="0">
              <a:lnSpc>
                <a:spcPts val="2600"/>
              </a:lnSpc>
              <a:spcAft>
                <a:spcPct val="0"/>
              </a:spcAft>
              <a:buClr>
                <a:srgbClr val="FFCC66"/>
              </a:buClr>
              <a:buSzPct val="80000"/>
              <a:buFont typeface="Monotype Sorts" charset="2"/>
              <a:buNone/>
              <a:defRPr/>
            </a:pPr>
            <a:r>
              <a:rPr lang="en-US" altLang="zh-CN" sz="2400" b="1" dirty="0">
                <a:solidFill>
                  <a:srgbClr val="000000"/>
                </a:solidFill>
              </a:rPr>
              <a:t>}</a:t>
            </a:r>
          </a:p>
        </p:txBody>
      </p:sp>
    </p:spTree>
    <p:extLst>
      <p:ext uri="{BB962C8B-B14F-4D97-AF65-F5344CB8AC3E}">
        <p14:creationId xmlns:p14="http://schemas.microsoft.com/office/powerpoint/2010/main" val="1466391378"/>
      </p:ext>
    </p:extLst>
  </p:cSld>
  <p:clrMapOvr>
    <a:masterClrMapping/>
  </p:clrMapOvr>
  <p:transition spd="slow">
    <p:cover dir="d"/>
    <p:sndAc>
      <p:stSnd>
        <p:snd r:embed="rId2" name="camera.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dirty="0" smtClean="0">
                <a:solidFill>
                  <a:srgbClr val="FF0000"/>
                </a:solidFill>
              </a:rPr>
              <a:t>递归（记忆化）</a:t>
            </a:r>
          </a:p>
        </p:txBody>
      </p:sp>
      <p:sp>
        <p:nvSpPr>
          <p:cNvPr id="17411" name="竖排文字占位符 2"/>
          <p:cNvSpPr>
            <a:spLocks noGrp="1"/>
          </p:cNvSpPr>
          <p:nvPr>
            <p:ph type="body" orient="vert" idx="1"/>
          </p:nvPr>
        </p:nvSpPr>
        <p:spPr>
          <a:xfrm>
            <a:off x="228600" y="1368425"/>
            <a:ext cx="8153400" cy="4724400"/>
          </a:xfrm>
          <a:ln w="28575">
            <a:solidFill>
              <a:schemeClr val="tx1"/>
            </a:solidFill>
            <a:miter lim="800000"/>
            <a:headEnd/>
            <a:tailEnd/>
          </a:ln>
        </p:spPr>
        <p:txBody>
          <a:bodyPr vert="horz"/>
          <a:lstStyle/>
          <a:p>
            <a:pPr marL="0" indent="0">
              <a:lnSpc>
                <a:spcPct val="80000"/>
              </a:lnSpc>
              <a:spcBef>
                <a:spcPct val="0"/>
              </a:spcBef>
              <a:buFont typeface="Wingdings" panose="05000000000000000000" pitchFamily="2" charset="2"/>
              <a:buNone/>
            </a:pPr>
            <a:r>
              <a:rPr lang="en-US" altLang="zh-CN" sz="2400" b="1" dirty="0" smtClean="0">
                <a:latin typeface="Times New Roman" panose="02020603050405020304" pitchFamily="18" charset="0"/>
                <a:cs typeface="Times New Roman" panose="02020603050405020304" pitchFamily="18" charset="0"/>
              </a:rPr>
              <a:t>#include&lt;</a:t>
            </a:r>
            <a:r>
              <a:rPr lang="en-US" altLang="zh-CN" sz="2400" b="1" dirty="0" err="1" smtClean="0">
                <a:latin typeface="Times New Roman" panose="02020603050405020304" pitchFamily="18" charset="0"/>
                <a:cs typeface="Times New Roman" panose="02020603050405020304" pitchFamily="18" charset="0"/>
              </a:rPr>
              <a:t>stdio.h</a:t>
            </a:r>
            <a:r>
              <a:rPr lang="en-US" altLang="zh-CN" sz="2400" b="1" dirty="0" smtClean="0">
                <a:latin typeface="Times New Roman" panose="02020603050405020304" pitchFamily="18" charset="0"/>
                <a:cs typeface="Times New Roman" panose="02020603050405020304" pitchFamily="18" charset="0"/>
              </a:rPr>
              <a:t>&gt;</a:t>
            </a:r>
          </a:p>
          <a:p>
            <a:pPr marL="0" indent="0">
              <a:lnSpc>
                <a:spcPct val="80000"/>
              </a:lnSpc>
              <a:spcBef>
                <a:spcPct val="0"/>
              </a:spcBef>
              <a:buFont typeface="Wingdings" panose="05000000000000000000" pitchFamily="2" charset="2"/>
              <a:buNone/>
            </a:pPr>
            <a:endParaRPr lang="en-US" altLang="zh-CN" sz="2400" b="1" dirty="0" smtClean="0">
              <a:latin typeface="Times New Roman" panose="02020603050405020304" pitchFamily="18" charset="0"/>
              <a:cs typeface="Times New Roman" panose="02020603050405020304" pitchFamily="18" charset="0"/>
            </a:endParaRPr>
          </a:p>
          <a:p>
            <a:pPr marL="0" indent="0">
              <a:lnSpc>
                <a:spcPct val="80000"/>
              </a:lnSpc>
              <a:spcBef>
                <a:spcPct val="0"/>
              </a:spcBef>
              <a:buFont typeface="Wingdings" panose="05000000000000000000" pitchFamily="2" charset="2"/>
              <a:buNone/>
            </a:pPr>
            <a:r>
              <a:rPr lang="en-US" altLang="zh-CN" sz="2400" b="1" dirty="0" err="1" smtClean="0">
                <a:latin typeface="Times New Roman" panose="02020603050405020304" pitchFamily="18" charset="0"/>
                <a:cs typeface="Times New Roman" panose="02020603050405020304" pitchFamily="18" charset="0"/>
              </a:rPr>
              <a:t>int</a:t>
            </a:r>
            <a:r>
              <a:rPr lang="en-US" altLang="zh-CN" sz="2400" b="1" dirty="0" smtClean="0">
                <a:latin typeface="Times New Roman" panose="02020603050405020304" pitchFamily="18" charset="0"/>
                <a:cs typeface="Times New Roman" panose="02020603050405020304" pitchFamily="18" charset="0"/>
              </a:rPr>
              <a:t> f[100] = { 0, 1, 1, 2 };</a:t>
            </a:r>
          </a:p>
          <a:p>
            <a:pPr marL="0" indent="0">
              <a:lnSpc>
                <a:spcPct val="80000"/>
              </a:lnSpc>
              <a:spcBef>
                <a:spcPct val="0"/>
              </a:spcBef>
              <a:buFont typeface="Wingdings" panose="05000000000000000000" pitchFamily="2" charset="2"/>
              <a:buNone/>
            </a:pPr>
            <a:endParaRPr lang="en-US" altLang="zh-CN" sz="2400" b="1" dirty="0" smtClean="0">
              <a:latin typeface="Times New Roman" panose="02020603050405020304" pitchFamily="18" charset="0"/>
              <a:cs typeface="Times New Roman" panose="02020603050405020304" pitchFamily="18" charset="0"/>
            </a:endParaRPr>
          </a:p>
          <a:p>
            <a:pPr marL="0" indent="0">
              <a:lnSpc>
                <a:spcPct val="80000"/>
              </a:lnSpc>
              <a:spcBef>
                <a:spcPct val="0"/>
              </a:spcBef>
              <a:buFont typeface="Wingdings" panose="05000000000000000000" pitchFamily="2" charset="2"/>
              <a:buNone/>
            </a:pPr>
            <a:r>
              <a:rPr lang="en-US" altLang="zh-CN" sz="2400" b="1" dirty="0" err="1" smtClean="0">
                <a:latin typeface="Times New Roman" panose="02020603050405020304" pitchFamily="18" charset="0"/>
                <a:cs typeface="Times New Roman" panose="02020603050405020304" pitchFamily="18" charset="0"/>
              </a:rPr>
              <a:t>int</a:t>
            </a:r>
            <a:r>
              <a:rPr lang="en-US" altLang="zh-CN" sz="2400" b="1" dirty="0" smtClean="0">
                <a:latin typeface="Times New Roman" panose="02020603050405020304" pitchFamily="18" charset="0"/>
                <a:cs typeface="Times New Roman" panose="02020603050405020304" pitchFamily="18" charset="0"/>
              </a:rPr>
              <a:t> Fib(</a:t>
            </a:r>
            <a:r>
              <a:rPr lang="en-US" altLang="zh-CN" sz="2400" b="1" dirty="0" err="1" smtClean="0">
                <a:latin typeface="Times New Roman" panose="02020603050405020304" pitchFamily="18" charset="0"/>
                <a:cs typeface="Times New Roman" panose="02020603050405020304" pitchFamily="18" charset="0"/>
              </a:rPr>
              <a:t>int</a:t>
            </a:r>
            <a:r>
              <a:rPr lang="en-US" altLang="zh-CN" sz="2400" b="1" dirty="0" smtClean="0">
                <a:latin typeface="Times New Roman" panose="02020603050405020304" pitchFamily="18" charset="0"/>
                <a:cs typeface="Times New Roman" panose="02020603050405020304" pitchFamily="18" charset="0"/>
              </a:rPr>
              <a:t> n)</a:t>
            </a:r>
          </a:p>
          <a:p>
            <a:pPr marL="0" indent="0">
              <a:lnSpc>
                <a:spcPct val="80000"/>
              </a:lnSpc>
              <a:spcBef>
                <a:spcPct val="0"/>
              </a:spcBef>
              <a:buFont typeface="Wingdings" panose="05000000000000000000" pitchFamily="2" charset="2"/>
              <a:buNone/>
            </a:pPr>
            <a:r>
              <a:rPr lang="en-US" altLang="zh-CN" sz="2400" b="1" dirty="0" smtClean="0">
                <a:latin typeface="Times New Roman" panose="02020603050405020304" pitchFamily="18" charset="0"/>
                <a:cs typeface="Times New Roman" panose="02020603050405020304" pitchFamily="18" charset="0"/>
              </a:rPr>
              <a:t>{</a:t>
            </a:r>
          </a:p>
          <a:p>
            <a:pPr marL="0" indent="0">
              <a:lnSpc>
                <a:spcPct val="80000"/>
              </a:lnSpc>
              <a:spcBef>
                <a:spcPct val="0"/>
              </a:spcBef>
              <a:buFont typeface="Wingdings" panose="05000000000000000000" pitchFamily="2" charset="2"/>
              <a:buNone/>
            </a:pPr>
            <a:r>
              <a:rPr lang="en-US" altLang="zh-CN" sz="2400" b="1" dirty="0" smtClean="0">
                <a:latin typeface="Times New Roman" panose="02020603050405020304" pitchFamily="18" charset="0"/>
                <a:cs typeface="Times New Roman" panose="02020603050405020304" pitchFamily="18" charset="0"/>
              </a:rPr>
              <a:t>	if (f[n])</a:t>
            </a:r>
          </a:p>
          <a:p>
            <a:pPr marL="0" indent="0">
              <a:lnSpc>
                <a:spcPct val="80000"/>
              </a:lnSpc>
              <a:spcBef>
                <a:spcPct val="0"/>
              </a:spcBef>
              <a:buFont typeface="Wingdings" panose="05000000000000000000" pitchFamily="2" charset="2"/>
              <a:buNone/>
            </a:pPr>
            <a:r>
              <a:rPr lang="en-US" altLang="zh-CN" sz="2400" b="1" dirty="0" smtClean="0">
                <a:latin typeface="Times New Roman" panose="02020603050405020304" pitchFamily="18" charset="0"/>
                <a:cs typeface="Times New Roman" panose="02020603050405020304" pitchFamily="18" charset="0"/>
              </a:rPr>
              <a:t>	{</a:t>
            </a:r>
          </a:p>
          <a:p>
            <a:pPr marL="0" indent="0">
              <a:lnSpc>
                <a:spcPct val="80000"/>
              </a:lnSpc>
              <a:spcBef>
                <a:spcPct val="0"/>
              </a:spcBef>
              <a:buFont typeface="Wingdings" panose="05000000000000000000" pitchFamily="2" charset="2"/>
              <a:buNone/>
            </a:pPr>
            <a:r>
              <a:rPr lang="en-US" altLang="zh-CN" sz="2400" b="1" dirty="0" smtClean="0">
                <a:latin typeface="Times New Roman" panose="02020603050405020304" pitchFamily="18" charset="0"/>
                <a:cs typeface="Times New Roman" panose="02020603050405020304" pitchFamily="18" charset="0"/>
              </a:rPr>
              <a:t>		return f[n];</a:t>
            </a:r>
          </a:p>
          <a:p>
            <a:pPr marL="0" indent="0">
              <a:lnSpc>
                <a:spcPct val="80000"/>
              </a:lnSpc>
              <a:spcBef>
                <a:spcPct val="0"/>
              </a:spcBef>
              <a:buFont typeface="Wingdings" panose="05000000000000000000" pitchFamily="2" charset="2"/>
              <a:buNone/>
            </a:pPr>
            <a:r>
              <a:rPr lang="en-US" altLang="zh-CN" sz="2400" b="1" dirty="0" smtClean="0">
                <a:latin typeface="Times New Roman" panose="02020603050405020304" pitchFamily="18" charset="0"/>
                <a:cs typeface="Times New Roman" panose="02020603050405020304" pitchFamily="18" charset="0"/>
              </a:rPr>
              <a:t>	}</a:t>
            </a:r>
          </a:p>
          <a:p>
            <a:pPr marL="0" indent="0">
              <a:lnSpc>
                <a:spcPct val="80000"/>
              </a:lnSpc>
              <a:spcBef>
                <a:spcPct val="0"/>
              </a:spcBef>
              <a:buFont typeface="Wingdings" panose="05000000000000000000" pitchFamily="2" charset="2"/>
              <a:buNone/>
            </a:pPr>
            <a:r>
              <a:rPr lang="en-US" altLang="zh-CN" sz="2400" b="1" dirty="0" smtClean="0">
                <a:latin typeface="Times New Roman" panose="02020603050405020304" pitchFamily="18" charset="0"/>
                <a:cs typeface="Times New Roman" panose="02020603050405020304" pitchFamily="18" charset="0"/>
              </a:rPr>
              <a:t>	else</a:t>
            </a:r>
          </a:p>
          <a:p>
            <a:pPr marL="0" indent="0">
              <a:lnSpc>
                <a:spcPct val="80000"/>
              </a:lnSpc>
              <a:spcBef>
                <a:spcPct val="0"/>
              </a:spcBef>
              <a:buFont typeface="Wingdings" panose="05000000000000000000" pitchFamily="2" charset="2"/>
              <a:buNone/>
            </a:pPr>
            <a:r>
              <a:rPr lang="en-US" altLang="zh-CN" sz="2400" b="1" dirty="0" smtClean="0">
                <a:latin typeface="Times New Roman" panose="02020603050405020304" pitchFamily="18" charset="0"/>
                <a:cs typeface="Times New Roman" panose="02020603050405020304" pitchFamily="18" charset="0"/>
              </a:rPr>
              <a:t>	{</a:t>
            </a:r>
          </a:p>
          <a:p>
            <a:pPr marL="0" indent="0">
              <a:lnSpc>
                <a:spcPct val="80000"/>
              </a:lnSpc>
              <a:spcBef>
                <a:spcPct val="0"/>
              </a:spcBef>
              <a:buFont typeface="Wingdings" panose="05000000000000000000" pitchFamily="2" charset="2"/>
              <a:buNone/>
            </a:pPr>
            <a:r>
              <a:rPr lang="en-US" altLang="zh-CN" sz="2400" b="1" dirty="0" smtClean="0">
                <a:latin typeface="Times New Roman" panose="02020603050405020304" pitchFamily="18" charset="0"/>
                <a:cs typeface="Times New Roman" panose="02020603050405020304" pitchFamily="18" charset="0"/>
              </a:rPr>
              <a:t>		return f[n] = Fib(n - 1) + Fib(n - 2);</a:t>
            </a:r>
          </a:p>
          <a:p>
            <a:pPr marL="0" indent="0">
              <a:lnSpc>
                <a:spcPct val="80000"/>
              </a:lnSpc>
              <a:spcBef>
                <a:spcPct val="0"/>
              </a:spcBef>
              <a:buFont typeface="Wingdings" panose="05000000000000000000" pitchFamily="2" charset="2"/>
              <a:buNone/>
            </a:pPr>
            <a:r>
              <a:rPr lang="en-US" altLang="zh-CN" sz="2400" b="1" dirty="0" smtClean="0">
                <a:latin typeface="Times New Roman" panose="02020603050405020304" pitchFamily="18" charset="0"/>
                <a:cs typeface="Times New Roman" panose="02020603050405020304" pitchFamily="18" charset="0"/>
              </a:rPr>
              <a:t>	}</a:t>
            </a:r>
          </a:p>
          <a:p>
            <a:pPr marL="0" indent="0">
              <a:lnSpc>
                <a:spcPct val="80000"/>
              </a:lnSpc>
              <a:spcBef>
                <a:spcPct val="0"/>
              </a:spcBef>
              <a:buFont typeface="Wingdings" panose="05000000000000000000" pitchFamily="2" charset="2"/>
              <a:buNone/>
            </a:pPr>
            <a:r>
              <a:rPr lang="en-US" altLang="zh-CN" sz="2400" b="1" dirty="0" smtClean="0">
                <a:latin typeface="Times New Roman" panose="02020603050405020304" pitchFamily="18" charset="0"/>
                <a:cs typeface="Times New Roman" panose="02020603050405020304" pitchFamily="18" charset="0"/>
              </a:rPr>
              <a:t>}</a:t>
            </a:r>
          </a:p>
          <a:p>
            <a:pPr marL="0" indent="0">
              <a:lnSpc>
                <a:spcPct val="80000"/>
              </a:lnSpc>
              <a:spcBef>
                <a:spcPct val="0"/>
              </a:spcBef>
              <a:buFont typeface="Wingdings" panose="05000000000000000000" pitchFamily="2" charset="2"/>
              <a:buNone/>
            </a:pPr>
            <a:endParaRPr lang="en-US" altLang="zh-CN" sz="2400" b="1" dirty="0" smtClean="0">
              <a:latin typeface="Times New Roman" panose="02020603050405020304" pitchFamily="18" charset="0"/>
              <a:cs typeface="Times New Roman" panose="02020603050405020304" pitchFamily="18" charset="0"/>
            </a:endParaRPr>
          </a:p>
          <a:p>
            <a:pPr marL="0" indent="0">
              <a:lnSpc>
                <a:spcPct val="80000"/>
              </a:lnSpc>
              <a:spcBef>
                <a:spcPct val="0"/>
              </a:spcBef>
              <a:buFont typeface="Wingdings" panose="05000000000000000000" pitchFamily="2" charset="2"/>
              <a:buNone/>
            </a:pPr>
            <a:endParaRPr lang="en-US" altLang="zh-CN" sz="2400" b="1" dirty="0" smtClean="0">
              <a:latin typeface="Times New Roman" panose="02020603050405020304" pitchFamily="18" charset="0"/>
              <a:cs typeface="Times New Roman" panose="02020603050405020304" pitchFamily="18" charset="0"/>
            </a:endParaRPr>
          </a:p>
          <a:p>
            <a:pPr marL="0" indent="0">
              <a:lnSpc>
                <a:spcPct val="80000"/>
              </a:lnSpc>
              <a:spcBef>
                <a:spcPct val="0"/>
              </a:spcBef>
              <a:buFont typeface="Wingdings" panose="05000000000000000000" pitchFamily="2" charset="2"/>
              <a:buNone/>
            </a:pPr>
            <a:endParaRPr lang="zh-CN" altLang="en-US" sz="2400" b="1" dirty="0" smtClean="0">
              <a:latin typeface="Times New Roman" panose="02020603050405020304" pitchFamily="18" charset="0"/>
              <a:cs typeface="Times New Roman" panose="02020603050405020304" pitchFamily="18" charset="0"/>
            </a:endParaRPr>
          </a:p>
        </p:txBody>
      </p:sp>
      <p:sp>
        <p:nvSpPr>
          <p:cNvPr id="5" name="文本框 4"/>
          <p:cNvSpPr txBox="1">
            <a:spLocks noChangeArrowheads="1"/>
          </p:cNvSpPr>
          <p:nvPr/>
        </p:nvSpPr>
        <p:spPr bwMode="auto">
          <a:xfrm>
            <a:off x="4356100" y="1127125"/>
            <a:ext cx="4554538" cy="3416300"/>
          </a:xfrm>
          <a:prstGeom prst="rect">
            <a:avLst/>
          </a:prstGeom>
          <a:solidFill>
            <a:schemeClr val="bg1"/>
          </a:solidFill>
          <a:ln w="38100">
            <a:solidFill>
              <a:srgbClr val="C00000"/>
            </a:solidFill>
            <a:miter lim="800000"/>
            <a:headEnd/>
            <a:tailEnd/>
          </a:ln>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lnSpc>
                <a:spcPct val="80000"/>
              </a:lnSpc>
              <a:spcBef>
                <a:spcPct val="0"/>
              </a:spcBef>
              <a:spcAft>
                <a:spcPct val="0"/>
              </a:spcAft>
            </a:pPr>
            <a:r>
              <a:rPr lang="en-US" altLang="zh-CN" b="1">
                <a:solidFill>
                  <a:srgbClr val="000000"/>
                </a:solidFill>
                <a:cs typeface="Times New Roman" panose="02020603050405020304" pitchFamily="18" charset="0"/>
              </a:rPr>
              <a:t>int main()</a:t>
            </a:r>
          </a:p>
          <a:p>
            <a:pPr eaLnBrk="0" fontAlgn="base" hangingPunct="0">
              <a:lnSpc>
                <a:spcPct val="80000"/>
              </a:lnSpc>
              <a:spcBef>
                <a:spcPct val="0"/>
              </a:spcBef>
              <a:spcAft>
                <a:spcPct val="0"/>
              </a:spcAft>
            </a:pPr>
            <a:r>
              <a:rPr lang="en-US" altLang="zh-CN" b="1">
                <a:solidFill>
                  <a:srgbClr val="000000"/>
                </a:solidFill>
                <a:cs typeface="Times New Roman" panose="02020603050405020304" pitchFamily="18" charset="0"/>
              </a:rPr>
              <a:t>{</a:t>
            </a:r>
          </a:p>
          <a:p>
            <a:pPr eaLnBrk="0" fontAlgn="base" hangingPunct="0">
              <a:lnSpc>
                <a:spcPct val="80000"/>
              </a:lnSpc>
              <a:spcBef>
                <a:spcPct val="0"/>
              </a:spcBef>
              <a:spcAft>
                <a:spcPct val="0"/>
              </a:spcAft>
            </a:pPr>
            <a:r>
              <a:rPr lang="en-US" altLang="zh-CN" b="1">
                <a:solidFill>
                  <a:srgbClr val="000000"/>
                </a:solidFill>
                <a:cs typeface="Times New Roman" panose="02020603050405020304" pitchFamily="18" charset="0"/>
              </a:rPr>
              <a:t>	int i;</a:t>
            </a:r>
          </a:p>
          <a:p>
            <a:pPr eaLnBrk="0" fontAlgn="base" hangingPunct="0">
              <a:lnSpc>
                <a:spcPct val="80000"/>
              </a:lnSpc>
              <a:spcBef>
                <a:spcPct val="0"/>
              </a:spcBef>
              <a:spcAft>
                <a:spcPct val="0"/>
              </a:spcAft>
            </a:pPr>
            <a:r>
              <a:rPr lang="en-US" altLang="zh-CN" b="1">
                <a:solidFill>
                  <a:srgbClr val="000000"/>
                </a:solidFill>
                <a:cs typeface="Times New Roman" panose="02020603050405020304" pitchFamily="18" charset="0"/>
              </a:rPr>
              <a:t>	Fib(10);</a:t>
            </a:r>
          </a:p>
          <a:p>
            <a:pPr eaLnBrk="0" fontAlgn="base" hangingPunct="0">
              <a:lnSpc>
                <a:spcPct val="80000"/>
              </a:lnSpc>
              <a:spcBef>
                <a:spcPct val="0"/>
              </a:spcBef>
              <a:spcAft>
                <a:spcPct val="0"/>
              </a:spcAft>
            </a:pPr>
            <a:r>
              <a:rPr lang="en-US" altLang="zh-CN" b="1">
                <a:solidFill>
                  <a:srgbClr val="000000"/>
                </a:solidFill>
                <a:cs typeface="Times New Roman" panose="02020603050405020304" pitchFamily="18" charset="0"/>
              </a:rPr>
              <a:t>	for (i = 1; i &lt; 10; i++)</a:t>
            </a:r>
          </a:p>
          <a:p>
            <a:pPr eaLnBrk="0" fontAlgn="base" hangingPunct="0">
              <a:lnSpc>
                <a:spcPct val="80000"/>
              </a:lnSpc>
              <a:spcBef>
                <a:spcPct val="0"/>
              </a:spcBef>
              <a:spcAft>
                <a:spcPct val="0"/>
              </a:spcAft>
            </a:pPr>
            <a:r>
              <a:rPr lang="en-US" altLang="zh-CN" b="1">
                <a:solidFill>
                  <a:srgbClr val="000000"/>
                </a:solidFill>
                <a:cs typeface="Times New Roman" panose="02020603050405020304" pitchFamily="18" charset="0"/>
              </a:rPr>
              <a:t>	{</a:t>
            </a:r>
          </a:p>
          <a:p>
            <a:pPr eaLnBrk="0" fontAlgn="base" hangingPunct="0">
              <a:lnSpc>
                <a:spcPct val="80000"/>
              </a:lnSpc>
              <a:spcBef>
                <a:spcPct val="0"/>
              </a:spcBef>
              <a:spcAft>
                <a:spcPct val="0"/>
              </a:spcAft>
            </a:pPr>
            <a:r>
              <a:rPr lang="en-US" altLang="zh-CN" b="1">
                <a:solidFill>
                  <a:srgbClr val="000000"/>
                </a:solidFill>
                <a:cs typeface="Times New Roman" panose="02020603050405020304" pitchFamily="18" charset="0"/>
              </a:rPr>
              <a:t>		printf("%d ", f[i]);</a:t>
            </a:r>
          </a:p>
          <a:p>
            <a:pPr eaLnBrk="0" fontAlgn="base" hangingPunct="0">
              <a:lnSpc>
                <a:spcPct val="80000"/>
              </a:lnSpc>
              <a:spcBef>
                <a:spcPct val="0"/>
              </a:spcBef>
              <a:spcAft>
                <a:spcPct val="0"/>
              </a:spcAft>
            </a:pPr>
            <a:r>
              <a:rPr lang="en-US" altLang="zh-CN" b="1">
                <a:solidFill>
                  <a:srgbClr val="000000"/>
                </a:solidFill>
                <a:cs typeface="Times New Roman" panose="02020603050405020304" pitchFamily="18" charset="0"/>
              </a:rPr>
              <a:t>	}</a:t>
            </a:r>
          </a:p>
          <a:p>
            <a:pPr eaLnBrk="0" fontAlgn="base" hangingPunct="0">
              <a:lnSpc>
                <a:spcPct val="80000"/>
              </a:lnSpc>
              <a:spcBef>
                <a:spcPct val="0"/>
              </a:spcBef>
              <a:spcAft>
                <a:spcPct val="0"/>
              </a:spcAft>
            </a:pPr>
            <a:r>
              <a:rPr lang="en-US" altLang="zh-CN" b="1">
                <a:solidFill>
                  <a:srgbClr val="000000"/>
                </a:solidFill>
                <a:cs typeface="Times New Roman" panose="02020603050405020304" pitchFamily="18" charset="0"/>
              </a:rPr>
              <a:t>	return 0;</a:t>
            </a:r>
          </a:p>
          <a:p>
            <a:pPr eaLnBrk="0" fontAlgn="base" hangingPunct="0">
              <a:lnSpc>
                <a:spcPct val="80000"/>
              </a:lnSpc>
              <a:spcBef>
                <a:spcPct val="0"/>
              </a:spcBef>
              <a:spcAft>
                <a:spcPct val="0"/>
              </a:spcAft>
            </a:pPr>
            <a:r>
              <a:rPr lang="en-US" altLang="zh-CN" b="1">
                <a:solidFill>
                  <a:srgbClr val="000000"/>
                </a:solidFill>
                <a:cs typeface="Times New Roman" panose="02020603050405020304" pitchFamily="18" charset="0"/>
              </a:rPr>
              <a:t>}</a:t>
            </a:r>
          </a:p>
          <a:p>
            <a:pPr eaLnBrk="0" fontAlgn="base" hangingPunct="0">
              <a:spcBef>
                <a:spcPct val="0"/>
              </a:spcBef>
              <a:spcAft>
                <a:spcPct val="0"/>
              </a:spcAft>
            </a:pPr>
            <a:endParaRPr lang="zh-CN" altLang="en-US" b="1">
              <a:solidFill>
                <a:srgbClr val="000000"/>
              </a:solidFill>
            </a:endParaRPr>
          </a:p>
        </p:txBody>
      </p:sp>
    </p:spTree>
    <p:extLst>
      <p:ext uri="{BB962C8B-B14F-4D97-AF65-F5344CB8AC3E}">
        <p14:creationId xmlns:p14="http://schemas.microsoft.com/office/powerpoint/2010/main" val="246016987"/>
      </p:ext>
    </p:extLst>
  </p:cSld>
  <p:clrMapOvr>
    <a:masterClrMapping/>
  </p:clrMapOvr>
  <p:transition spd="slow">
    <p:cover dir="d"/>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57200" y="457200"/>
            <a:ext cx="8229600" cy="847725"/>
          </a:xfrm>
        </p:spPr>
        <p:txBody>
          <a:bodyPr/>
          <a:lstStyle/>
          <a:p>
            <a:r>
              <a:rPr lang="zh-CN" altLang="en-US" sz="2800" i="0" smtClean="0">
                <a:solidFill>
                  <a:srgbClr val="FF0000"/>
                </a:solidFill>
                <a:effectLst/>
              </a:rPr>
              <a:t>花瓣中的“斐波那契数列” </a:t>
            </a:r>
          </a:p>
        </p:txBody>
      </p:sp>
      <p:sp>
        <p:nvSpPr>
          <p:cNvPr id="87043" name="Rectangle 3"/>
          <p:cNvSpPr>
            <a:spLocks noGrp="1" noChangeArrowheads="1"/>
          </p:cNvSpPr>
          <p:nvPr>
            <p:ph type="body" idx="1"/>
          </p:nvPr>
        </p:nvSpPr>
        <p:spPr>
          <a:xfrm>
            <a:off x="395288" y="1087438"/>
            <a:ext cx="8229600" cy="4525962"/>
          </a:xfrm>
        </p:spPr>
        <p:txBody>
          <a:bodyPr/>
          <a:lstStyle/>
          <a:p>
            <a:pPr>
              <a:lnSpc>
                <a:spcPct val="115000"/>
              </a:lnSpc>
              <a:spcBef>
                <a:spcPct val="10000"/>
              </a:spcBef>
              <a:buFont typeface="Monotype Sorts" charset="2"/>
              <a:buNone/>
            </a:pPr>
            <a:r>
              <a:rPr lang="en-US" altLang="zh-CN" sz="2400" b="1" dirty="0" smtClean="0">
                <a:effectLst/>
                <a:ea typeface="宋体" panose="02010600030101010101" pitchFamily="2" charset="-122"/>
              </a:rPr>
              <a:t>            </a:t>
            </a:r>
            <a:r>
              <a:rPr lang="zh-CN" altLang="en-US" sz="2400" b="1" dirty="0" smtClean="0">
                <a:effectLst/>
                <a:ea typeface="宋体" panose="02010600030101010101" pitchFamily="2" charset="-122"/>
              </a:rPr>
              <a:t>百合为</a:t>
            </a:r>
            <a:r>
              <a:rPr lang="en-US" altLang="zh-CN" sz="2400" b="1" dirty="0" smtClean="0">
                <a:effectLst/>
                <a:ea typeface="宋体" panose="02010600030101010101" pitchFamily="2" charset="-122"/>
              </a:rPr>
              <a:t>3</a:t>
            </a:r>
            <a:r>
              <a:rPr lang="zh-CN" altLang="en-US" sz="2400" b="1" dirty="0" smtClean="0">
                <a:effectLst/>
                <a:ea typeface="宋体" panose="02010600030101010101" pitchFamily="2" charset="-122"/>
              </a:rPr>
              <a:t>片花瓣；草杜鹃、山茶花与玫瑰为</a:t>
            </a:r>
            <a:r>
              <a:rPr lang="en-US" altLang="zh-CN" sz="2400" b="1" dirty="0" smtClean="0">
                <a:effectLst/>
                <a:ea typeface="宋体" panose="02010600030101010101" pitchFamily="2" charset="-122"/>
              </a:rPr>
              <a:t>5</a:t>
            </a:r>
            <a:r>
              <a:rPr lang="zh-CN" altLang="en-US" sz="2400" b="1" dirty="0" smtClean="0">
                <a:effectLst/>
                <a:ea typeface="宋体" panose="02010600030101010101" pitchFamily="2" charset="-122"/>
              </a:rPr>
              <a:t>片；而牡丹和大波斯菊为</a:t>
            </a:r>
            <a:r>
              <a:rPr lang="en-US" altLang="zh-CN" sz="2400" b="1" dirty="0" smtClean="0">
                <a:effectLst/>
                <a:ea typeface="宋体" panose="02010600030101010101" pitchFamily="2" charset="-122"/>
              </a:rPr>
              <a:t>8</a:t>
            </a:r>
            <a:r>
              <a:rPr lang="zh-CN" altLang="en-US" sz="2400" b="1" dirty="0" smtClean="0">
                <a:effectLst/>
                <a:ea typeface="宋体" panose="02010600030101010101" pitchFamily="2" charset="-122"/>
              </a:rPr>
              <a:t>片花瓣。另外，金盏花为</a:t>
            </a:r>
            <a:r>
              <a:rPr lang="en-US" altLang="zh-CN" sz="2400" b="1" dirty="0" smtClean="0">
                <a:effectLst/>
                <a:ea typeface="宋体" panose="02010600030101010101" pitchFamily="2" charset="-122"/>
              </a:rPr>
              <a:t>3</a:t>
            </a:r>
            <a:r>
              <a:rPr lang="zh-CN" altLang="en-US" sz="2400" b="1" dirty="0" smtClean="0">
                <a:effectLst/>
                <a:ea typeface="宋体" panose="02010600030101010101" pitchFamily="2" charset="-122"/>
              </a:rPr>
              <a:t>片、菊苣为</a:t>
            </a:r>
            <a:r>
              <a:rPr lang="en-US" altLang="zh-CN" sz="2400" b="1" dirty="0" smtClean="0">
                <a:effectLst/>
                <a:ea typeface="宋体" panose="02010600030101010101" pitchFamily="2" charset="-122"/>
              </a:rPr>
              <a:t>21</a:t>
            </a:r>
            <a:r>
              <a:rPr lang="zh-CN" altLang="en-US" sz="2400" b="1" dirty="0" smtClean="0">
                <a:effectLst/>
                <a:ea typeface="宋体" panose="02010600030101010101" pitchFamily="2" charset="-122"/>
              </a:rPr>
              <a:t>片、车前草为</a:t>
            </a:r>
            <a:r>
              <a:rPr lang="en-US" altLang="zh-CN" sz="2400" b="1" dirty="0" smtClean="0">
                <a:effectLst/>
                <a:ea typeface="宋体" panose="02010600030101010101" pitchFamily="2" charset="-122"/>
              </a:rPr>
              <a:t>34</a:t>
            </a:r>
            <a:r>
              <a:rPr lang="zh-CN" altLang="en-US" sz="2400" b="1" dirty="0" smtClean="0">
                <a:effectLst/>
                <a:ea typeface="宋体" panose="02010600030101010101" pitchFamily="2" charset="-122"/>
              </a:rPr>
              <a:t>片、紫菀为</a:t>
            </a:r>
            <a:r>
              <a:rPr lang="en-US" altLang="zh-CN" sz="2400" b="1" dirty="0" smtClean="0">
                <a:effectLst/>
                <a:ea typeface="宋体" panose="02010600030101010101" pitchFamily="2" charset="-122"/>
              </a:rPr>
              <a:t>55</a:t>
            </a:r>
            <a:r>
              <a:rPr lang="zh-CN" altLang="en-US" sz="2400" b="1" dirty="0" smtClean="0">
                <a:effectLst/>
                <a:ea typeface="宋体" panose="02010600030101010101" pitchFamily="2" charset="-122"/>
              </a:rPr>
              <a:t>片或</a:t>
            </a:r>
            <a:r>
              <a:rPr lang="en-US" altLang="zh-CN" sz="2400" b="1" dirty="0" smtClean="0">
                <a:effectLst/>
                <a:ea typeface="宋体" panose="02010600030101010101" pitchFamily="2" charset="-122"/>
              </a:rPr>
              <a:t>89</a:t>
            </a:r>
            <a:r>
              <a:rPr lang="zh-CN" altLang="en-US" sz="2400" b="1" dirty="0" smtClean="0">
                <a:effectLst/>
                <a:ea typeface="宋体" panose="02010600030101010101" pitchFamily="2" charset="-122"/>
              </a:rPr>
              <a:t>片。</a:t>
            </a:r>
          </a:p>
          <a:p>
            <a:pPr>
              <a:lnSpc>
                <a:spcPct val="115000"/>
              </a:lnSpc>
              <a:spcBef>
                <a:spcPct val="10000"/>
              </a:spcBef>
              <a:buFont typeface="Monotype Sorts" charset="2"/>
              <a:buNone/>
            </a:pPr>
            <a:r>
              <a:rPr lang="zh-CN" altLang="en-US" sz="2400" b="1" dirty="0" smtClean="0">
                <a:effectLst/>
                <a:ea typeface="宋体" panose="02010600030101010101" pitchFamily="2" charset="-122"/>
              </a:rPr>
              <a:t>            在这里，我们仔细观察</a:t>
            </a:r>
            <a:r>
              <a:rPr lang="en-US" altLang="zh-CN" sz="2400" b="1" dirty="0" smtClean="0">
                <a:effectLst/>
                <a:ea typeface="宋体" panose="02010600030101010101" pitchFamily="2" charset="-122"/>
              </a:rPr>
              <a:t>3</a:t>
            </a:r>
            <a:r>
              <a:rPr lang="zh-CN" altLang="en-US" sz="2400" b="1" dirty="0" smtClean="0">
                <a:effectLst/>
                <a:ea typeface="宋体" panose="02010600030101010101" pitchFamily="2" charset="-122"/>
              </a:rPr>
              <a:t>、</a:t>
            </a:r>
            <a:r>
              <a:rPr lang="en-US" altLang="zh-CN" sz="2400" b="1" dirty="0" smtClean="0">
                <a:effectLst/>
                <a:ea typeface="宋体" panose="02010600030101010101" pitchFamily="2" charset="-122"/>
              </a:rPr>
              <a:t>5</a:t>
            </a:r>
            <a:r>
              <a:rPr lang="zh-CN" altLang="en-US" sz="2400" b="1" dirty="0" smtClean="0">
                <a:effectLst/>
                <a:ea typeface="宋体" panose="02010600030101010101" pitchFamily="2" charset="-122"/>
              </a:rPr>
              <a:t>、</a:t>
            </a:r>
            <a:r>
              <a:rPr lang="en-US" altLang="zh-CN" sz="2400" b="1" dirty="0" smtClean="0">
                <a:effectLst/>
                <a:ea typeface="宋体" panose="02010600030101010101" pitchFamily="2" charset="-122"/>
              </a:rPr>
              <a:t>8</a:t>
            </a:r>
            <a:r>
              <a:rPr lang="zh-CN" altLang="en-US" sz="2400" b="1" dirty="0" smtClean="0">
                <a:effectLst/>
                <a:ea typeface="宋体" panose="02010600030101010101" pitchFamily="2" charset="-122"/>
              </a:rPr>
              <a:t>、</a:t>
            </a:r>
            <a:r>
              <a:rPr lang="en-US" altLang="zh-CN" sz="2400" b="1" dirty="0" smtClean="0">
                <a:effectLst/>
                <a:ea typeface="宋体" panose="02010600030101010101" pitchFamily="2" charset="-122"/>
              </a:rPr>
              <a:t>13</a:t>
            </a:r>
            <a:r>
              <a:rPr lang="zh-CN" altLang="en-US" sz="2400" b="1" dirty="0" smtClean="0">
                <a:effectLst/>
                <a:ea typeface="宋体" panose="02010600030101010101" pitchFamily="2" charset="-122"/>
              </a:rPr>
              <a:t>、</a:t>
            </a:r>
            <a:r>
              <a:rPr lang="en-US" altLang="zh-CN" sz="2400" b="1" dirty="0" smtClean="0">
                <a:effectLst/>
                <a:ea typeface="宋体" panose="02010600030101010101" pitchFamily="2" charset="-122"/>
              </a:rPr>
              <a:t>21</a:t>
            </a:r>
            <a:r>
              <a:rPr lang="zh-CN" altLang="en-US" sz="2400" b="1" dirty="0" smtClean="0">
                <a:effectLst/>
                <a:ea typeface="宋体" panose="02010600030101010101" pitchFamily="2" charset="-122"/>
              </a:rPr>
              <a:t>、</a:t>
            </a:r>
            <a:r>
              <a:rPr lang="en-US" altLang="zh-CN" sz="2400" b="1" dirty="0" smtClean="0">
                <a:effectLst/>
                <a:ea typeface="宋体" panose="02010600030101010101" pitchFamily="2" charset="-122"/>
              </a:rPr>
              <a:t>34</a:t>
            </a:r>
            <a:r>
              <a:rPr lang="zh-CN" altLang="en-US" sz="2400" b="1" dirty="0" smtClean="0">
                <a:effectLst/>
                <a:ea typeface="宋体" panose="02010600030101010101" pitchFamily="2" charset="-122"/>
              </a:rPr>
              <a:t>、</a:t>
            </a:r>
            <a:r>
              <a:rPr lang="en-US" altLang="zh-CN" sz="2400" b="1" dirty="0" smtClean="0">
                <a:effectLst/>
                <a:ea typeface="宋体" panose="02010600030101010101" pitchFamily="2" charset="-122"/>
              </a:rPr>
              <a:t>55</a:t>
            </a:r>
            <a:r>
              <a:rPr lang="zh-CN" altLang="en-US" sz="2400" b="1" dirty="0" smtClean="0">
                <a:effectLst/>
                <a:ea typeface="宋体" panose="02010600030101010101" pitchFamily="2" charset="-122"/>
              </a:rPr>
              <a:t>、</a:t>
            </a:r>
            <a:r>
              <a:rPr lang="en-US" altLang="zh-CN" sz="2400" b="1" dirty="0" smtClean="0">
                <a:effectLst/>
                <a:ea typeface="宋体" panose="02010600030101010101" pitchFamily="2" charset="-122"/>
              </a:rPr>
              <a:t>89</a:t>
            </a:r>
            <a:r>
              <a:rPr lang="zh-CN" altLang="en-US" sz="2400" b="1" dirty="0" smtClean="0">
                <a:effectLst/>
                <a:ea typeface="宋体" panose="02010600030101010101" pitchFamily="2" charset="-122"/>
              </a:rPr>
              <a:t>这些花瓣得片数，不难发现这样得一个规律：</a:t>
            </a:r>
            <a:r>
              <a:rPr lang="en-US" altLang="zh-CN" sz="2400" b="1" dirty="0" smtClean="0">
                <a:effectLst/>
                <a:ea typeface="宋体" panose="02010600030101010101" pitchFamily="2" charset="-122"/>
              </a:rPr>
              <a:t>3</a:t>
            </a:r>
            <a:r>
              <a:rPr lang="zh-CN" altLang="en-US" sz="2400" b="1" dirty="0" smtClean="0">
                <a:effectLst/>
                <a:ea typeface="宋体" panose="02010600030101010101" pitchFamily="2" charset="-122"/>
              </a:rPr>
              <a:t>加</a:t>
            </a:r>
            <a:r>
              <a:rPr lang="en-US" altLang="zh-CN" sz="2400" b="1" dirty="0" smtClean="0">
                <a:effectLst/>
                <a:ea typeface="宋体" panose="02010600030101010101" pitchFamily="2" charset="-122"/>
              </a:rPr>
              <a:t>5</a:t>
            </a:r>
            <a:r>
              <a:rPr lang="zh-CN" altLang="en-US" sz="2400" b="1" dirty="0" smtClean="0">
                <a:effectLst/>
                <a:ea typeface="宋体" panose="02010600030101010101" pitchFamily="2" charset="-122"/>
              </a:rPr>
              <a:t>为</a:t>
            </a:r>
            <a:r>
              <a:rPr lang="en-US" altLang="zh-CN" sz="2400" b="1" dirty="0" smtClean="0">
                <a:effectLst/>
                <a:ea typeface="宋体" panose="02010600030101010101" pitchFamily="2" charset="-122"/>
              </a:rPr>
              <a:t>8</a:t>
            </a:r>
            <a:r>
              <a:rPr lang="zh-CN" altLang="en-US" sz="2400" b="1" dirty="0" smtClean="0">
                <a:effectLst/>
                <a:ea typeface="宋体" panose="02010600030101010101" pitchFamily="2" charset="-122"/>
              </a:rPr>
              <a:t>，</a:t>
            </a:r>
            <a:r>
              <a:rPr lang="en-US" altLang="zh-CN" sz="2400" b="1" dirty="0" smtClean="0">
                <a:effectLst/>
                <a:ea typeface="宋体" panose="02010600030101010101" pitchFamily="2" charset="-122"/>
              </a:rPr>
              <a:t>5</a:t>
            </a:r>
            <a:r>
              <a:rPr lang="zh-CN" altLang="en-US" sz="2400" b="1" dirty="0" smtClean="0">
                <a:effectLst/>
                <a:ea typeface="宋体" panose="02010600030101010101" pitchFamily="2" charset="-122"/>
              </a:rPr>
              <a:t>加</a:t>
            </a:r>
            <a:r>
              <a:rPr lang="en-US" altLang="zh-CN" sz="2400" b="1" dirty="0" smtClean="0">
                <a:effectLst/>
                <a:ea typeface="宋体" panose="02010600030101010101" pitchFamily="2" charset="-122"/>
              </a:rPr>
              <a:t>8</a:t>
            </a:r>
            <a:r>
              <a:rPr lang="zh-CN" altLang="en-US" sz="2400" b="1" dirty="0" smtClean="0">
                <a:effectLst/>
                <a:ea typeface="宋体" panose="02010600030101010101" pitchFamily="2" charset="-122"/>
              </a:rPr>
              <a:t>为</a:t>
            </a:r>
            <a:r>
              <a:rPr lang="en-US" altLang="zh-CN" sz="2400" b="1" dirty="0" smtClean="0">
                <a:effectLst/>
                <a:ea typeface="宋体" panose="02010600030101010101" pitchFamily="2" charset="-122"/>
              </a:rPr>
              <a:t>13</a:t>
            </a:r>
            <a:r>
              <a:rPr lang="zh-CN" altLang="en-US" sz="2400" b="1" dirty="0" smtClean="0">
                <a:effectLst/>
                <a:ea typeface="宋体" panose="02010600030101010101" pitchFamily="2" charset="-122"/>
              </a:rPr>
              <a:t>等，前面两个数相加即是下一个数。这种数的排列叫“斐波那契数列”，取自</a:t>
            </a:r>
            <a:r>
              <a:rPr lang="en-US" altLang="zh-CN" sz="2400" b="1" dirty="0" smtClean="0">
                <a:effectLst/>
                <a:ea typeface="宋体" panose="02010600030101010101" pitchFamily="2" charset="-122"/>
              </a:rPr>
              <a:t>12</a:t>
            </a:r>
            <a:r>
              <a:rPr lang="zh-CN" altLang="en-US" sz="2400" b="1" dirty="0" smtClean="0">
                <a:effectLst/>
                <a:ea typeface="宋体" panose="02010600030101010101" pitchFamily="2" charset="-122"/>
              </a:rPr>
              <a:t>世纪意大利数学家斐波那契的名字。</a:t>
            </a:r>
          </a:p>
          <a:p>
            <a:pPr>
              <a:lnSpc>
                <a:spcPct val="115000"/>
              </a:lnSpc>
              <a:spcBef>
                <a:spcPct val="10000"/>
              </a:spcBef>
              <a:buFont typeface="Monotype Sorts" charset="2"/>
              <a:buNone/>
            </a:pPr>
            <a:r>
              <a:rPr lang="zh-CN" altLang="en-US" sz="2400" b="1" dirty="0" smtClean="0">
                <a:effectLst/>
                <a:ea typeface="宋体" panose="02010600030101010101" pitchFamily="2" charset="-122"/>
              </a:rPr>
              <a:t>            那么，很多花为何要拥有斐波那契数的花瓣呢？原来，在花儿绽放前，花瓣要形成花蕾来保护内部的雌蕊和雄蕊。此时，花瓣要相互叠加用最佳的形状裹住雌雄蕊，这就需要斐波那契数那么多的花瓣。 </a:t>
            </a:r>
          </a:p>
        </p:txBody>
      </p:sp>
    </p:spTree>
    <p:extLst>
      <p:ext uri="{BB962C8B-B14F-4D97-AF65-F5344CB8AC3E}">
        <p14:creationId xmlns:p14="http://schemas.microsoft.com/office/powerpoint/2010/main" val="363455573"/>
      </p:ext>
    </p:extLst>
  </p:cSld>
  <p:clrMapOvr>
    <a:masterClrMapping/>
  </p:clrMapOvr>
  <p:transition spd="slow">
    <p:cover dir="d"/>
    <p:sndAc>
      <p:stSnd>
        <p:snd r:embed="rId2" name="camera.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1" descr="apple 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88950"/>
            <a:ext cx="9144000" cy="544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0687916"/>
      </p:ext>
    </p:extLst>
  </p:cSld>
  <p:clrMapOvr>
    <a:masterClrMapping/>
  </p:clrMapOvr>
  <p:transition spd="slow">
    <p:cover dir="d"/>
    <p:sndAc>
      <p:stSnd>
        <p:snd r:embed="rId2" name="camera.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a:xfrm>
            <a:off x="107950" y="404664"/>
            <a:ext cx="7772400" cy="762000"/>
          </a:xfrm>
        </p:spPr>
        <p:txBody>
          <a:bodyPr/>
          <a:lstStyle/>
          <a:p>
            <a:pPr>
              <a:defRPr/>
            </a:pPr>
            <a:r>
              <a:rPr lang="en-US" altLang="zh-CN" dirty="0" smtClean="0">
                <a:solidFill>
                  <a:srgbClr val="FF0000"/>
                </a:solidFill>
              </a:rPr>
              <a:t>【</a:t>
            </a:r>
            <a:r>
              <a:rPr lang="zh-CN" altLang="en-US" dirty="0" smtClean="0">
                <a:solidFill>
                  <a:srgbClr val="FF0000"/>
                </a:solidFill>
              </a:rPr>
              <a:t>例</a:t>
            </a:r>
            <a:r>
              <a:rPr lang="en-US" altLang="zh-CN" dirty="0" smtClean="0">
                <a:solidFill>
                  <a:srgbClr val="FF0000"/>
                </a:solidFill>
              </a:rPr>
              <a:t>4】</a:t>
            </a:r>
            <a:r>
              <a:rPr lang="zh-CN" altLang="en-US" dirty="0" smtClean="0">
                <a:solidFill>
                  <a:srgbClr val="FF0000"/>
                </a:solidFill>
              </a:rPr>
              <a:t>递归</a:t>
            </a:r>
            <a:r>
              <a:rPr lang="zh-CN" altLang="en-US" dirty="0">
                <a:solidFill>
                  <a:srgbClr val="FF0000"/>
                </a:solidFill>
              </a:rPr>
              <a:t>求解最大公约数</a:t>
            </a:r>
          </a:p>
        </p:txBody>
      </p:sp>
      <p:sp>
        <p:nvSpPr>
          <p:cNvPr id="373763" name="Rectangle 3"/>
          <p:cNvSpPr>
            <a:spLocks noGrp="1" noChangeArrowheads="1"/>
          </p:cNvSpPr>
          <p:nvPr>
            <p:ph type="body" idx="1"/>
          </p:nvPr>
        </p:nvSpPr>
        <p:spPr>
          <a:xfrm>
            <a:off x="381000" y="1124744"/>
            <a:ext cx="8305800" cy="4800600"/>
          </a:xfrm>
        </p:spPr>
        <p:txBody>
          <a:bodyPr/>
          <a:lstStyle/>
          <a:p>
            <a:pPr>
              <a:buFont typeface="Wingdings" panose="05000000000000000000" pitchFamily="2" charset="2"/>
              <a:buNone/>
            </a:pPr>
            <a:r>
              <a:rPr lang="en-US" altLang="zh-CN" b="1" dirty="0" err="1" smtClean="0">
                <a:effectLst/>
              </a:rPr>
              <a:t>int</a:t>
            </a:r>
            <a:r>
              <a:rPr lang="en-US" altLang="zh-CN" b="1" dirty="0" smtClean="0">
                <a:effectLst/>
              </a:rPr>
              <a:t> </a:t>
            </a:r>
            <a:r>
              <a:rPr lang="en-US" altLang="zh-CN" b="1" dirty="0" err="1" smtClean="0">
                <a:effectLst/>
              </a:rPr>
              <a:t>gcd</a:t>
            </a:r>
            <a:r>
              <a:rPr lang="en-US" altLang="zh-CN" b="1" dirty="0" smtClean="0">
                <a:effectLst/>
              </a:rPr>
              <a:t>(</a:t>
            </a:r>
            <a:r>
              <a:rPr lang="en-US" altLang="zh-CN" b="1" dirty="0" err="1" smtClean="0">
                <a:effectLst/>
              </a:rPr>
              <a:t>int</a:t>
            </a:r>
            <a:r>
              <a:rPr lang="en-US" altLang="zh-CN" b="1" dirty="0" smtClean="0">
                <a:effectLst/>
              </a:rPr>
              <a:t> a, </a:t>
            </a:r>
            <a:r>
              <a:rPr lang="en-US" altLang="zh-CN" b="1" dirty="0" err="1" smtClean="0">
                <a:effectLst/>
              </a:rPr>
              <a:t>int</a:t>
            </a:r>
            <a:r>
              <a:rPr lang="en-US" altLang="zh-CN" b="1" dirty="0" smtClean="0">
                <a:effectLst/>
              </a:rPr>
              <a:t> b)</a:t>
            </a:r>
          </a:p>
          <a:p>
            <a:pPr>
              <a:buFont typeface="Wingdings" panose="05000000000000000000" pitchFamily="2" charset="2"/>
              <a:buNone/>
            </a:pPr>
            <a:r>
              <a:rPr lang="en-US" altLang="zh-CN" b="1" dirty="0" smtClean="0">
                <a:effectLst/>
              </a:rPr>
              <a:t>{	</a:t>
            </a:r>
          </a:p>
          <a:p>
            <a:pPr>
              <a:buFont typeface="Wingdings" panose="05000000000000000000" pitchFamily="2" charset="2"/>
              <a:buNone/>
            </a:pPr>
            <a:r>
              <a:rPr lang="en-US" altLang="zh-CN" b="1" dirty="0" smtClean="0">
                <a:effectLst/>
              </a:rPr>
              <a:t>	if(!b) </a:t>
            </a:r>
          </a:p>
          <a:p>
            <a:pPr>
              <a:buFont typeface="Wingdings" panose="05000000000000000000" pitchFamily="2" charset="2"/>
              <a:buNone/>
            </a:pPr>
            <a:r>
              <a:rPr lang="en-US" altLang="zh-CN" b="1" dirty="0" smtClean="0">
                <a:effectLst/>
              </a:rPr>
              <a:t>		return a;</a:t>
            </a:r>
          </a:p>
          <a:p>
            <a:pPr>
              <a:buFont typeface="Wingdings" panose="05000000000000000000" pitchFamily="2" charset="2"/>
              <a:buNone/>
            </a:pPr>
            <a:r>
              <a:rPr lang="en-US" altLang="zh-CN" b="1" dirty="0" smtClean="0">
                <a:effectLst/>
              </a:rPr>
              <a:t>	else </a:t>
            </a:r>
          </a:p>
          <a:p>
            <a:pPr>
              <a:buFont typeface="Wingdings" panose="05000000000000000000" pitchFamily="2" charset="2"/>
              <a:buNone/>
            </a:pPr>
            <a:r>
              <a:rPr lang="en-US" altLang="zh-CN" b="1" dirty="0" smtClean="0">
                <a:effectLst/>
              </a:rPr>
              <a:t>		return </a:t>
            </a:r>
            <a:r>
              <a:rPr lang="en-US" altLang="zh-CN" b="1" dirty="0" err="1" smtClean="0">
                <a:effectLst/>
              </a:rPr>
              <a:t>gcd</a:t>
            </a:r>
            <a:r>
              <a:rPr lang="en-US" altLang="zh-CN" b="1" dirty="0" smtClean="0">
                <a:effectLst/>
              </a:rPr>
              <a:t>(b, </a:t>
            </a:r>
            <a:r>
              <a:rPr lang="en-US" altLang="zh-CN" b="1" dirty="0" err="1" smtClean="0">
                <a:effectLst/>
              </a:rPr>
              <a:t>a%b</a:t>
            </a:r>
            <a:r>
              <a:rPr lang="en-US" altLang="zh-CN" b="1" dirty="0" smtClean="0">
                <a:effectLst/>
              </a:rPr>
              <a:t>);</a:t>
            </a:r>
          </a:p>
          <a:p>
            <a:pPr>
              <a:buFont typeface="Wingdings" panose="05000000000000000000" pitchFamily="2" charset="2"/>
              <a:buNone/>
            </a:pPr>
            <a:r>
              <a:rPr lang="en-US" altLang="zh-CN" b="1" dirty="0" smtClean="0">
                <a:effectLst/>
              </a:rPr>
              <a:t>}</a:t>
            </a:r>
            <a:endParaRPr lang="zh-CN" altLang="en-US" b="1" dirty="0" smtClean="0">
              <a:effectLst/>
            </a:endParaRPr>
          </a:p>
        </p:txBody>
      </p:sp>
      <p:sp>
        <p:nvSpPr>
          <p:cNvPr id="2" name="文本框 1"/>
          <p:cNvSpPr txBox="1"/>
          <p:nvPr/>
        </p:nvSpPr>
        <p:spPr>
          <a:xfrm>
            <a:off x="251520" y="5373216"/>
            <a:ext cx="7454285" cy="461665"/>
          </a:xfrm>
          <a:prstGeom prst="rect">
            <a:avLst/>
          </a:prstGeom>
          <a:noFill/>
        </p:spPr>
        <p:txBody>
          <a:bodyPr wrap="none" rtlCol="0">
            <a:spAutoFit/>
          </a:bodyPr>
          <a:lstStyle/>
          <a:p>
            <a:pPr eaLnBrk="0" fontAlgn="base" hangingPunct="0">
              <a:spcBef>
                <a:spcPct val="0"/>
              </a:spcBef>
              <a:spcAft>
                <a:spcPct val="0"/>
              </a:spcAft>
            </a:pPr>
            <a:r>
              <a:rPr lang="zh-CN" altLang="en-US" sz="2400" b="1" dirty="0" smtClean="0">
                <a:solidFill>
                  <a:srgbClr val="0000FF"/>
                </a:solidFill>
              </a:rPr>
              <a:t>问题：上述递归过程是否存在类似例</a:t>
            </a:r>
            <a:r>
              <a:rPr lang="en-US" altLang="zh-CN" sz="2400" b="1" dirty="0" smtClean="0">
                <a:solidFill>
                  <a:srgbClr val="0000FF"/>
                </a:solidFill>
              </a:rPr>
              <a:t>3</a:t>
            </a:r>
            <a:r>
              <a:rPr lang="zh-CN" altLang="en-US" sz="2400" b="1" dirty="0" smtClean="0">
                <a:solidFill>
                  <a:srgbClr val="0000FF"/>
                </a:solidFill>
              </a:rPr>
              <a:t>中的重复计算？</a:t>
            </a:r>
            <a:endParaRPr lang="zh-CN" altLang="en-US" sz="2400" b="1" dirty="0">
              <a:solidFill>
                <a:srgbClr val="0000FF"/>
              </a:solidFill>
            </a:endParaRPr>
          </a:p>
        </p:txBody>
      </p:sp>
      <p:sp>
        <p:nvSpPr>
          <p:cNvPr id="3" name="灯片编号占位符 2"/>
          <p:cNvSpPr>
            <a:spLocks noGrp="1"/>
          </p:cNvSpPr>
          <p:nvPr>
            <p:ph type="sldNum" sz="quarter" idx="10"/>
          </p:nvPr>
        </p:nvSpPr>
        <p:spPr/>
        <p:txBody>
          <a:bodyPr/>
          <a:lstStyle/>
          <a:p>
            <a:pPr>
              <a:defRPr/>
            </a:pPr>
            <a:fld id="{A9556B49-29DB-45B3-8438-B5D602A9F2D9}" type="slidenum">
              <a:rPr lang="en-US" altLang="zh-CN" smtClean="0"/>
              <a:pPr>
                <a:defRPr/>
              </a:pPr>
              <a:t>16</a:t>
            </a:fld>
            <a:endParaRPr lang="en-US" altLang="zh-CN"/>
          </a:p>
        </p:txBody>
      </p:sp>
    </p:spTree>
    <p:extLst>
      <p:ext uri="{BB962C8B-B14F-4D97-AF65-F5344CB8AC3E}">
        <p14:creationId xmlns:p14="http://schemas.microsoft.com/office/powerpoint/2010/main" val="136331063"/>
      </p:ext>
    </p:extLst>
  </p:cSld>
  <p:clrMapOvr>
    <a:masterClrMapping/>
  </p:clrMapOvr>
  <p:transition spd="slow">
    <p:cover dir="d"/>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3763">
                                            <p:txEl>
                                              <p:pRg st="0" end="0"/>
                                            </p:txEl>
                                          </p:spTgt>
                                        </p:tgtEl>
                                        <p:attrNameLst>
                                          <p:attrName>style.visibility</p:attrName>
                                        </p:attrNameLst>
                                      </p:cBhvr>
                                      <p:to>
                                        <p:strVal val="visible"/>
                                      </p:to>
                                    </p:set>
                                    <p:anim calcmode="lin" valueType="num">
                                      <p:cBhvr additive="base">
                                        <p:cTn id="7" dur="500" fill="hold"/>
                                        <p:tgtEl>
                                          <p:spTgt spid="3737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376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73763">
                                            <p:txEl>
                                              <p:pRg st="1" end="1"/>
                                            </p:txEl>
                                          </p:spTgt>
                                        </p:tgtEl>
                                        <p:attrNameLst>
                                          <p:attrName>style.visibility</p:attrName>
                                        </p:attrNameLst>
                                      </p:cBhvr>
                                      <p:to>
                                        <p:strVal val="visible"/>
                                      </p:to>
                                    </p:set>
                                    <p:anim calcmode="lin" valueType="num">
                                      <p:cBhvr additive="base">
                                        <p:cTn id="11" dur="500" fill="hold"/>
                                        <p:tgtEl>
                                          <p:spTgt spid="37376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376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73763">
                                            <p:txEl>
                                              <p:pRg st="2" end="2"/>
                                            </p:txEl>
                                          </p:spTgt>
                                        </p:tgtEl>
                                        <p:attrNameLst>
                                          <p:attrName>style.visibility</p:attrName>
                                        </p:attrNameLst>
                                      </p:cBhvr>
                                      <p:to>
                                        <p:strVal val="visible"/>
                                      </p:to>
                                    </p:set>
                                    <p:anim calcmode="lin" valueType="num">
                                      <p:cBhvr additive="base">
                                        <p:cTn id="15" dur="500" fill="hold"/>
                                        <p:tgtEl>
                                          <p:spTgt spid="37376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7376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73763">
                                            <p:txEl>
                                              <p:pRg st="3" end="3"/>
                                            </p:txEl>
                                          </p:spTgt>
                                        </p:tgtEl>
                                        <p:attrNameLst>
                                          <p:attrName>style.visibility</p:attrName>
                                        </p:attrNameLst>
                                      </p:cBhvr>
                                      <p:to>
                                        <p:strVal val="visible"/>
                                      </p:to>
                                    </p:set>
                                    <p:anim calcmode="lin" valueType="num">
                                      <p:cBhvr additive="base">
                                        <p:cTn id="19" dur="500" fill="hold"/>
                                        <p:tgtEl>
                                          <p:spTgt spid="37376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376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3763">
                                            <p:txEl>
                                              <p:pRg st="4" end="4"/>
                                            </p:txEl>
                                          </p:spTgt>
                                        </p:tgtEl>
                                        <p:attrNameLst>
                                          <p:attrName>style.visibility</p:attrName>
                                        </p:attrNameLst>
                                      </p:cBhvr>
                                      <p:to>
                                        <p:strVal val="visible"/>
                                      </p:to>
                                    </p:set>
                                    <p:anim calcmode="lin" valueType="num">
                                      <p:cBhvr additive="base">
                                        <p:cTn id="23" dur="500" fill="hold"/>
                                        <p:tgtEl>
                                          <p:spTgt spid="37376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376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73763">
                                            <p:txEl>
                                              <p:pRg st="5" end="5"/>
                                            </p:txEl>
                                          </p:spTgt>
                                        </p:tgtEl>
                                        <p:attrNameLst>
                                          <p:attrName>style.visibility</p:attrName>
                                        </p:attrNameLst>
                                      </p:cBhvr>
                                      <p:to>
                                        <p:strVal val="visible"/>
                                      </p:to>
                                    </p:set>
                                    <p:anim calcmode="lin" valueType="num">
                                      <p:cBhvr additive="base">
                                        <p:cTn id="27" dur="500" fill="hold"/>
                                        <p:tgtEl>
                                          <p:spTgt spid="37376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7376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73763">
                                            <p:txEl>
                                              <p:pRg st="6" end="6"/>
                                            </p:txEl>
                                          </p:spTgt>
                                        </p:tgtEl>
                                        <p:attrNameLst>
                                          <p:attrName>style.visibility</p:attrName>
                                        </p:attrNameLst>
                                      </p:cBhvr>
                                      <p:to>
                                        <p:strVal val="visible"/>
                                      </p:to>
                                    </p:set>
                                    <p:anim calcmode="lin" valueType="num">
                                      <p:cBhvr additive="base">
                                        <p:cTn id="31" dur="500" fill="hold"/>
                                        <p:tgtEl>
                                          <p:spTgt spid="37376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376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arn(inVertical)">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400000" y="620688"/>
            <a:ext cx="7772400" cy="762000"/>
          </a:xfrm>
        </p:spPr>
        <p:txBody>
          <a:bodyPr/>
          <a:lstStyle/>
          <a:p>
            <a:pPr>
              <a:defRPr/>
            </a:pPr>
            <a:r>
              <a:rPr lang="en-US" altLang="zh-CN" dirty="0" smtClean="0">
                <a:solidFill>
                  <a:srgbClr val="FF0000"/>
                </a:solidFill>
              </a:rPr>
              <a:t>【</a:t>
            </a:r>
            <a:r>
              <a:rPr lang="zh-CN" altLang="en-US" dirty="0" smtClean="0">
                <a:solidFill>
                  <a:srgbClr val="FF0000"/>
                </a:solidFill>
              </a:rPr>
              <a:t>例</a:t>
            </a:r>
            <a:r>
              <a:rPr lang="en-US" altLang="zh-CN" dirty="0" smtClean="0">
                <a:solidFill>
                  <a:srgbClr val="FF0000"/>
                </a:solidFill>
              </a:rPr>
              <a:t>5】Hanio</a:t>
            </a:r>
            <a:r>
              <a:rPr lang="zh-CN" altLang="en-US" dirty="0">
                <a:solidFill>
                  <a:srgbClr val="FF0000"/>
                </a:solidFill>
              </a:rPr>
              <a:t>游戏</a:t>
            </a:r>
          </a:p>
        </p:txBody>
      </p:sp>
      <p:sp>
        <p:nvSpPr>
          <p:cNvPr id="68611" name="Rectangle 3"/>
          <p:cNvSpPr>
            <a:spLocks noGrp="1" noChangeArrowheads="1"/>
          </p:cNvSpPr>
          <p:nvPr>
            <p:ph type="body" idx="1"/>
          </p:nvPr>
        </p:nvSpPr>
        <p:spPr>
          <a:xfrm>
            <a:off x="323527" y="1484313"/>
            <a:ext cx="7993385" cy="4611687"/>
          </a:xfrm>
        </p:spPr>
        <p:txBody>
          <a:bodyPr/>
          <a:lstStyle/>
          <a:p>
            <a:pPr>
              <a:lnSpc>
                <a:spcPct val="120000"/>
              </a:lnSpc>
              <a:buFont typeface="Wingdings" panose="05000000000000000000" pitchFamily="2" charset="2"/>
              <a:buNone/>
            </a:pPr>
            <a:r>
              <a:rPr lang="zh-CN" altLang="en-US" b="1" dirty="0" smtClean="0">
                <a:effectLst/>
                <a:ea typeface="宋体" panose="02010600030101010101" pitchFamily="2" charset="-122"/>
              </a:rPr>
              <a:t>    汉诺塔（又称河内塔）问题是源于印度一个古老传说的益智玩具。大梵天创造世界的时候做了三根金刚石柱子，在一根柱子上从下往上按照大小顺序摞着</a:t>
            </a:r>
            <a:r>
              <a:rPr lang="en-US" altLang="zh-CN" b="1" dirty="0" smtClean="0">
                <a:effectLst/>
                <a:ea typeface="宋体" panose="02010600030101010101" pitchFamily="2" charset="-122"/>
              </a:rPr>
              <a:t>64</a:t>
            </a:r>
            <a:r>
              <a:rPr lang="zh-CN" altLang="en-US" b="1" dirty="0" smtClean="0">
                <a:effectLst/>
                <a:ea typeface="宋体" panose="02010600030101010101" pitchFamily="2" charset="-122"/>
              </a:rPr>
              <a:t>片黄金圆盘。大梵天命令婆罗门把圆盘从下面开始按大小顺序重新摆放在另一根柱子上。并且规定，在小圆盘上不能放大圆盘，在三根柱子之间一次只能移动一个圆盘。</a:t>
            </a:r>
          </a:p>
          <a:p>
            <a:pPr>
              <a:lnSpc>
                <a:spcPct val="120000"/>
              </a:lnSpc>
              <a:buFont typeface="Wingdings" panose="05000000000000000000" pitchFamily="2" charset="2"/>
              <a:buNone/>
            </a:pPr>
            <a:endParaRPr lang="zh-CN" altLang="en-US" b="1" dirty="0" smtClean="0">
              <a:effectLst/>
              <a:ea typeface="宋体" panose="02010600030101010101" pitchFamily="2" charset="-122"/>
            </a:endParaRPr>
          </a:p>
          <a:p>
            <a:pPr>
              <a:lnSpc>
                <a:spcPct val="120000"/>
              </a:lnSpc>
              <a:buFont typeface="Wingdings" panose="05000000000000000000" pitchFamily="2" charset="2"/>
              <a:buNone/>
            </a:pPr>
            <a:r>
              <a:rPr lang="zh-CN" altLang="en-US" b="1" dirty="0" smtClean="0">
                <a:effectLst/>
                <a:ea typeface="宋体" panose="02010600030101010101" pitchFamily="2" charset="-122"/>
              </a:rPr>
              <a:t>	</a:t>
            </a:r>
            <a:r>
              <a:rPr lang="zh-CN" altLang="en-US" b="1" dirty="0" smtClean="0">
                <a:solidFill>
                  <a:srgbClr val="0000FF"/>
                </a:solidFill>
                <a:effectLst/>
                <a:ea typeface="宋体" panose="02010600030101010101" pitchFamily="2" charset="-122"/>
              </a:rPr>
              <a:t>问题：如何将规模较大的问题转化为规模较小的问题？</a:t>
            </a:r>
          </a:p>
        </p:txBody>
      </p:sp>
      <p:sp>
        <p:nvSpPr>
          <p:cNvPr id="2" name="灯片编号占位符 1"/>
          <p:cNvSpPr>
            <a:spLocks noGrp="1"/>
          </p:cNvSpPr>
          <p:nvPr>
            <p:ph type="sldNum" sz="quarter" idx="10"/>
          </p:nvPr>
        </p:nvSpPr>
        <p:spPr/>
        <p:txBody>
          <a:bodyPr/>
          <a:lstStyle/>
          <a:p>
            <a:pPr>
              <a:defRPr/>
            </a:pPr>
            <a:fld id="{A9556B49-29DB-45B3-8438-B5D602A9F2D9}" type="slidenum">
              <a:rPr lang="en-US" altLang="zh-CN" smtClean="0"/>
              <a:pPr>
                <a:defRPr/>
              </a:pPr>
              <a:t>17</a:t>
            </a:fld>
            <a:endParaRPr lang="en-US" altLang="zh-CN"/>
          </a:p>
        </p:txBody>
      </p:sp>
    </p:spTree>
    <p:extLst>
      <p:ext uri="{BB962C8B-B14F-4D97-AF65-F5344CB8AC3E}">
        <p14:creationId xmlns:p14="http://schemas.microsoft.com/office/powerpoint/2010/main" val="405799584"/>
      </p:ext>
    </p:extLst>
  </p:cSld>
  <p:clrMapOvr>
    <a:masterClrMapping/>
  </p:clrMapOvr>
  <p:transition spd="slow">
    <p:cover dir="d"/>
    <p:sndAc>
      <p:stSnd>
        <p:snd r:embed="rId2" name="camera.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a:t>
            </a:r>
            <a:r>
              <a:rPr lang="zh-CN" altLang="en-US" dirty="0">
                <a:solidFill>
                  <a:srgbClr val="FF0000"/>
                </a:solidFill>
              </a:rPr>
              <a:t>例</a:t>
            </a:r>
            <a:r>
              <a:rPr lang="en-US" altLang="zh-CN" dirty="0">
                <a:solidFill>
                  <a:srgbClr val="FF0000"/>
                </a:solidFill>
              </a:rPr>
              <a:t>5】Hanio</a:t>
            </a:r>
            <a:r>
              <a:rPr lang="zh-CN" altLang="en-US" dirty="0" smtClean="0">
                <a:solidFill>
                  <a:srgbClr val="FF0000"/>
                </a:solidFill>
              </a:rPr>
              <a:t>游戏（续）</a:t>
            </a:r>
            <a:endParaRPr lang="zh-CN" altLang="en-US" dirty="0"/>
          </a:p>
        </p:txBody>
      </p:sp>
      <p:sp>
        <p:nvSpPr>
          <p:cNvPr id="4" name="灯片编号占位符 3"/>
          <p:cNvSpPr>
            <a:spLocks noGrp="1"/>
          </p:cNvSpPr>
          <p:nvPr>
            <p:ph type="sldNum" sz="quarter" idx="10"/>
          </p:nvPr>
        </p:nvSpPr>
        <p:spPr/>
        <p:txBody>
          <a:bodyPr/>
          <a:lstStyle/>
          <a:p>
            <a:pPr>
              <a:defRPr/>
            </a:pPr>
            <a:fld id="{A9556B49-29DB-45B3-8438-B5D602A9F2D9}" type="slidenum">
              <a:rPr lang="en-US" altLang="zh-CN" smtClean="0"/>
              <a:pPr>
                <a:defRPr/>
              </a:pPr>
              <a:t>18</a:t>
            </a:fld>
            <a:endParaRPr lang="en-US" altLang="zh-CN"/>
          </a:p>
        </p:txBody>
      </p:sp>
      <p:sp>
        <p:nvSpPr>
          <p:cNvPr id="7" name="Rectangle 2"/>
          <p:cNvSpPr>
            <a:spLocks noChangeArrowheads="1"/>
          </p:cNvSpPr>
          <p:nvPr/>
        </p:nvSpPr>
        <p:spPr bwMode="auto">
          <a:xfrm>
            <a:off x="1187624" y="2619970"/>
            <a:ext cx="24343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dirty="0">
                <a:solidFill>
                  <a:srgbClr val="000000"/>
                </a:solidFill>
              </a:rPr>
              <a:t>move </a:t>
            </a:r>
            <a:r>
              <a:rPr lang="en-US" altLang="zh-CN" sz="2400" b="1" dirty="0" smtClean="0">
                <a:solidFill>
                  <a:srgbClr val="000000"/>
                </a:solidFill>
              </a:rPr>
              <a:t>(n, </a:t>
            </a:r>
            <a:r>
              <a:rPr lang="en-US" altLang="zh-CN" sz="2400" b="1" dirty="0">
                <a:solidFill>
                  <a:srgbClr val="000000"/>
                </a:solidFill>
              </a:rPr>
              <a:t>A, B, C)</a:t>
            </a:r>
          </a:p>
        </p:txBody>
      </p:sp>
      <p:grpSp>
        <p:nvGrpSpPr>
          <p:cNvPr id="8" name="Group 3"/>
          <p:cNvGrpSpPr>
            <a:grpSpLocks/>
          </p:cNvGrpSpPr>
          <p:nvPr/>
        </p:nvGrpSpPr>
        <p:grpSpPr bwMode="auto">
          <a:xfrm>
            <a:off x="3513312" y="1700808"/>
            <a:ext cx="3194051" cy="981075"/>
            <a:chOff x="1540" y="371"/>
            <a:chExt cx="2012" cy="618"/>
          </a:xfrm>
        </p:grpSpPr>
        <p:sp>
          <p:nvSpPr>
            <p:cNvPr id="9" name="Rectangle 4"/>
            <p:cNvSpPr>
              <a:spLocks noChangeArrowheads="1"/>
            </p:cNvSpPr>
            <p:nvPr/>
          </p:nvSpPr>
          <p:spPr bwMode="auto">
            <a:xfrm>
              <a:off x="1857" y="371"/>
              <a:ext cx="169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dirty="0">
                  <a:solidFill>
                    <a:srgbClr val="000000"/>
                  </a:solidFill>
                </a:rPr>
                <a:t>move </a:t>
              </a:r>
              <a:r>
                <a:rPr lang="en-US" altLang="zh-CN" sz="2400" b="1" dirty="0" smtClean="0">
                  <a:solidFill>
                    <a:srgbClr val="000000"/>
                  </a:solidFill>
                </a:rPr>
                <a:t>(n-1, </a:t>
              </a:r>
              <a:r>
                <a:rPr lang="en-US" altLang="zh-CN" sz="2400" b="1" dirty="0">
                  <a:solidFill>
                    <a:srgbClr val="000000"/>
                  </a:solidFill>
                </a:rPr>
                <a:t>A, C, B)</a:t>
              </a:r>
            </a:p>
          </p:txBody>
        </p:sp>
        <p:sp>
          <p:nvSpPr>
            <p:cNvPr id="10" name="Line 5"/>
            <p:cNvSpPr>
              <a:spLocks noChangeShapeType="1"/>
            </p:cNvSpPr>
            <p:nvPr/>
          </p:nvSpPr>
          <p:spPr bwMode="auto">
            <a:xfrm flipV="1">
              <a:off x="1540" y="576"/>
              <a:ext cx="342" cy="413"/>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zh-CN" altLang="en-US" sz="2400">
                <a:solidFill>
                  <a:srgbClr val="000000"/>
                </a:solidFill>
              </a:endParaRPr>
            </a:p>
          </p:txBody>
        </p:sp>
      </p:grpSp>
      <p:grpSp>
        <p:nvGrpSpPr>
          <p:cNvPr id="11" name="Group 15"/>
          <p:cNvGrpSpPr>
            <a:grpSpLocks/>
          </p:cNvGrpSpPr>
          <p:nvPr/>
        </p:nvGrpSpPr>
        <p:grpSpPr bwMode="auto">
          <a:xfrm>
            <a:off x="3541887" y="2599335"/>
            <a:ext cx="2890838" cy="461963"/>
            <a:chOff x="1558" y="937"/>
            <a:chExt cx="1821" cy="291"/>
          </a:xfrm>
        </p:grpSpPr>
        <p:sp>
          <p:nvSpPr>
            <p:cNvPr id="12" name="Rectangle 16"/>
            <p:cNvSpPr>
              <a:spLocks noChangeArrowheads="1"/>
            </p:cNvSpPr>
            <p:nvPr/>
          </p:nvSpPr>
          <p:spPr bwMode="auto">
            <a:xfrm>
              <a:off x="1857" y="937"/>
              <a:ext cx="15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000000"/>
                  </a:solidFill>
                </a:rPr>
                <a:t>move (1, A, B, C)</a:t>
              </a:r>
            </a:p>
          </p:txBody>
        </p:sp>
        <p:sp>
          <p:nvSpPr>
            <p:cNvPr id="13" name="Line 17"/>
            <p:cNvSpPr>
              <a:spLocks noChangeShapeType="1"/>
            </p:cNvSpPr>
            <p:nvPr/>
          </p:nvSpPr>
          <p:spPr bwMode="auto">
            <a:xfrm>
              <a:off x="1558" y="1118"/>
              <a:ext cx="342"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endParaRPr lang="zh-CN" altLang="en-US" sz="2400">
                <a:solidFill>
                  <a:srgbClr val="000000"/>
                </a:solidFill>
              </a:endParaRPr>
            </a:p>
          </p:txBody>
        </p:sp>
      </p:grpSp>
      <p:grpSp>
        <p:nvGrpSpPr>
          <p:cNvPr id="14" name="Group 18"/>
          <p:cNvGrpSpPr>
            <a:grpSpLocks/>
          </p:cNvGrpSpPr>
          <p:nvPr/>
        </p:nvGrpSpPr>
        <p:grpSpPr bwMode="auto">
          <a:xfrm>
            <a:off x="3527599" y="3048596"/>
            <a:ext cx="3179763" cy="903288"/>
            <a:chOff x="1549" y="1220"/>
            <a:chExt cx="2003" cy="569"/>
          </a:xfrm>
        </p:grpSpPr>
        <p:sp>
          <p:nvSpPr>
            <p:cNvPr id="15" name="Rectangle 19"/>
            <p:cNvSpPr>
              <a:spLocks noChangeArrowheads="1"/>
            </p:cNvSpPr>
            <p:nvPr/>
          </p:nvSpPr>
          <p:spPr bwMode="auto">
            <a:xfrm>
              <a:off x="1857" y="1498"/>
              <a:ext cx="169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dirty="0">
                  <a:solidFill>
                    <a:srgbClr val="000000"/>
                  </a:solidFill>
                </a:rPr>
                <a:t>move </a:t>
              </a:r>
              <a:r>
                <a:rPr lang="en-US" altLang="zh-CN" sz="2400" b="1" dirty="0" smtClean="0">
                  <a:solidFill>
                    <a:srgbClr val="000000"/>
                  </a:solidFill>
                </a:rPr>
                <a:t>(n-1, </a:t>
              </a:r>
              <a:r>
                <a:rPr lang="en-US" altLang="zh-CN" sz="2400" b="1" dirty="0">
                  <a:solidFill>
                    <a:srgbClr val="000000"/>
                  </a:solidFill>
                </a:rPr>
                <a:t>B, A, C)</a:t>
              </a:r>
            </a:p>
          </p:txBody>
        </p:sp>
        <p:sp>
          <p:nvSpPr>
            <p:cNvPr id="16" name="Line 20"/>
            <p:cNvSpPr>
              <a:spLocks noChangeShapeType="1"/>
            </p:cNvSpPr>
            <p:nvPr/>
          </p:nvSpPr>
          <p:spPr bwMode="auto">
            <a:xfrm>
              <a:off x="1549" y="1220"/>
              <a:ext cx="324" cy="39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endParaRPr lang="zh-CN" altLang="en-US" sz="2400">
                <a:solidFill>
                  <a:srgbClr val="000000"/>
                </a:solidFill>
              </a:endParaRPr>
            </a:p>
          </p:txBody>
        </p:sp>
      </p:grpSp>
    </p:spTree>
    <p:extLst>
      <p:ext uri="{BB962C8B-B14F-4D97-AF65-F5344CB8AC3E}">
        <p14:creationId xmlns:p14="http://schemas.microsoft.com/office/powerpoint/2010/main" val="1834586001"/>
      </p:ext>
    </p:extLst>
  </p:cSld>
  <p:clrMapOvr>
    <a:masterClrMapping/>
  </p:clrMapOvr>
  <p:transition spd="slow">
    <p:cover dir="d"/>
    <p:sndAc>
      <p:stSnd>
        <p:snd r:embed="rId2" name="camera.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681038" y="332656"/>
            <a:ext cx="7797800" cy="839788"/>
          </a:xfrm>
        </p:spPr>
        <p:txBody>
          <a:bodyPr/>
          <a:lstStyle/>
          <a:p>
            <a:pPr>
              <a:defRPr/>
            </a:pPr>
            <a:r>
              <a:rPr lang="en-US" altLang="zh-CN" dirty="0" smtClean="0">
                <a:solidFill>
                  <a:srgbClr val="FF0000"/>
                </a:solidFill>
              </a:rPr>
              <a:t>【</a:t>
            </a:r>
            <a:r>
              <a:rPr lang="zh-CN" altLang="en-US" dirty="0" smtClean="0">
                <a:solidFill>
                  <a:srgbClr val="FF0000"/>
                </a:solidFill>
              </a:rPr>
              <a:t>例</a:t>
            </a:r>
            <a:r>
              <a:rPr lang="en-US" altLang="zh-CN" dirty="0" smtClean="0">
                <a:solidFill>
                  <a:srgbClr val="FF0000"/>
                </a:solidFill>
              </a:rPr>
              <a:t>5】Hanio</a:t>
            </a:r>
            <a:r>
              <a:rPr lang="zh-CN" altLang="en-US" dirty="0">
                <a:solidFill>
                  <a:srgbClr val="FF0000"/>
                </a:solidFill>
              </a:rPr>
              <a:t>游戏（续）</a:t>
            </a:r>
          </a:p>
        </p:txBody>
      </p:sp>
      <p:sp>
        <p:nvSpPr>
          <p:cNvPr id="69635" name="Rectangle 3"/>
          <p:cNvSpPr>
            <a:spLocks noGrp="1" noChangeArrowheads="1"/>
          </p:cNvSpPr>
          <p:nvPr>
            <p:ph type="body" idx="1"/>
          </p:nvPr>
        </p:nvSpPr>
        <p:spPr>
          <a:xfrm>
            <a:off x="251520" y="1124744"/>
            <a:ext cx="8153400" cy="5237163"/>
          </a:xfrm>
          <a:ln w="28575">
            <a:solidFill>
              <a:schemeClr val="tx1"/>
            </a:solidFill>
          </a:ln>
        </p:spPr>
        <p:txBody>
          <a:bodyPr/>
          <a:lstStyle/>
          <a:p>
            <a:pPr>
              <a:lnSpc>
                <a:spcPct val="80000"/>
              </a:lnSpc>
              <a:spcBef>
                <a:spcPct val="10000"/>
              </a:spcBef>
              <a:buFont typeface="Wingdings" panose="05000000000000000000" pitchFamily="2" charset="2"/>
              <a:buNone/>
            </a:pPr>
            <a:r>
              <a:rPr lang="en-US" altLang="zh-CN" b="1" noProof="1" smtClean="0">
                <a:effectLst/>
              </a:rPr>
              <a:t>void hanoi(int n, char a, char b, char c)</a:t>
            </a:r>
          </a:p>
          <a:p>
            <a:pPr>
              <a:lnSpc>
                <a:spcPct val="80000"/>
              </a:lnSpc>
              <a:spcBef>
                <a:spcPct val="10000"/>
              </a:spcBef>
              <a:buFont typeface="Wingdings" panose="05000000000000000000" pitchFamily="2" charset="2"/>
              <a:buNone/>
            </a:pPr>
            <a:r>
              <a:rPr lang="en-US" altLang="zh-CN" b="1" noProof="1" smtClean="0">
                <a:effectLst/>
              </a:rPr>
              <a:t>{</a:t>
            </a:r>
          </a:p>
          <a:p>
            <a:pPr>
              <a:lnSpc>
                <a:spcPct val="80000"/>
              </a:lnSpc>
              <a:spcBef>
                <a:spcPct val="10000"/>
              </a:spcBef>
              <a:buFont typeface="Wingdings" panose="05000000000000000000" pitchFamily="2" charset="2"/>
              <a:buNone/>
            </a:pPr>
            <a:r>
              <a:rPr lang="en-US" altLang="zh-CN" b="1" noProof="1" smtClean="0">
                <a:effectLst/>
              </a:rPr>
              <a:t>	if(n == 1)</a:t>
            </a:r>
          </a:p>
          <a:p>
            <a:pPr>
              <a:lnSpc>
                <a:spcPct val="80000"/>
              </a:lnSpc>
              <a:spcBef>
                <a:spcPct val="10000"/>
              </a:spcBef>
              <a:buFont typeface="Wingdings" panose="05000000000000000000" pitchFamily="2" charset="2"/>
              <a:buNone/>
            </a:pPr>
            <a:r>
              <a:rPr lang="en-US" altLang="zh-CN" b="1" noProof="1" smtClean="0">
                <a:effectLst/>
              </a:rPr>
              <a:t>	{</a:t>
            </a:r>
          </a:p>
          <a:p>
            <a:pPr>
              <a:lnSpc>
                <a:spcPct val="80000"/>
              </a:lnSpc>
              <a:spcBef>
                <a:spcPct val="10000"/>
              </a:spcBef>
              <a:buFont typeface="Wingdings" panose="05000000000000000000" pitchFamily="2" charset="2"/>
              <a:buNone/>
            </a:pPr>
            <a:r>
              <a:rPr lang="en-US" altLang="zh-CN" b="1" noProof="1" smtClean="0">
                <a:effectLst/>
              </a:rPr>
              <a:t>		printf("%c --&gt; %c\n", a, c);</a:t>
            </a:r>
          </a:p>
          <a:p>
            <a:pPr>
              <a:lnSpc>
                <a:spcPct val="80000"/>
              </a:lnSpc>
              <a:spcBef>
                <a:spcPct val="10000"/>
              </a:spcBef>
              <a:buFont typeface="Wingdings" panose="05000000000000000000" pitchFamily="2" charset="2"/>
              <a:buNone/>
            </a:pPr>
            <a:r>
              <a:rPr lang="en-US" altLang="zh-CN" b="1" noProof="1" smtClean="0">
                <a:effectLst/>
              </a:rPr>
              <a:t>	}</a:t>
            </a:r>
          </a:p>
          <a:p>
            <a:pPr>
              <a:lnSpc>
                <a:spcPct val="80000"/>
              </a:lnSpc>
              <a:spcBef>
                <a:spcPct val="10000"/>
              </a:spcBef>
              <a:buFont typeface="Wingdings" panose="05000000000000000000" pitchFamily="2" charset="2"/>
              <a:buNone/>
            </a:pPr>
            <a:r>
              <a:rPr lang="en-US" altLang="zh-CN" b="1" noProof="1" smtClean="0">
                <a:effectLst/>
              </a:rPr>
              <a:t>	else</a:t>
            </a:r>
          </a:p>
          <a:p>
            <a:pPr>
              <a:lnSpc>
                <a:spcPct val="80000"/>
              </a:lnSpc>
              <a:spcBef>
                <a:spcPct val="10000"/>
              </a:spcBef>
              <a:buFont typeface="Wingdings" panose="05000000000000000000" pitchFamily="2" charset="2"/>
              <a:buNone/>
            </a:pPr>
            <a:r>
              <a:rPr lang="en-US" altLang="zh-CN" b="1" noProof="1" smtClean="0">
                <a:effectLst/>
              </a:rPr>
              <a:t>	{</a:t>
            </a:r>
          </a:p>
          <a:p>
            <a:pPr>
              <a:lnSpc>
                <a:spcPct val="80000"/>
              </a:lnSpc>
              <a:spcBef>
                <a:spcPct val="10000"/>
              </a:spcBef>
              <a:buFont typeface="Wingdings" panose="05000000000000000000" pitchFamily="2" charset="2"/>
              <a:buNone/>
            </a:pPr>
            <a:r>
              <a:rPr lang="en-US" altLang="zh-CN" b="1" noProof="1" smtClean="0">
                <a:effectLst/>
              </a:rPr>
              <a:t>		</a:t>
            </a:r>
            <a:r>
              <a:rPr lang="en-US" altLang="zh-CN" b="1" noProof="1" smtClean="0">
                <a:solidFill>
                  <a:srgbClr val="FF0000"/>
                </a:solidFill>
                <a:effectLst/>
              </a:rPr>
              <a:t>hanoi(n-1, a, c, b);</a:t>
            </a:r>
          </a:p>
          <a:p>
            <a:pPr>
              <a:lnSpc>
                <a:spcPct val="80000"/>
              </a:lnSpc>
              <a:spcBef>
                <a:spcPct val="10000"/>
              </a:spcBef>
              <a:buFont typeface="Wingdings" panose="05000000000000000000" pitchFamily="2" charset="2"/>
              <a:buNone/>
            </a:pPr>
            <a:r>
              <a:rPr lang="en-US" altLang="zh-CN" b="1" noProof="1" smtClean="0">
                <a:effectLst/>
              </a:rPr>
              <a:t>		</a:t>
            </a:r>
            <a:r>
              <a:rPr lang="en-US" altLang="zh-CN" b="1" noProof="1"/>
              <a:t>printf("%c --&gt; %c\n", a, c);</a:t>
            </a:r>
          </a:p>
          <a:p>
            <a:pPr>
              <a:lnSpc>
                <a:spcPct val="80000"/>
              </a:lnSpc>
              <a:spcBef>
                <a:spcPct val="10000"/>
              </a:spcBef>
              <a:buFont typeface="Wingdings" panose="05000000000000000000" pitchFamily="2" charset="2"/>
              <a:buNone/>
            </a:pPr>
            <a:r>
              <a:rPr lang="en-US" altLang="zh-CN" b="1" noProof="1" smtClean="0">
                <a:effectLst/>
              </a:rPr>
              <a:t>		</a:t>
            </a:r>
            <a:r>
              <a:rPr lang="en-US" altLang="zh-CN" b="1" noProof="1" smtClean="0">
                <a:solidFill>
                  <a:srgbClr val="FF0000"/>
                </a:solidFill>
                <a:effectLst/>
              </a:rPr>
              <a:t>hanoi(n-1, b, a, c);</a:t>
            </a:r>
          </a:p>
          <a:p>
            <a:pPr>
              <a:lnSpc>
                <a:spcPct val="80000"/>
              </a:lnSpc>
              <a:spcBef>
                <a:spcPct val="10000"/>
              </a:spcBef>
              <a:buFont typeface="Wingdings" panose="05000000000000000000" pitchFamily="2" charset="2"/>
              <a:buNone/>
            </a:pPr>
            <a:r>
              <a:rPr lang="en-US" altLang="zh-CN" b="1" noProof="1" smtClean="0">
                <a:effectLst/>
              </a:rPr>
              <a:t>	}</a:t>
            </a:r>
          </a:p>
          <a:p>
            <a:pPr>
              <a:lnSpc>
                <a:spcPct val="80000"/>
              </a:lnSpc>
              <a:spcBef>
                <a:spcPct val="10000"/>
              </a:spcBef>
              <a:buFont typeface="Wingdings" panose="05000000000000000000" pitchFamily="2" charset="2"/>
              <a:buNone/>
            </a:pPr>
            <a:r>
              <a:rPr lang="en-US" altLang="zh-CN" b="1" noProof="1" smtClean="0">
                <a:effectLst/>
              </a:rPr>
              <a:t>}</a:t>
            </a:r>
            <a:endParaRPr lang="zh-CN" altLang="en-US" b="1" dirty="0" smtClean="0">
              <a:effectLst/>
            </a:endParaRPr>
          </a:p>
        </p:txBody>
      </p:sp>
      <p:sp>
        <p:nvSpPr>
          <p:cNvPr id="4" name="Rectangle 3"/>
          <p:cNvSpPr txBox="1">
            <a:spLocks noChangeArrowheads="1"/>
          </p:cNvSpPr>
          <p:nvPr/>
        </p:nvSpPr>
        <p:spPr bwMode="auto">
          <a:xfrm>
            <a:off x="5078288" y="2997200"/>
            <a:ext cx="3886200" cy="2524125"/>
          </a:xfrm>
          <a:prstGeom prst="rect">
            <a:avLst/>
          </a:prstGeom>
          <a:solidFill>
            <a:srgbClr val="FFFFFF"/>
          </a:solidFill>
          <a:ln w="38100">
            <a:solidFill>
              <a:srgbClr val="D60093"/>
            </a:solidFill>
            <a:miter lim="800000"/>
            <a:headEnd/>
            <a:tailEnd/>
          </a:ln>
          <a:effectLst/>
        </p:spPr>
        <p:txBody>
          <a:bodyPr lIns="92075" tIns="46037" rIns="92075" bIns="46037"/>
          <a:lstStyle>
            <a:lvl1pPr marL="374650" indent="-374650" algn="l" rtl="0" eaLnBrk="0" fontAlgn="base" hangingPunct="0">
              <a:lnSpc>
                <a:spcPct val="95000"/>
              </a:lnSpc>
              <a:spcBef>
                <a:spcPct val="20000"/>
              </a:spcBef>
              <a:spcAft>
                <a:spcPct val="0"/>
              </a:spcAft>
              <a:buClr>
                <a:srgbClr val="FFCC66"/>
              </a:buClr>
              <a:buSzPct val="80000"/>
              <a:buFont typeface="Monotype Sorts" charset="2"/>
              <a:buChar char=""/>
              <a:defRPr sz="2800" b="1">
                <a:solidFill>
                  <a:srgbClr val="000066"/>
                </a:solidFill>
                <a:effectLst>
                  <a:outerShdw blurRad="38100" dist="38100" dir="2700000" algn="tl">
                    <a:srgbClr val="C0C0C0"/>
                  </a:outerShdw>
                </a:effectLst>
                <a:latin typeface="+mn-lt"/>
                <a:ea typeface="+mn-ea"/>
                <a:cs typeface="+mn-cs"/>
              </a:defRPr>
            </a:lvl1pPr>
            <a:lvl2pPr marL="850900" indent="-285750" algn="l" rtl="0" eaLnBrk="0" fontAlgn="base" hangingPunct="0">
              <a:lnSpc>
                <a:spcPct val="95000"/>
              </a:lnSpc>
              <a:spcBef>
                <a:spcPct val="20000"/>
              </a:spcBef>
              <a:spcAft>
                <a:spcPct val="0"/>
              </a:spcAft>
              <a:buClr>
                <a:srgbClr val="FFCC66"/>
              </a:buClr>
              <a:buSzPct val="115000"/>
              <a:buChar char="–"/>
              <a:defRPr sz="2400" b="1">
                <a:solidFill>
                  <a:srgbClr val="CC00CC"/>
                </a:solidFill>
                <a:effectLst>
                  <a:outerShdw blurRad="38100" dist="38100" dir="2700000" algn="tl">
                    <a:srgbClr val="C0C0C0"/>
                  </a:outerShdw>
                </a:effectLst>
                <a:latin typeface="+mn-lt"/>
                <a:ea typeface="+mn-ea"/>
              </a:defRPr>
            </a:lvl2pPr>
            <a:lvl3pPr marL="1333500" indent="-292100" algn="l" rtl="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effectLst>
                  <a:outerShdw blurRad="38100" dist="38100" dir="2700000" algn="tl">
                    <a:srgbClr val="C0C0C0"/>
                  </a:outerShdw>
                </a:effectLst>
                <a:latin typeface="+mn-lt"/>
                <a:ea typeface="+mn-ea"/>
              </a:defRPr>
            </a:lvl3pPr>
            <a:lvl4pPr marL="1752600" indent="-228600" algn="l" rtl="0" eaLnBrk="0" fontAlgn="base" hangingPunct="0">
              <a:lnSpc>
                <a:spcPct val="95000"/>
              </a:lnSpc>
              <a:spcBef>
                <a:spcPct val="20000"/>
              </a:spcBef>
              <a:spcAft>
                <a:spcPct val="0"/>
              </a:spcAft>
              <a:buClr>
                <a:srgbClr val="FFCC66"/>
              </a:buClr>
              <a:buSzPct val="115000"/>
              <a:buChar char="–"/>
              <a:defRPr sz="2000" b="1">
                <a:solidFill>
                  <a:schemeClr val="tx1"/>
                </a:solidFill>
                <a:effectLst>
                  <a:outerShdw blurRad="38100" dist="38100" dir="2700000" algn="tl">
                    <a:srgbClr val="C0C0C0"/>
                  </a:outerShdw>
                </a:effectLst>
                <a:latin typeface="+mn-lt"/>
                <a:ea typeface="+mn-ea"/>
              </a:defRPr>
            </a:lvl4pPr>
            <a:lvl5pPr marL="2228850" indent="-285750" algn="l" rtl="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effectLst>
                  <a:outerShdw blurRad="38100" dist="38100" dir="2700000" algn="tl">
                    <a:srgbClr val="C0C0C0"/>
                  </a:outerShdw>
                </a:effectLst>
                <a:latin typeface="+mn-lt"/>
                <a:ea typeface="+mn-ea"/>
              </a:defRPr>
            </a:lvl5pPr>
            <a:lvl6pPr marL="2686050" indent="-285750" algn="l" rtl="0" eaLnBrk="0" fontAlgn="base" hangingPunct="0">
              <a:lnSpc>
                <a:spcPct val="95000"/>
              </a:lnSpc>
              <a:spcBef>
                <a:spcPct val="20000"/>
              </a:spcBef>
              <a:spcAft>
                <a:spcPct val="0"/>
              </a:spcAft>
              <a:buClr>
                <a:srgbClr val="FFCC66"/>
              </a:buClr>
              <a:buSzPct val="80000"/>
              <a:buFont typeface="Monotype Sorts" charset="2"/>
              <a:buChar char=""/>
              <a:defRPr b="1">
                <a:solidFill>
                  <a:schemeClr val="tx1"/>
                </a:solidFill>
                <a:effectLst>
                  <a:outerShdw blurRad="38100" dist="38100" dir="2700000" algn="tl">
                    <a:srgbClr val="C0C0C0"/>
                  </a:outerShdw>
                </a:effectLst>
                <a:latin typeface="+mn-lt"/>
                <a:ea typeface="+mn-ea"/>
              </a:defRPr>
            </a:lvl6pPr>
            <a:lvl7pPr marL="3143250" indent="-285750" algn="l" rtl="0" eaLnBrk="0" fontAlgn="base" hangingPunct="0">
              <a:lnSpc>
                <a:spcPct val="95000"/>
              </a:lnSpc>
              <a:spcBef>
                <a:spcPct val="20000"/>
              </a:spcBef>
              <a:spcAft>
                <a:spcPct val="0"/>
              </a:spcAft>
              <a:buClr>
                <a:srgbClr val="FFCC66"/>
              </a:buClr>
              <a:buSzPct val="80000"/>
              <a:buFont typeface="Monotype Sorts" charset="2"/>
              <a:buChar char=""/>
              <a:defRPr b="1">
                <a:solidFill>
                  <a:schemeClr val="tx1"/>
                </a:solidFill>
                <a:effectLst>
                  <a:outerShdw blurRad="38100" dist="38100" dir="2700000" algn="tl">
                    <a:srgbClr val="C0C0C0"/>
                  </a:outerShdw>
                </a:effectLst>
                <a:latin typeface="+mn-lt"/>
                <a:ea typeface="+mn-ea"/>
              </a:defRPr>
            </a:lvl7pPr>
            <a:lvl8pPr marL="3600450" indent="-285750" algn="l" rtl="0" eaLnBrk="0" fontAlgn="base" hangingPunct="0">
              <a:lnSpc>
                <a:spcPct val="95000"/>
              </a:lnSpc>
              <a:spcBef>
                <a:spcPct val="20000"/>
              </a:spcBef>
              <a:spcAft>
                <a:spcPct val="0"/>
              </a:spcAft>
              <a:buClr>
                <a:srgbClr val="FFCC66"/>
              </a:buClr>
              <a:buSzPct val="80000"/>
              <a:buFont typeface="Monotype Sorts" charset="2"/>
              <a:buChar char=""/>
              <a:defRPr b="1">
                <a:solidFill>
                  <a:schemeClr val="tx1"/>
                </a:solidFill>
                <a:effectLst>
                  <a:outerShdw blurRad="38100" dist="38100" dir="2700000" algn="tl">
                    <a:srgbClr val="C0C0C0"/>
                  </a:outerShdw>
                </a:effectLst>
                <a:latin typeface="+mn-lt"/>
                <a:ea typeface="+mn-ea"/>
              </a:defRPr>
            </a:lvl8pPr>
            <a:lvl9pPr marL="4057650" indent="-285750" algn="l" rtl="0" eaLnBrk="0" fontAlgn="base" hangingPunct="0">
              <a:lnSpc>
                <a:spcPct val="95000"/>
              </a:lnSpc>
              <a:spcBef>
                <a:spcPct val="20000"/>
              </a:spcBef>
              <a:spcAft>
                <a:spcPct val="0"/>
              </a:spcAft>
              <a:buClr>
                <a:srgbClr val="FFCC66"/>
              </a:buClr>
              <a:buSzPct val="80000"/>
              <a:buFont typeface="Monotype Sorts" charset="2"/>
              <a:buChar char=""/>
              <a:defRPr b="1">
                <a:solidFill>
                  <a:schemeClr val="tx1"/>
                </a:solidFill>
                <a:effectLst>
                  <a:outerShdw blurRad="38100" dist="38100" dir="2700000" algn="tl">
                    <a:srgbClr val="C0C0C0"/>
                  </a:outerShdw>
                </a:effectLst>
                <a:latin typeface="+mn-lt"/>
                <a:ea typeface="+mn-ea"/>
              </a:defRPr>
            </a:lvl9pPr>
          </a:lstStyle>
          <a:p>
            <a:pPr>
              <a:buFont typeface="Wingdings" panose="05000000000000000000" pitchFamily="2" charset="2"/>
              <a:buNone/>
              <a:defRPr/>
            </a:pPr>
            <a:r>
              <a:rPr lang="en-US" altLang="zh-CN" kern="0" noProof="1" smtClean="0">
                <a:effectLst/>
              </a:rPr>
              <a:t>int main()</a:t>
            </a:r>
          </a:p>
          <a:p>
            <a:pPr>
              <a:buFont typeface="Wingdings" panose="05000000000000000000" pitchFamily="2" charset="2"/>
              <a:buNone/>
              <a:defRPr/>
            </a:pPr>
            <a:r>
              <a:rPr lang="en-US" altLang="zh-CN" kern="0" noProof="1" smtClean="0">
                <a:effectLst/>
              </a:rPr>
              <a:t>{</a:t>
            </a:r>
          </a:p>
          <a:p>
            <a:pPr>
              <a:buFont typeface="Wingdings" panose="05000000000000000000" pitchFamily="2" charset="2"/>
              <a:buNone/>
              <a:defRPr/>
            </a:pPr>
            <a:r>
              <a:rPr lang="en-US" altLang="zh-CN" kern="0" noProof="1" smtClean="0">
                <a:effectLst/>
              </a:rPr>
              <a:t>	han</a:t>
            </a:r>
            <a:r>
              <a:rPr lang="en-US" altLang="zh-CN" kern="0" dirty="0" smtClean="0">
                <a:effectLst/>
              </a:rPr>
              <a:t>oi</a:t>
            </a:r>
            <a:r>
              <a:rPr lang="en-US" altLang="zh-CN" kern="0" noProof="1" smtClean="0">
                <a:effectLst/>
              </a:rPr>
              <a:t>(3, 'a', 'b', 'c');</a:t>
            </a:r>
          </a:p>
          <a:p>
            <a:pPr>
              <a:buFont typeface="Wingdings" panose="05000000000000000000" pitchFamily="2" charset="2"/>
              <a:buNone/>
              <a:defRPr/>
            </a:pPr>
            <a:r>
              <a:rPr lang="en-US" altLang="zh-CN" kern="0" noProof="1" smtClean="0">
                <a:effectLst/>
              </a:rPr>
              <a:t>	return 0;</a:t>
            </a:r>
          </a:p>
          <a:p>
            <a:pPr>
              <a:buFont typeface="Wingdings" panose="05000000000000000000" pitchFamily="2" charset="2"/>
              <a:buNone/>
              <a:defRPr/>
            </a:pPr>
            <a:r>
              <a:rPr lang="en-US" altLang="zh-CN" kern="0" noProof="1" smtClean="0">
                <a:effectLst/>
              </a:rPr>
              <a:t>}</a:t>
            </a:r>
            <a:endParaRPr lang="zh-CN" altLang="en-US" kern="0" dirty="0">
              <a:effectLst/>
            </a:endParaRPr>
          </a:p>
        </p:txBody>
      </p:sp>
      <p:sp>
        <p:nvSpPr>
          <p:cNvPr id="2" name="灯片编号占位符 1"/>
          <p:cNvSpPr>
            <a:spLocks noGrp="1"/>
          </p:cNvSpPr>
          <p:nvPr>
            <p:ph type="sldNum" sz="quarter" idx="10"/>
          </p:nvPr>
        </p:nvSpPr>
        <p:spPr/>
        <p:txBody>
          <a:bodyPr/>
          <a:lstStyle/>
          <a:p>
            <a:pPr>
              <a:defRPr/>
            </a:pPr>
            <a:fld id="{A9556B49-29DB-45B3-8438-B5D602A9F2D9}" type="slidenum">
              <a:rPr lang="en-US" altLang="zh-CN" smtClean="0"/>
              <a:pPr>
                <a:defRPr/>
              </a:pPr>
              <a:t>19</a:t>
            </a:fld>
            <a:endParaRPr lang="en-US" altLang="zh-CN"/>
          </a:p>
        </p:txBody>
      </p:sp>
    </p:spTree>
    <p:extLst>
      <p:ext uri="{BB962C8B-B14F-4D97-AF65-F5344CB8AC3E}">
        <p14:creationId xmlns:p14="http://schemas.microsoft.com/office/powerpoint/2010/main" val="2694302732"/>
      </p:ext>
    </p:extLst>
  </p:cSld>
  <p:clrMapOvr>
    <a:masterClrMapping/>
  </p:clrMapOvr>
  <p:transition spd="slow">
    <p:cover dir="d"/>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44643" y="0"/>
            <a:ext cx="3476595" cy="6857997"/>
          </a:xfrm>
          <a:custGeom>
            <a:avLst/>
            <a:gdLst/>
            <a:ahLst/>
            <a:cxnLst/>
            <a:rect l="l" t="t" r="r" b="b"/>
            <a:pathLst>
              <a:path w="3476595" h="6857997">
                <a:moveTo>
                  <a:pt x="1" y="2"/>
                </a:moveTo>
                <a:lnTo>
                  <a:pt x="3476595" y="6858000"/>
                </a:lnTo>
                <a:lnTo>
                  <a:pt x="3476595" y="2"/>
                </a:lnTo>
                <a:lnTo>
                  <a:pt x="1" y="2"/>
                </a:lnTo>
              </a:path>
            </a:pathLst>
          </a:custGeom>
          <a:solidFill>
            <a:srgbClr val="CADFF2"/>
          </a:solidFill>
        </p:spPr>
        <p:txBody>
          <a:bodyPr wrap="square" lIns="0" tIns="0" rIns="0" bIns="0" rtlCol="0">
            <a:noAutofit/>
          </a:bodyPr>
          <a:lstStyle/>
          <a:p>
            <a:endParaRPr/>
          </a:p>
        </p:txBody>
      </p:sp>
      <p:sp>
        <p:nvSpPr>
          <p:cNvPr id="3" name="object 3"/>
          <p:cNvSpPr/>
          <p:nvPr/>
        </p:nvSpPr>
        <p:spPr>
          <a:xfrm>
            <a:off x="6621239" y="0"/>
            <a:ext cx="1097399" cy="6857997"/>
          </a:xfrm>
          <a:custGeom>
            <a:avLst/>
            <a:gdLst/>
            <a:ahLst/>
            <a:cxnLst/>
            <a:rect l="l" t="t" r="r" b="b"/>
            <a:pathLst>
              <a:path w="1097399" h="6857997">
                <a:moveTo>
                  <a:pt x="0" y="6857997"/>
                </a:moveTo>
                <a:lnTo>
                  <a:pt x="1097399" y="6857997"/>
                </a:lnTo>
                <a:lnTo>
                  <a:pt x="1097399" y="0"/>
                </a:lnTo>
                <a:lnTo>
                  <a:pt x="0" y="0"/>
                </a:lnTo>
                <a:lnTo>
                  <a:pt x="0" y="6857997"/>
                </a:lnTo>
                <a:close/>
              </a:path>
            </a:pathLst>
          </a:custGeom>
          <a:solidFill>
            <a:srgbClr val="CADFF2"/>
          </a:solidFill>
        </p:spPr>
        <p:txBody>
          <a:bodyPr wrap="square" lIns="0" tIns="0" rIns="0" bIns="0" rtlCol="0">
            <a:noAutofit/>
          </a:bodyPr>
          <a:lstStyle/>
          <a:p>
            <a:endParaRPr/>
          </a:p>
        </p:txBody>
      </p:sp>
      <p:sp>
        <p:nvSpPr>
          <p:cNvPr id="4" name="object 4"/>
          <p:cNvSpPr/>
          <p:nvPr/>
        </p:nvSpPr>
        <p:spPr>
          <a:xfrm>
            <a:off x="4242042" y="0"/>
            <a:ext cx="3476595" cy="6857996"/>
          </a:xfrm>
          <a:custGeom>
            <a:avLst/>
            <a:gdLst/>
            <a:ahLst/>
            <a:cxnLst/>
            <a:rect l="l" t="t" r="r" b="b"/>
            <a:pathLst>
              <a:path w="3476595" h="6857996">
                <a:moveTo>
                  <a:pt x="1" y="3"/>
                </a:moveTo>
                <a:lnTo>
                  <a:pt x="3476595" y="6857999"/>
                </a:lnTo>
                <a:lnTo>
                  <a:pt x="3476595" y="3"/>
                </a:lnTo>
                <a:lnTo>
                  <a:pt x="1" y="3"/>
                </a:lnTo>
              </a:path>
            </a:pathLst>
          </a:custGeom>
          <a:solidFill>
            <a:srgbClr val="D8EACC"/>
          </a:solidFill>
        </p:spPr>
        <p:txBody>
          <a:bodyPr wrap="square" lIns="0" tIns="0" rIns="0" bIns="0" rtlCol="0">
            <a:noAutofit/>
          </a:bodyPr>
          <a:lstStyle/>
          <a:p>
            <a:endParaRPr/>
          </a:p>
        </p:txBody>
      </p:sp>
      <p:sp>
        <p:nvSpPr>
          <p:cNvPr id="5" name="object 5"/>
          <p:cNvSpPr/>
          <p:nvPr/>
        </p:nvSpPr>
        <p:spPr>
          <a:xfrm>
            <a:off x="7718638" y="0"/>
            <a:ext cx="1425361" cy="6857996"/>
          </a:xfrm>
          <a:custGeom>
            <a:avLst/>
            <a:gdLst/>
            <a:ahLst/>
            <a:cxnLst/>
            <a:rect l="l" t="t" r="r" b="b"/>
            <a:pathLst>
              <a:path w="1425361" h="6857996">
                <a:moveTo>
                  <a:pt x="1425361" y="6857999"/>
                </a:moveTo>
                <a:lnTo>
                  <a:pt x="0" y="6857999"/>
                </a:lnTo>
                <a:lnTo>
                  <a:pt x="0" y="3"/>
                </a:lnTo>
                <a:lnTo>
                  <a:pt x="1425361" y="3"/>
                </a:lnTo>
                <a:lnTo>
                  <a:pt x="1425361" y="6857999"/>
                </a:lnTo>
              </a:path>
            </a:pathLst>
          </a:custGeom>
          <a:solidFill>
            <a:srgbClr val="D8EACC"/>
          </a:solidFill>
        </p:spPr>
        <p:txBody>
          <a:bodyPr wrap="square" lIns="0" tIns="0" rIns="0" bIns="0" rtlCol="0">
            <a:noAutofit/>
          </a:bodyPr>
          <a:lstStyle/>
          <a:p>
            <a:endParaRPr/>
          </a:p>
        </p:txBody>
      </p:sp>
      <p:sp>
        <p:nvSpPr>
          <p:cNvPr id="6" name="object 6"/>
          <p:cNvSpPr/>
          <p:nvPr/>
        </p:nvSpPr>
        <p:spPr>
          <a:xfrm>
            <a:off x="7534495" y="162039"/>
            <a:ext cx="1162616" cy="490654"/>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txBox="1"/>
          <p:nvPr/>
        </p:nvSpPr>
        <p:spPr>
          <a:xfrm>
            <a:off x="775767" y="3506459"/>
            <a:ext cx="2082800" cy="634365"/>
          </a:xfrm>
          <a:prstGeom prst="rect">
            <a:avLst/>
          </a:prstGeom>
        </p:spPr>
        <p:txBody>
          <a:bodyPr vert="horz" wrap="square" lIns="0" tIns="0" rIns="0" bIns="0" rtlCol="0">
            <a:noAutofit/>
          </a:bodyPr>
          <a:lstStyle/>
          <a:p>
            <a:pPr marL="12700">
              <a:lnSpc>
                <a:spcPct val="100000"/>
              </a:lnSpc>
            </a:pPr>
            <a:r>
              <a:rPr sz="4000" b="1" spc="30" dirty="0" smtClean="0">
                <a:solidFill>
                  <a:srgbClr val="1F4E79"/>
                </a:solidFill>
                <a:latin typeface="Times New Roman" panose="02020603050405020304" pitchFamily="18" charset="0"/>
                <a:cs typeface="Times New Roman" panose="02020603050405020304" pitchFamily="18" charset="0"/>
              </a:rPr>
              <a:t>递归思想</a:t>
            </a:r>
            <a:endParaRPr sz="4000" b="1">
              <a:latin typeface="Times New Roman" panose="02020603050405020304" pitchFamily="18" charset="0"/>
              <a:cs typeface="Times New Roman" panose="02020603050405020304" pitchFamily="18" charset="0"/>
            </a:endParaRPr>
          </a:p>
        </p:txBody>
      </p:sp>
      <p:sp>
        <p:nvSpPr>
          <p:cNvPr id="8" name="object 8"/>
          <p:cNvSpPr txBox="1"/>
          <p:nvPr/>
        </p:nvSpPr>
        <p:spPr>
          <a:xfrm>
            <a:off x="775767" y="4343401"/>
            <a:ext cx="7569200" cy="762000"/>
          </a:xfrm>
          <a:prstGeom prst="rect">
            <a:avLst/>
          </a:prstGeom>
        </p:spPr>
        <p:txBody>
          <a:bodyPr vert="horz" wrap="square" lIns="0" tIns="0" rIns="0" bIns="0" rtlCol="0">
            <a:noAutofit/>
          </a:bodyPr>
          <a:lstStyle/>
          <a:p>
            <a:pPr marL="12700">
              <a:lnSpc>
                <a:spcPct val="100000"/>
              </a:lnSpc>
            </a:pPr>
            <a:r>
              <a:rPr sz="1800" b="1" dirty="0" err="1" smtClean="0">
                <a:solidFill>
                  <a:srgbClr val="898989"/>
                </a:solidFill>
                <a:latin typeface="Times New Roman" panose="02020603050405020304" pitchFamily="18" charset="0"/>
                <a:cs typeface="Times New Roman" panose="02020603050405020304" pitchFamily="18" charset="0"/>
              </a:rPr>
              <a:t>构造函数，这个函数在运行过程中调用自己，从而解决问题的思路被称为递</a:t>
            </a:r>
            <a:r>
              <a:rPr lang="zh-CN" altLang="en-US" b="1" dirty="0">
                <a:solidFill>
                  <a:srgbClr val="898989"/>
                </a:solidFill>
                <a:latin typeface="Times New Roman" panose="02020603050405020304" pitchFamily="18" charset="0"/>
                <a:cs typeface="Times New Roman" panose="02020603050405020304" pitchFamily="18" charset="0"/>
              </a:rPr>
              <a:t>归思想</a:t>
            </a:r>
            <a:endParaRPr sz="1800" b="1" dirty="0">
              <a:latin typeface="Times New Roman" panose="02020603050405020304" pitchFamily="18" charset="0"/>
              <a:cs typeface="Times New Roman" panose="02020603050405020304" pitchFamily="18" charset="0"/>
            </a:endParaRPr>
          </a:p>
        </p:txBody>
      </p:sp>
      <p:sp>
        <p:nvSpPr>
          <p:cNvPr id="10" name="object 10"/>
          <p:cNvSpPr/>
          <p:nvPr/>
        </p:nvSpPr>
        <p:spPr>
          <a:xfrm>
            <a:off x="813444" y="5221288"/>
            <a:ext cx="1893467" cy="369332"/>
          </a:xfrm>
          <a:custGeom>
            <a:avLst/>
            <a:gdLst/>
            <a:ahLst/>
            <a:cxnLst/>
            <a:rect l="l" t="t" r="r" b="b"/>
            <a:pathLst>
              <a:path w="1893467" h="369332">
                <a:moveTo>
                  <a:pt x="0" y="0"/>
                </a:moveTo>
                <a:lnTo>
                  <a:pt x="1893467" y="0"/>
                </a:lnTo>
                <a:lnTo>
                  <a:pt x="1893467" y="369332"/>
                </a:lnTo>
                <a:lnTo>
                  <a:pt x="0" y="369332"/>
                </a:lnTo>
                <a:lnTo>
                  <a:pt x="0" y="0"/>
                </a:lnTo>
                <a:close/>
              </a:path>
            </a:pathLst>
          </a:custGeom>
          <a:solidFill>
            <a:srgbClr val="FBE5D6"/>
          </a:solidFill>
        </p:spPr>
        <p:txBody>
          <a:bodyPr wrap="square" lIns="0" tIns="0" rIns="0" bIns="0" rtlCol="0">
            <a:noAutofit/>
          </a:bodyPr>
          <a:lstStyle/>
          <a:p>
            <a:endParaRPr b="1">
              <a:latin typeface="Times New Roman" panose="02020603050405020304" pitchFamily="18" charset="0"/>
              <a:cs typeface="Times New Roman" panose="02020603050405020304" pitchFamily="18" charset="0"/>
            </a:endParaRPr>
          </a:p>
        </p:txBody>
      </p:sp>
      <p:sp>
        <p:nvSpPr>
          <p:cNvPr id="11" name="object 11"/>
          <p:cNvSpPr/>
          <p:nvPr/>
        </p:nvSpPr>
        <p:spPr>
          <a:xfrm>
            <a:off x="813444" y="5221288"/>
            <a:ext cx="1893467" cy="369332"/>
          </a:xfrm>
          <a:custGeom>
            <a:avLst/>
            <a:gdLst/>
            <a:ahLst/>
            <a:cxnLst/>
            <a:rect l="l" t="t" r="r" b="b"/>
            <a:pathLst>
              <a:path w="1893467" h="369332">
                <a:moveTo>
                  <a:pt x="0" y="0"/>
                </a:moveTo>
                <a:lnTo>
                  <a:pt x="1893467" y="0"/>
                </a:lnTo>
                <a:lnTo>
                  <a:pt x="1893467" y="369332"/>
                </a:lnTo>
                <a:lnTo>
                  <a:pt x="0" y="369332"/>
                </a:lnTo>
                <a:lnTo>
                  <a:pt x="0" y="0"/>
                </a:lnTo>
                <a:close/>
              </a:path>
            </a:pathLst>
          </a:custGeom>
          <a:ln w="9525">
            <a:solidFill>
              <a:srgbClr val="ED7D31"/>
            </a:solidFill>
          </a:ln>
        </p:spPr>
        <p:txBody>
          <a:bodyPr wrap="square" lIns="0" tIns="0" rIns="0" bIns="0" rtlCol="0">
            <a:noAutofit/>
          </a:bodyPr>
          <a:lstStyle/>
          <a:p>
            <a:endParaRPr b="1">
              <a:latin typeface="Times New Roman" panose="02020603050405020304" pitchFamily="18" charset="0"/>
              <a:cs typeface="Times New Roman" panose="02020603050405020304" pitchFamily="18" charset="0"/>
            </a:endParaRPr>
          </a:p>
        </p:txBody>
      </p:sp>
      <p:sp>
        <p:nvSpPr>
          <p:cNvPr id="12" name="object 12"/>
          <p:cNvSpPr txBox="1"/>
          <p:nvPr/>
        </p:nvSpPr>
        <p:spPr>
          <a:xfrm>
            <a:off x="892184" y="5254752"/>
            <a:ext cx="1717675" cy="292735"/>
          </a:xfrm>
          <a:prstGeom prst="rect">
            <a:avLst/>
          </a:prstGeom>
        </p:spPr>
        <p:txBody>
          <a:bodyPr vert="horz" wrap="square" lIns="0" tIns="0" rIns="0" bIns="0" rtlCol="0">
            <a:noAutofit/>
          </a:bodyPr>
          <a:lstStyle/>
          <a:p>
            <a:pPr marL="12700">
              <a:lnSpc>
                <a:spcPct val="100000"/>
              </a:lnSpc>
            </a:pPr>
            <a:r>
              <a:rPr sz="1800" b="1" dirty="0" err="1" smtClean="0">
                <a:solidFill>
                  <a:srgbClr val="ED7D31"/>
                </a:solidFill>
                <a:latin typeface="Times New Roman" panose="02020603050405020304" pitchFamily="18" charset="0"/>
                <a:cs typeface="Times New Roman" panose="02020603050405020304" pitchFamily="18" charset="0"/>
              </a:rPr>
              <a:t>课本</a:t>
            </a:r>
            <a:r>
              <a:rPr sz="1800" b="1" spc="35" dirty="0" smtClean="0">
                <a:solidFill>
                  <a:srgbClr val="ED7D31"/>
                </a:solidFill>
                <a:latin typeface="Times New Roman" panose="02020603050405020304" pitchFamily="18" charset="0"/>
                <a:cs typeface="Times New Roman" panose="02020603050405020304" pitchFamily="18" charset="0"/>
              </a:rPr>
              <a:t> </a:t>
            </a:r>
            <a:r>
              <a:rPr sz="1800" b="1" spc="-110" dirty="0" smtClean="0">
                <a:solidFill>
                  <a:srgbClr val="ED7D31"/>
                </a:solidFill>
                <a:latin typeface="Times New Roman" panose="02020603050405020304" pitchFamily="18" charset="0"/>
                <a:cs typeface="Times New Roman" panose="02020603050405020304" pitchFamily="18" charset="0"/>
              </a:rPr>
              <a:t>P</a:t>
            </a:r>
            <a:r>
              <a:rPr sz="1800" b="1" spc="-95" dirty="0" smtClean="0">
                <a:solidFill>
                  <a:srgbClr val="ED7D31"/>
                </a:solidFill>
                <a:latin typeface="Times New Roman" panose="02020603050405020304" pitchFamily="18" charset="0"/>
                <a:cs typeface="Times New Roman" panose="02020603050405020304" pitchFamily="18" charset="0"/>
              </a:rPr>
              <a:t>1</a:t>
            </a:r>
            <a:r>
              <a:rPr sz="1800" b="1" spc="-105" dirty="0" smtClean="0">
                <a:solidFill>
                  <a:srgbClr val="ED7D31"/>
                </a:solidFill>
                <a:latin typeface="Times New Roman" panose="02020603050405020304" pitchFamily="18" charset="0"/>
                <a:cs typeface="Times New Roman" panose="02020603050405020304" pitchFamily="18" charset="0"/>
              </a:rPr>
              <a:t>58</a:t>
            </a:r>
            <a:endParaRPr sz="18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681038" y="356964"/>
            <a:ext cx="7797800" cy="839788"/>
          </a:xfrm>
        </p:spPr>
        <p:txBody>
          <a:bodyPr/>
          <a:lstStyle/>
          <a:p>
            <a:pPr>
              <a:defRPr/>
            </a:pPr>
            <a:r>
              <a:rPr lang="en-US" altLang="zh-CN" dirty="0">
                <a:solidFill>
                  <a:srgbClr val="FF0000"/>
                </a:solidFill>
              </a:rPr>
              <a:t>【</a:t>
            </a:r>
            <a:r>
              <a:rPr lang="zh-CN" altLang="en-US" dirty="0">
                <a:solidFill>
                  <a:srgbClr val="FF0000"/>
                </a:solidFill>
              </a:rPr>
              <a:t>例</a:t>
            </a:r>
            <a:r>
              <a:rPr lang="en-US" altLang="zh-CN" dirty="0">
                <a:solidFill>
                  <a:srgbClr val="FF0000"/>
                </a:solidFill>
              </a:rPr>
              <a:t>5】Hanio</a:t>
            </a:r>
            <a:r>
              <a:rPr lang="zh-CN" altLang="en-US" dirty="0">
                <a:solidFill>
                  <a:srgbClr val="FF0000"/>
                </a:solidFill>
              </a:rPr>
              <a:t>游戏（续）</a:t>
            </a:r>
            <a:endParaRPr lang="zh-CN" altLang="en-US" dirty="0">
              <a:solidFill>
                <a:srgbClr val="C00000"/>
              </a:solidFill>
            </a:endParaRPr>
          </a:p>
        </p:txBody>
      </p:sp>
      <p:sp>
        <p:nvSpPr>
          <p:cNvPr id="392195" name="Rectangle 3"/>
          <p:cNvSpPr>
            <a:spLocks noGrp="1" noChangeArrowheads="1"/>
          </p:cNvSpPr>
          <p:nvPr>
            <p:ph type="body" idx="1"/>
          </p:nvPr>
        </p:nvSpPr>
        <p:spPr>
          <a:xfrm>
            <a:off x="381000" y="1196752"/>
            <a:ext cx="8305800" cy="4800600"/>
          </a:xfrm>
        </p:spPr>
        <p:txBody>
          <a:bodyPr/>
          <a:lstStyle/>
          <a:p>
            <a:pPr>
              <a:lnSpc>
                <a:spcPct val="125000"/>
              </a:lnSpc>
              <a:defRPr/>
            </a:pPr>
            <a:r>
              <a:rPr lang="zh-CN" altLang="en-US" b="1" dirty="0" smtClean="0"/>
              <a:t>   汉</a:t>
            </a:r>
            <a:r>
              <a:rPr lang="zh-CN" altLang="en-US" b="1" dirty="0"/>
              <a:t>诺塔游戏的移动次数</a:t>
            </a:r>
          </a:p>
          <a:p>
            <a:pPr>
              <a:lnSpc>
                <a:spcPct val="125000"/>
              </a:lnSpc>
              <a:buFont typeface="Wingdings" panose="05000000000000000000" pitchFamily="2" charset="2"/>
              <a:buNone/>
              <a:defRPr/>
            </a:pPr>
            <a:r>
              <a:rPr lang="zh-CN" altLang="en-US" b="1" dirty="0"/>
              <a:t>   假设有</a:t>
            </a:r>
            <a:r>
              <a:rPr lang="en-US" altLang="zh-CN" b="1" dirty="0"/>
              <a:t>n</a:t>
            </a:r>
            <a:r>
              <a:rPr lang="zh-CN" altLang="en-US" b="1" dirty="0"/>
              <a:t>片，移动次数是</a:t>
            </a:r>
            <a:r>
              <a:rPr lang="en-US" altLang="zh-CN" b="1" dirty="0"/>
              <a:t>f(n)</a:t>
            </a:r>
            <a:r>
              <a:rPr lang="zh-CN" altLang="en-US" b="1" dirty="0"/>
              <a:t>。</a:t>
            </a:r>
          </a:p>
          <a:p>
            <a:pPr>
              <a:lnSpc>
                <a:spcPct val="125000"/>
              </a:lnSpc>
              <a:buFont typeface="Wingdings" panose="05000000000000000000" pitchFamily="2" charset="2"/>
              <a:buNone/>
              <a:defRPr/>
            </a:pPr>
            <a:r>
              <a:rPr lang="zh-CN" altLang="en-US" b="1" dirty="0"/>
              <a:t>   显然</a:t>
            </a:r>
            <a:r>
              <a:rPr lang="en-US" altLang="zh-CN" b="1" dirty="0"/>
              <a:t>f(1)=1, f(2)=3, f(3)=7</a:t>
            </a:r>
            <a:r>
              <a:rPr lang="zh-CN" altLang="en-US" b="1" dirty="0"/>
              <a:t>，</a:t>
            </a:r>
          </a:p>
          <a:p>
            <a:pPr>
              <a:lnSpc>
                <a:spcPct val="125000"/>
              </a:lnSpc>
              <a:buFont typeface="Wingdings" panose="05000000000000000000" pitchFamily="2" charset="2"/>
              <a:buNone/>
              <a:defRPr/>
            </a:pPr>
            <a:r>
              <a:rPr lang="zh-CN" altLang="en-US" b="1" dirty="0"/>
              <a:t>   且</a:t>
            </a:r>
            <a:r>
              <a:rPr lang="en-US" altLang="zh-CN" b="1" dirty="0"/>
              <a:t>f(k+1)=2*f(k)+1</a:t>
            </a:r>
            <a:r>
              <a:rPr lang="zh-CN" altLang="en-US" b="1" dirty="0"/>
              <a:t>。</a:t>
            </a:r>
          </a:p>
          <a:p>
            <a:pPr>
              <a:lnSpc>
                <a:spcPct val="125000"/>
              </a:lnSpc>
              <a:buFont typeface="Wingdings" panose="05000000000000000000" pitchFamily="2" charset="2"/>
              <a:buNone/>
              <a:defRPr/>
            </a:pPr>
            <a:r>
              <a:rPr lang="zh-CN" altLang="en-US" b="1" dirty="0"/>
              <a:t>   此后不难证明</a:t>
            </a:r>
            <a:r>
              <a:rPr lang="en-US" altLang="zh-CN" b="1" dirty="0"/>
              <a:t>f(n)=2</a:t>
            </a:r>
            <a:r>
              <a:rPr lang="en-US" altLang="zh-CN" b="1" i="1" baseline="30000" dirty="0"/>
              <a:t>n</a:t>
            </a:r>
            <a:r>
              <a:rPr lang="en-US" altLang="zh-CN" b="1" dirty="0"/>
              <a:t>-1</a:t>
            </a:r>
            <a:r>
              <a:rPr lang="zh-CN" altLang="en-US" b="1" dirty="0"/>
              <a:t>。</a:t>
            </a:r>
          </a:p>
          <a:p>
            <a:pPr>
              <a:lnSpc>
                <a:spcPct val="125000"/>
              </a:lnSpc>
              <a:buFont typeface="Wingdings" panose="05000000000000000000" pitchFamily="2" charset="2"/>
              <a:buNone/>
              <a:defRPr/>
            </a:pPr>
            <a:r>
              <a:rPr lang="en-US" altLang="zh-CN" b="1" dirty="0"/>
              <a:t>   n=64</a:t>
            </a:r>
            <a:r>
              <a:rPr lang="zh-CN" altLang="en-US" b="1" dirty="0"/>
              <a:t>时，</a:t>
            </a:r>
            <a:r>
              <a:rPr lang="en-US" altLang="zh-CN" b="1" dirty="0"/>
              <a:t>f(n) = 1844 6744 0737 0955 </a:t>
            </a:r>
            <a:r>
              <a:rPr lang="en-US" altLang="zh-CN" b="1" dirty="0" smtClean="0"/>
              <a:t>1615</a:t>
            </a:r>
          </a:p>
          <a:p>
            <a:pPr>
              <a:lnSpc>
                <a:spcPct val="125000"/>
              </a:lnSpc>
              <a:buFont typeface="Wingdings" panose="05000000000000000000" pitchFamily="2" charset="2"/>
              <a:buNone/>
              <a:defRPr/>
            </a:pPr>
            <a:r>
              <a:rPr lang="zh-CN" altLang="en-US" b="1" dirty="0" smtClean="0"/>
              <a:t>   如</a:t>
            </a:r>
            <a:r>
              <a:rPr lang="zh-CN" altLang="en-US" b="1" dirty="0"/>
              <a:t>以每秒移动一只盘子的话，按照上述规则将</a:t>
            </a:r>
            <a:r>
              <a:rPr lang="en-US" altLang="zh-CN" b="1" dirty="0"/>
              <a:t>64</a:t>
            </a:r>
            <a:r>
              <a:rPr lang="zh-CN" altLang="en-US" b="1" dirty="0"/>
              <a:t>只盘子从一个柱子移至另一个柱子上，所需时间约为</a:t>
            </a:r>
            <a:r>
              <a:rPr lang="en-US" altLang="zh-CN" b="1" dirty="0"/>
              <a:t>5800</a:t>
            </a:r>
            <a:r>
              <a:rPr lang="zh-CN" altLang="en-US" b="1" dirty="0"/>
              <a:t>亿年。</a:t>
            </a:r>
          </a:p>
          <a:p>
            <a:pPr>
              <a:lnSpc>
                <a:spcPct val="125000"/>
              </a:lnSpc>
              <a:buFont typeface="Wingdings" panose="05000000000000000000" pitchFamily="2" charset="2"/>
              <a:buNone/>
              <a:defRPr/>
            </a:pPr>
            <a:r>
              <a:rPr lang="en-US" altLang="zh-CN" b="1" dirty="0" smtClean="0"/>
              <a:t> </a:t>
            </a:r>
            <a:endParaRPr lang="zh-CN" altLang="en-US" b="1" dirty="0"/>
          </a:p>
        </p:txBody>
      </p:sp>
      <p:sp>
        <p:nvSpPr>
          <p:cNvPr id="2" name="灯片编号占位符 1"/>
          <p:cNvSpPr>
            <a:spLocks noGrp="1"/>
          </p:cNvSpPr>
          <p:nvPr>
            <p:ph type="sldNum" sz="quarter" idx="10"/>
          </p:nvPr>
        </p:nvSpPr>
        <p:spPr/>
        <p:txBody>
          <a:bodyPr/>
          <a:lstStyle/>
          <a:p>
            <a:pPr>
              <a:defRPr/>
            </a:pPr>
            <a:fld id="{A9556B49-29DB-45B3-8438-B5D602A9F2D9}" type="slidenum">
              <a:rPr lang="en-US" altLang="zh-CN" smtClean="0"/>
              <a:pPr>
                <a:defRPr/>
              </a:pPr>
              <a:t>20</a:t>
            </a:fld>
            <a:endParaRPr lang="en-US" altLang="zh-CN"/>
          </a:p>
        </p:txBody>
      </p:sp>
    </p:spTree>
    <p:extLst>
      <p:ext uri="{BB962C8B-B14F-4D97-AF65-F5344CB8AC3E}">
        <p14:creationId xmlns:p14="http://schemas.microsoft.com/office/powerpoint/2010/main" val="2745502327"/>
      </p:ext>
    </p:extLst>
  </p:cSld>
  <p:clrMapOvr>
    <a:masterClrMapping/>
  </p:clrMapOvr>
  <p:transition spd="slow">
    <p:cover dir="d"/>
    <p:sndAc>
      <p:stSnd>
        <p:snd r:embed="rId2" name="camera.wav"/>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7086600" y="6264275"/>
            <a:ext cx="1905000" cy="457200"/>
          </a:xfrm>
          <a:prstGeom prst="rect">
            <a:avLst/>
          </a:prstGeom>
        </p:spPr>
        <p:txBody>
          <a:bodyPr/>
          <a:lstStyle/>
          <a:p>
            <a:pPr>
              <a:defRPr/>
            </a:pPr>
            <a:fld id="{B87979F3-C450-4A00-A668-814ED15AA29D}" type="slidenum">
              <a:rPr lang="zh-CN" altLang="en-US"/>
              <a:pPr>
                <a:defRPr/>
              </a:pPr>
              <a:t>21</a:t>
            </a:fld>
            <a:endParaRPr lang="en-US" altLang="zh-CN"/>
          </a:p>
        </p:txBody>
      </p:sp>
      <p:sp>
        <p:nvSpPr>
          <p:cNvPr id="20483" name="Rectangle 3"/>
          <p:cNvSpPr>
            <a:spLocks noGrp="1" noChangeArrowheads="1"/>
          </p:cNvSpPr>
          <p:nvPr>
            <p:ph type="body" idx="1"/>
          </p:nvPr>
        </p:nvSpPr>
        <p:spPr>
          <a:xfrm>
            <a:off x="609600" y="1412875"/>
            <a:ext cx="5546725" cy="914400"/>
          </a:xfrm>
        </p:spPr>
        <p:txBody>
          <a:bodyPr/>
          <a:lstStyle/>
          <a:p>
            <a:pPr eaLnBrk="1" hangingPunct="1">
              <a:lnSpc>
                <a:spcPct val="90000"/>
              </a:lnSpc>
              <a:buFont typeface="Wingdings" panose="05000000000000000000" pitchFamily="2" charset="2"/>
              <a:buNone/>
            </a:pPr>
            <a:r>
              <a:rPr lang="zh-CN" altLang="en-US" sz="2800" smtClean="0">
                <a:solidFill>
                  <a:srgbClr val="CC0000"/>
                </a:solidFill>
                <a:latin typeface="楷体_GB2312" pitchFamily="49" charset="-122"/>
              </a:rPr>
              <a:t>问题：</a:t>
            </a:r>
            <a:r>
              <a:rPr lang="zh-CN" altLang="en-US" sz="2800" smtClean="0">
                <a:latin typeface="楷体_GB2312" pitchFamily="49" charset="-122"/>
              </a:rPr>
              <a:t>将数组元素逆向存放。</a:t>
            </a:r>
          </a:p>
          <a:p>
            <a:pPr eaLnBrk="1" hangingPunct="1">
              <a:lnSpc>
                <a:spcPct val="90000"/>
              </a:lnSpc>
              <a:buFont typeface="Wingdings" panose="05000000000000000000" pitchFamily="2" charset="2"/>
              <a:buNone/>
            </a:pPr>
            <a:r>
              <a:rPr lang="zh-CN" altLang="en-US" sz="2800" smtClean="0">
                <a:solidFill>
                  <a:schemeClr val="accent2"/>
                </a:solidFill>
                <a:latin typeface="楷体_GB2312" pitchFamily="49" charset="-122"/>
              </a:rPr>
              <a:t>原：</a:t>
            </a:r>
            <a:r>
              <a:rPr lang="zh-CN" altLang="en-US" sz="2800" smtClean="0">
                <a:latin typeface="楷体_GB2312" pitchFamily="49" charset="-122"/>
              </a:rPr>
              <a:t>7 2 5 4 3 6 1</a:t>
            </a:r>
          </a:p>
          <a:p>
            <a:pPr eaLnBrk="1" hangingPunct="1">
              <a:lnSpc>
                <a:spcPct val="90000"/>
              </a:lnSpc>
              <a:buFont typeface="Wingdings" panose="05000000000000000000" pitchFamily="2" charset="2"/>
              <a:buNone/>
            </a:pPr>
            <a:r>
              <a:rPr lang="zh-CN" altLang="en-US" sz="2800" smtClean="0">
                <a:solidFill>
                  <a:schemeClr val="accent2"/>
                </a:solidFill>
                <a:latin typeface="楷体_GB2312" pitchFamily="49" charset="-122"/>
              </a:rPr>
              <a:t>现：</a:t>
            </a:r>
            <a:r>
              <a:rPr lang="zh-CN" altLang="en-US" sz="2800" smtClean="0">
                <a:latin typeface="楷体_GB2312" pitchFamily="49" charset="-122"/>
              </a:rPr>
              <a:t>1 6 3 4 5 2 7</a:t>
            </a:r>
            <a:endParaRPr lang="zh-CN" altLang="en-US" sz="2800" smtClean="0"/>
          </a:p>
          <a:p>
            <a:pPr eaLnBrk="1" hangingPunct="1">
              <a:lnSpc>
                <a:spcPct val="90000"/>
              </a:lnSpc>
            </a:pPr>
            <a:endParaRPr lang="zh-CN" altLang="en-US" sz="2800" smtClean="0"/>
          </a:p>
        </p:txBody>
      </p:sp>
      <p:sp>
        <p:nvSpPr>
          <p:cNvPr id="356357" name="Text Box 5"/>
          <p:cNvSpPr txBox="1">
            <a:spLocks noChangeArrowheads="1"/>
          </p:cNvSpPr>
          <p:nvPr/>
        </p:nvSpPr>
        <p:spPr bwMode="auto">
          <a:xfrm>
            <a:off x="611188" y="2924175"/>
            <a:ext cx="7632700"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kumimoji="1" sz="3200" b="1">
                <a:solidFill>
                  <a:schemeClr val="tx1"/>
                </a:solidFill>
                <a:latin typeface="Tahoma" panose="020B0604030504040204" pitchFamily="34" charset="0"/>
                <a:ea typeface="楷体_GB2312" pitchFamily="49" charset="-122"/>
              </a:defRPr>
            </a:lvl1pPr>
            <a:lvl2pPr marL="742950" indent="-285750">
              <a:spcBef>
                <a:spcPct val="20000"/>
              </a:spcBef>
              <a:buClr>
                <a:schemeClr val="accent2"/>
              </a:buClr>
              <a:buSzPct val="65000"/>
              <a:buFont typeface="Wingdings" panose="05000000000000000000" pitchFamily="2" charset="2"/>
              <a:buChar char="F"/>
              <a:defRPr kumimoji="1" sz="2800" b="1">
                <a:solidFill>
                  <a:schemeClr val="tx1"/>
                </a:solidFill>
                <a:latin typeface="Tahoma" panose="020B0604030504040204" pitchFamily="34" charset="0"/>
                <a:ea typeface="楷体_GB2312" pitchFamily="49" charset="-122"/>
              </a:defRPr>
            </a:lvl2pPr>
            <a:lvl3pPr marL="1143000" indent="-228600">
              <a:spcBef>
                <a:spcPct val="20000"/>
              </a:spcBef>
              <a:buClr>
                <a:schemeClr val="accent1"/>
              </a:buClr>
              <a:buSzPct val="65000"/>
              <a:buFont typeface="Wingdings" panose="05000000000000000000" pitchFamily="2" charset="2"/>
              <a:buChar char="M"/>
              <a:defRPr kumimoji="1" sz="2400" b="1">
                <a:solidFill>
                  <a:schemeClr val="tx1"/>
                </a:solidFill>
                <a:latin typeface="Tahoma" panose="020B0604030504040204" pitchFamily="34" charset="0"/>
                <a:ea typeface="楷体_GB2312" pitchFamily="49" charset="-122"/>
              </a:defRPr>
            </a:lvl3pPr>
            <a:lvl4pPr marL="1600200" indent="-228600">
              <a:spcBef>
                <a:spcPct val="20000"/>
              </a:spcBef>
              <a:buClr>
                <a:schemeClr val="folHlink"/>
              </a:buClr>
              <a:buSzPct val="70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4pPr>
            <a:lvl5pPr marL="2057400" indent="-228600">
              <a:spcBef>
                <a:spcPct val="20000"/>
              </a:spcBef>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9pPr>
          </a:lstStyle>
          <a:p>
            <a:pPr fontAlgn="base">
              <a:spcBef>
                <a:spcPct val="0"/>
              </a:spcBef>
              <a:spcAft>
                <a:spcPct val="0"/>
              </a:spcAft>
              <a:buClrTx/>
              <a:buSzTx/>
              <a:buFontTx/>
              <a:buNone/>
            </a:pPr>
            <a:r>
              <a:rPr lang="en-US" altLang="zh-CN" sz="2400" dirty="0">
                <a:solidFill>
                  <a:srgbClr val="000000"/>
                </a:solidFill>
                <a:latin typeface="Times New Roman" panose="02020603050405020304" pitchFamily="18" charset="0"/>
                <a:ea typeface="宋体" panose="02010600030101010101" pitchFamily="2" charset="-122"/>
              </a:rPr>
              <a:t>void   reverse</a:t>
            </a:r>
            <a:r>
              <a:rPr lang="en-US" altLang="zh-CN" sz="2400" dirty="0">
                <a:solidFill>
                  <a:srgbClr val="FF0000"/>
                </a:solidFill>
                <a:latin typeface="Times New Roman" panose="02020603050405020304" pitchFamily="18" charset="0"/>
                <a:ea typeface="宋体" panose="02010600030101010101" pitchFamily="2" charset="-122"/>
              </a:rPr>
              <a:t>(</a:t>
            </a:r>
            <a:r>
              <a:rPr lang="en-US" altLang="zh-CN" sz="2400" dirty="0" err="1">
                <a:solidFill>
                  <a:srgbClr val="FF0000"/>
                </a:solidFill>
                <a:latin typeface="Times New Roman" panose="02020603050405020304" pitchFamily="18" charset="0"/>
                <a:ea typeface="宋体" panose="02010600030101010101" pitchFamily="2" charset="-122"/>
              </a:rPr>
              <a:t>int</a:t>
            </a:r>
            <a:r>
              <a:rPr lang="en-US" altLang="zh-CN" sz="2400" dirty="0">
                <a:solidFill>
                  <a:srgbClr val="000000"/>
                </a:solidFill>
                <a:latin typeface="Times New Roman" panose="02020603050405020304" pitchFamily="18" charset="0"/>
                <a:ea typeface="宋体" panose="02010600030101010101" pitchFamily="2" charset="-122"/>
              </a:rPr>
              <a:t> </a:t>
            </a:r>
            <a:r>
              <a:rPr lang="en-US" altLang="zh-CN" sz="2400" dirty="0">
                <a:solidFill>
                  <a:srgbClr val="FF0000"/>
                </a:solidFill>
                <a:latin typeface="Times New Roman" panose="02020603050405020304" pitchFamily="18" charset="0"/>
                <a:ea typeface="宋体" panose="02010600030101010101" pitchFamily="2" charset="-122"/>
              </a:rPr>
              <a:t>b[ ], </a:t>
            </a:r>
            <a:r>
              <a:rPr lang="en-US" altLang="zh-CN" sz="2400" dirty="0" err="1">
                <a:solidFill>
                  <a:srgbClr val="FF0000"/>
                </a:solidFill>
                <a:latin typeface="Times New Roman" panose="02020603050405020304" pitchFamily="18" charset="0"/>
                <a:ea typeface="宋体" panose="02010600030101010101" pitchFamily="2" charset="-122"/>
              </a:rPr>
              <a:t>int</a:t>
            </a:r>
            <a:r>
              <a:rPr lang="en-US" altLang="zh-CN" sz="2400" dirty="0">
                <a:solidFill>
                  <a:srgbClr val="FF0000"/>
                </a:solidFill>
                <a:latin typeface="Times New Roman" panose="02020603050405020304" pitchFamily="18" charset="0"/>
                <a:ea typeface="宋体" panose="02010600030101010101" pitchFamily="2" charset="-122"/>
              </a:rPr>
              <a:t> n);</a:t>
            </a:r>
            <a:endParaRPr lang="en-US" altLang="zh-CN" sz="2400" dirty="0">
              <a:solidFill>
                <a:srgbClr val="000000"/>
              </a:solidFill>
              <a:latin typeface="Times New Roman" panose="02020603050405020304" pitchFamily="18" charset="0"/>
              <a:ea typeface="宋体" panose="02010600030101010101" pitchFamily="2" charset="-122"/>
            </a:endParaRPr>
          </a:p>
          <a:p>
            <a:pPr fontAlgn="base">
              <a:spcBef>
                <a:spcPct val="0"/>
              </a:spcBef>
              <a:spcAft>
                <a:spcPct val="0"/>
              </a:spcAft>
              <a:buClrTx/>
              <a:buSzTx/>
              <a:buFontTx/>
              <a:buNone/>
            </a:pPr>
            <a:r>
              <a:rPr lang="en-US" altLang="zh-CN" sz="2400" dirty="0">
                <a:solidFill>
                  <a:srgbClr val="000000"/>
                </a:solidFill>
                <a:latin typeface="Times New Roman" panose="02020603050405020304" pitchFamily="18" charset="0"/>
                <a:ea typeface="宋体" panose="02010600030101010101" pitchFamily="2" charset="-122"/>
              </a:rPr>
              <a:t>void  main()</a:t>
            </a:r>
          </a:p>
          <a:p>
            <a:pPr fontAlgn="base">
              <a:spcBef>
                <a:spcPct val="0"/>
              </a:spcBef>
              <a:spcAft>
                <a:spcPct val="0"/>
              </a:spcAft>
              <a:buClrTx/>
              <a:buSzTx/>
              <a:buFontTx/>
              <a:buNone/>
            </a:pPr>
            <a:r>
              <a:rPr lang="en-US" altLang="zh-CN" sz="2400" dirty="0">
                <a:solidFill>
                  <a:srgbClr val="000000"/>
                </a:solidFill>
                <a:latin typeface="Times New Roman" panose="02020603050405020304" pitchFamily="18" charset="0"/>
                <a:ea typeface="宋体" panose="02010600030101010101" pitchFamily="2" charset="-122"/>
              </a:rPr>
              <a:t>{</a:t>
            </a:r>
          </a:p>
          <a:p>
            <a:pPr fontAlgn="base">
              <a:spcBef>
                <a:spcPct val="0"/>
              </a:spcBef>
              <a:spcAft>
                <a:spcPct val="0"/>
              </a:spcAft>
              <a:buClrTx/>
              <a:buSzTx/>
              <a:buFontTx/>
              <a:buNone/>
            </a:pPr>
            <a:r>
              <a:rPr lang="en-US" altLang="zh-CN" sz="2400" dirty="0">
                <a:solidFill>
                  <a:srgbClr val="000000"/>
                </a:solidFill>
                <a:latin typeface="Times New Roman" panose="02020603050405020304" pitchFamily="18" charset="0"/>
                <a:ea typeface="宋体" panose="02010600030101010101" pitchFamily="2" charset="-122"/>
              </a:rPr>
              <a:t>	</a:t>
            </a:r>
            <a:r>
              <a:rPr lang="en-US" altLang="zh-CN" sz="2400" dirty="0" err="1">
                <a:solidFill>
                  <a:srgbClr val="000000"/>
                </a:solidFill>
                <a:latin typeface="Times New Roman" panose="02020603050405020304" pitchFamily="18" charset="0"/>
                <a:ea typeface="宋体" panose="02010600030101010101" pitchFamily="2" charset="-122"/>
              </a:rPr>
              <a:t>int</a:t>
            </a:r>
            <a:r>
              <a:rPr lang="en-US" altLang="zh-CN" sz="2400" dirty="0">
                <a:solidFill>
                  <a:srgbClr val="000000"/>
                </a:solidFill>
                <a:latin typeface="Times New Roman" panose="02020603050405020304" pitchFamily="18" charset="0"/>
                <a:ea typeface="宋体" panose="02010600030101010101" pitchFamily="2" charset="-122"/>
              </a:rPr>
              <a:t>  a[10] = { 1, 2, 3, 4, 5, 6, 7, 8, 9, 10 }, </a:t>
            </a:r>
            <a:r>
              <a:rPr lang="en-US" altLang="zh-CN" sz="2400" dirty="0" err="1">
                <a:solidFill>
                  <a:srgbClr val="000000"/>
                </a:solidFill>
                <a:latin typeface="Times New Roman" panose="02020603050405020304" pitchFamily="18" charset="0"/>
                <a:ea typeface="宋体" panose="02010600030101010101" pitchFamily="2" charset="-122"/>
              </a:rPr>
              <a:t>i</a:t>
            </a:r>
            <a:r>
              <a:rPr lang="en-US" altLang="zh-CN" sz="2400" dirty="0">
                <a:solidFill>
                  <a:srgbClr val="000000"/>
                </a:solidFill>
                <a:latin typeface="Times New Roman" panose="02020603050405020304" pitchFamily="18" charset="0"/>
                <a:ea typeface="宋体" panose="02010600030101010101" pitchFamily="2" charset="-122"/>
              </a:rPr>
              <a:t>;</a:t>
            </a:r>
          </a:p>
          <a:p>
            <a:pPr fontAlgn="base">
              <a:spcBef>
                <a:spcPct val="0"/>
              </a:spcBef>
              <a:spcAft>
                <a:spcPct val="0"/>
              </a:spcAft>
              <a:buClrTx/>
              <a:buSzTx/>
              <a:buFontTx/>
              <a:buNone/>
            </a:pPr>
            <a:r>
              <a:rPr lang="en-US" altLang="zh-CN" sz="2400" dirty="0">
                <a:solidFill>
                  <a:srgbClr val="000000"/>
                </a:solidFill>
                <a:latin typeface="Times New Roman" panose="02020603050405020304" pitchFamily="18" charset="0"/>
                <a:ea typeface="宋体" panose="02010600030101010101" pitchFamily="2" charset="-122"/>
              </a:rPr>
              <a:t>	</a:t>
            </a:r>
            <a:r>
              <a:rPr lang="en-US" altLang="zh-CN" sz="2400" dirty="0">
                <a:solidFill>
                  <a:srgbClr val="FF0000"/>
                </a:solidFill>
                <a:latin typeface="Times New Roman" panose="02020603050405020304" pitchFamily="18" charset="0"/>
                <a:ea typeface="宋体" panose="02010600030101010101" pitchFamily="2" charset="-122"/>
              </a:rPr>
              <a:t>reverse(a, 10);</a:t>
            </a:r>
          </a:p>
          <a:p>
            <a:pPr fontAlgn="base">
              <a:spcBef>
                <a:spcPct val="0"/>
              </a:spcBef>
              <a:spcAft>
                <a:spcPct val="0"/>
              </a:spcAft>
              <a:buClrTx/>
              <a:buSzTx/>
              <a:buFontTx/>
              <a:buNone/>
            </a:pPr>
            <a:r>
              <a:rPr lang="en-US" altLang="zh-CN" sz="2400" dirty="0">
                <a:solidFill>
                  <a:srgbClr val="000000"/>
                </a:solidFill>
                <a:latin typeface="Times New Roman" panose="02020603050405020304" pitchFamily="18" charset="0"/>
                <a:ea typeface="宋体" panose="02010600030101010101" pitchFamily="2" charset="-122"/>
              </a:rPr>
              <a:t>	for (</a:t>
            </a:r>
            <a:r>
              <a:rPr lang="en-US" altLang="zh-CN" sz="2400" dirty="0" err="1">
                <a:solidFill>
                  <a:srgbClr val="000000"/>
                </a:solidFill>
                <a:latin typeface="Times New Roman" panose="02020603050405020304" pitchFamily="18" charset="0"/>
                <a:ea typeface="宋体" panose="02010600030101010101" pitchFamily="2" charset="-122"/>
              </a:rPr>
              <a:t>i</a:t>
            </a:r>
            <a:r>
              <a:rPr lang="en-US" altLang="zh-CN" sz="2400" dirty="0">
                <a:solidFill>
                  <a:srgbClr val="000000"/>
                </a:solidFill>
                <a:latin typeface="Times New Roman" panose="02020603050405020304" pitchFamily="18" charset="0"/>
                <a:ea typeface="宋体" panose="02010600030101010101" pitchFamily="2" charset="-122"/>
              </a:rPr>
              <a:t> = 0; </a:t>
            </a:r>
            <a:r>
              <a:rPr lang="en-US" altLang="zh-CN" sz="2400" dirty="0" err="1">
                <a:solidFill>
                  <a:srgbClr val="000000"/>
                </a:solidFill>
                <a:latin typeface="Times New Roman" panose="02020603050405020304" pitchFamily="18" charset="0"/>
                <a:ea typeface="宋体" panose="02010600030101010101" pitchFamily="2" charset="-122"/>
              </a:rPr>
              <a:t>i</a:t>
            </a:r>
            <a:r>
              <a:rPr lang="en-US" altLang="zh-CN" sz="2400" dirty="0">
                <a:solidFill>
                  <a:srgbClr val="000000"/>
                </a:solidFill>
                <a:latin typeface="Times New Roman" panose="02020603050405020304" pitchFamily="18" charset="0"/>
                <a:ea typeface="宋体" panose="02010600030101010101" pitchFamily="2" charset="-122"/>
              </a:rPr>
              <a:t> &lt; 10; </a:t>
            </a:r>
            <a:r>
              <a:rPr lang="en-US" altLang="zh-CN" sz="2400" dirty="0" err="1">
                <a:solidFill>
                  <a:srgbClr val="000000"/>
                </a:solidFill>
                <a:latin typeface="Times New Roman" panose="02020603050405020304" pitchFamily="18" charset="0"/>
                <a:ea typeface="宋体" panose="02010600030101010101" pitchFamily="2" charset="-122"/>
              </a:rPr>
              <a:t>i</a:t>
            </a:r>
            <a:r>
              <a:rPr lang="en-US" altLang="zh-CN" sz="2400" dirty="0">
                <a:solidFill>
                  <a:srgbClr val="000000"/>
                </a:solidFill>
                <a:latin typeface="Times New Roman" panose="02020603050405020304" pitchFamily="18" charset="0"/>
                <a:ea typeface="宋体" panose="02010600030101010101" pitchFamily="2" charset="-122"/>
              </a:rPr>
              <a:t>++)</a:t>
            </a:r>
          </a:p>
          <a:p>
            <a:pPr fontAlgn="base">
              <a:spcBef>
                <a:spcPct val="0"/>
              </a:spcBef>
              <a:spcAft>
                <a:spcPct val="0"/>
              </a:spcAft>
              <a:buClrTx/>
              <a:buSzTx/>
              <a:buFontTx/>
              <a:buNone/>
            </a:pPr>
            <a:r>
              <a:rPr lang="en-US" altLang="zh-CN" sz="2400" dirty="0">
                <a:solidFill>
                  <a:srgbClr val="000000"/>
                </a:solidFill>
                <a:latin typeface="Times New Roman" panose="02020603050405020304" pitchFamily="18" charset="0"/>
                <a:ea typeface="宋体" panose="02010600030101010101" pitchFamily="2" charset="-122"/>
              </a:rPr>
              <a:t>		</a:t>
            </a:r>
            <a:r>
              <a:rPr lang="en-US" altLang="zh-CN" sz="2400" dirty="0" err="1">
                <a:solidFill>
                  <a:srgbClr val="000000"/>
                </a:solidFill>
                <a:latin typeface="Times New Roman" panose="02020603050405020304" pitchFamily="18" charset="0"/>
                <a:ea typeface="宋体" panose="02010600030101010101" pitchFamily="2" charset="-122"/>
              </a:rPr>
              <a:t>printf</a:t>
            </a:r>
            <a:r>
              <a:rPr lang="en-US" altLang="zh-CN" sz="2400" dirty="0">
                <a:solidFill>
                  <a:srgbClr val="000000"/>
                </a:solidFill>
                <a:latin typeface="Times New Roman" panose="02020603050405020304" pitchFamily="18" charset="0"/>
                <a:ea typeface="宋体" panose="02010600030101010101" pitchFamily="2" charset="-122"/>
              </a:rPr>
              <a:t>("%d\t", a[</a:t>
            </a:r>
            <a:r>
              <a:rPr lang="en-US" altLang="zh-CN" sz="2400" dirty="0" err="1">
                <a:solidFill>
                  <a:srgbClr val="000000"/>
                </a:solidFill>
                <a:latin typeface="Times New Roman" panose="02020603050405020304" pitchFamily="18" charset="0"/>
                <a:ea typeface="宋体" panose="02010600030101010101" pitchFamily="2" charset="-122"/>
              </a:rPr>
              <a:t>i</a:t>
            </a:r>
            <a:r>
              <a:rPr lang="en-US" altLang="zh-CN" sz="2400" dirty="0">
                <a:solidFill>
                  <a:srgbClr val="000000"/>
                </a:solidFill>
                <a:latin typeface="Times New Roman" panose="02020603050405020304" pitchFamily="18" charset="0"/>
                <a:ea typeface="宋体" panose="02010600030101010101" pitchFamily="2" charset="-122"/>
              </a:rPr>
              <a:t>]);</a:t>
            </a:r>
          </a:p>
          <a:p>
            <a:pPr fontAlgn="base">
              <a:spcBef>
                <a:spcPct val="0"/>
              </a:spcBef>
              <a:spcAft>
                <a:spcPct val="0"/>
              </a:spcAft>
              <a:buClrTx/>
              <a:buSzTx/>
              <a:buFontTx/>
              <a:buNone/>
            </a:pPr>
            <a:r>
              <a:rPr lang="en-US" altLang="zh-CN" sz="2400" dirty="0">
                <a:solidFill>
                  <a:srgbClr val="000000"/>
                </a:solidFill>
                <a:latin typeface="Times New Roman" panose="02020603050405020304" pitchFamily="18" charset="0"/>
                <a:ea typeface="宋体" panose="02010600030101010101" pitchFamily="2" charset="-122"/>
              </a:rPr>
              <a:t>	</a:t>
            </a:r>
            <a:r>
              <a:rPr lang="en-US" altLang="zh-CN" sz="2400" dirty="0" err="1">
                <a:solidFill>
                  <a:srgbClr val="000000"/>
                </a:solidFill>
                <a:latin typeface="Times New Roman" panose="02020603050405020304" pitchFamily="18" charset="0"/>
                <a:ea typeface="宋体" panose="02010600030101010101" pitchFamily="2" charset="-122"/>
              </a:rPr>
              <a:t>printf</a:t>
            </a:r>
            <a:r>
              <a:rPr lang="en-US" altLang="zh-CN" sz="2400" dirty="0">
                <a:solidFill>
                  <a:srgbClr val="000000"/>
                </a:solidFill>
                <a:latin typeface="Times New Roman" panose="02020603050405020304" pitchFamily="18" charset="0"/>
                <a:ea typeface="宋体" panose="02010600030101010101" pitchFamily="2" charset="-122"/>
              </a:rPr>
              <a:t>("\n");</a:t>
            </a:r>
          </a:p>
          <a:p>
            <a:pPr fontAlgn="base">
              <a:spcBef>
                <a:spcPct val="0"/>
              </a:spcBef>
              <a:spcAft>
                <a:spcPct val="0"/>
              </a:spcAft>
              <a:buClrTx/>
              <a:buSzTx/>
              <a:buFontTx/>
              <a:buNone/>
            </a:pPr>
            <a:r>
              <a:rPr lang="en-US" altLang="zh-CN" sz="2400" dirty="0">
                <a:solidFill>
                  <a:srgbClr val="000000"/>
                </a:solidFill>
                <a:latin typeface="Times New Roman" panose="02020603050405020304" pitchFamily="18" charset="0"/>
                <a:ea typeface="宋体" panose="02010600030101010101" pitchFamily="2" charset="-122"/>
              </a:rPr>
              <a:t>}</a:t>
            </a:r>
          </a:p>
        </p:txBody>
      </p:sp>
      <p:sp>
        <p:nvSpPr>
          <p:cNvPr id="20485" name="Rectangle 2"/>
          <p:cNvSpPr>
            <a:spLocks noGrp="1" noChangeArrowheads="1"/>
          </p:cNvSpPr>
          <p:nvPr>
            <p:ph type="title"/>
          </p:nvPr>
        </p:nvSpPr>
        <p:spPr/>
        <p:txBody>
          <a:bodyPr/>
          <a:lstStyle/>
          <a:p>
            <a:pPr eaLnBrk="1" hangingPunct="1"/>
            <a:r>
              <a:rPr lang="en-US" altLang="zh-CN" dirty="0" smtClean="0">
                <a:solidFill>
                  <a:srgbClr val="FF0000"/>
                </a:solidFill>
              </a:rPr>
              <a:t>【</a:t>
            </a:r>
            <a:r>
              <a:rPr lang="zh-CN" altLang="en-US" dirty="0" smtClean="0">
                <a:solidFill>
                  <a:srgbClr val="FF0000"/>
                </a:solidFill>
              </a:rPr>
              <a:t>例</a:t>
            </a:r>
            <a:r>
              <a:rPr lang="en-US" altLang="zh-CN" dirty="0" smtClean="0">
                <a:solidFill>
                  <a:srgbClr val="FF0000"/>
                </a:solidFill>
              </a:rPr>
              <a:t>6】</a:t>
            </a:r>
            <a:r>
              <a:rPr lang="zh-CN" altLang="en-US" dirty="0" smtClean="0">
                <a:solidFill>
                  <a:srgbClr val="FF0000"/>
                </a:solidFill>
                <a:latin typeface="楷体_GB2312" pitchFamily="49" charset="-122"/>
              </a:rPr>
              <a:t>将数组元素逆向存放</a:t>
            </a:r>
            <a:endParaRPr lang="zh-CN" altLang="en-US" dirty="0" smtClean="0">
              <a:solidFill>
                <a:srgbClr val="FF0000"/>
              </a:solidFill>
            </a:endParaRPr>
          </a:p>
        </p:txBody>
      </p:sp>
    </p:spTree>
    <p:extLst>
      <p:ext uri="{BB962C8B-B14F-4D97-AF65-F5344CB8AC3E}">
        <p14:creationId xmlns:p14="http://schemas.microsoft.com/office/powerpoint/2010/main" val="49894753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56357"/>
                                        </p:tgtEl>
                                        <p:attrNameLst>
                                          <p:attrName>style.visibility</p:attrName>
                                        </p:attrNameLst>
                                      </p:cBhvr>
                                      <p:to>
                                        <p:strVal val="visible"/>
                                      </p:to>
                                    </p:set>
                                    <p:animEffect transition="in" filter="strips(downRight)">
                                      <p:cBhvr>
                                        <p:cTn id="7" dur="500"/>
                                        <p:tgtEl>
                                          <p:spTgt spid="356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a:xfrm>
            <a:off x="7086600" y="6335713"/>
            <a:ext cx="1905000" cy="457200"/>
          </a:xfrm>
          <a:prstGeom prst="rect">
            <a:avLst/>
          </a:prstGeom>
        </p:spPr>
        <p:txBody>
          <a:bodyPr/>
          <a:lstStyle/>
          <a:p>
            <a:pPr>
              <a:defRPr/>
            </a:pPr>
            <a:fld id="{89CC0E31-B373-40E5-AEF3-02A6120EC1CF}" type="slidenum">
              <a:rPr lang="zh-CN" altLang="en-US"/>
              <a:pPr>
                <a:defRPr/>
              </a:pPr>
              <a:t>22</a:t>
            </a:fld>
            <a:endParaRPr lang="en-US" altLang="zh-CN"/>
          </a:p>
        </p:txBody>
      </p:sp>
      <p:sp>
        <p:nvSpPr>
          <p:cNvPr id="21507" name="Rectangle 2"/>
          <p:cNvSpPr>
            <a:spLocks noGrp="1" noChangeArrowheads="1"/>
          </p:cNvSpPr>
          <p:nvPr>
            <p:ph type="title"/>
          </p:nvPr>
        </p:nvSpPr>
        <p:spPr>
          <a:xfrm>
            <a:off x="323528" y="548680"/>
            <a:ext cx="8458200" cy="508000"/>
          </a:xfrm>
        </p:spPr>
        <p:txBody>
          <a:bodyPr/>
          <a:lstStyle/>
          <a:p>
            <a:pPr eaLnBrk="1" hangingPunct="1"/>
            <a:r>
              <a:rPr lang="zh-CN" altLang="en-US" smtClean="0">
                <a:solidFill>
                  <a:srgbClr val="FF0000"/>
                </a:solidFill>
                <a:latin typeface="楷体_GB2312" pitchFamily="49" charset="-122"/>
              </a:rPr>
              <a:t>将数组元素逆向存放</a:t>
            </a:r>
            <a:r>
              <a:rPr lang="zh-CN" altLang="en-US" smtClean="0">
                <a:solidFill>
                  <a:srgbClr val="FF0000"/>
                </a:solidFill>
              </a:rPr>
              <a:t>（续）</a:t>
            </a:r>
          </a:p>
        </p:txBody>
      </p:sp>
      <p:sp>
        <p:nvSpPr>
          <p:cNvPr id="392196" name="Text Box 4"/>
          <p:cNvSpPr txBox="1">
            <a:spLocks noChangeArrowheads="1"/>
          </p:cNvSpPr>
          <p:nvPr/>
        </p:nvSpPr>
        <p:spPr bwMode="auto">
          <a:xfrm>
            <a:off x="4248150" y="1376363"/>
            <a:ext cx="5148263"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kumimoji="1" sz="3200" b="1">
                <a:solidFill>
                  <a:schemeClr val="tx1"/>
                </a:solidFill>
                <a:latin typeface="Tahoma" panose="020B0604030504040204" pitchFamily="34" charset="0"/>
                <a:ea typeface="楷体_GB2312" pitchFamily="49" charset="-122"/>
              </a:defRPr>
            </a:lvl1pPr>
            <a:lvl2pPr marL="742950" indent="-285750">
              <a:spcBef>
                <a:spcPct val="20000"/>
              </a:spcBef>
              <a:buClr>
                <a:schemeClr val="accent2"/>
              </a:buClr>
              <a:buSzPct val="65000"/>
              <a:buFont typeface="Wingdings" panose="05000000000000000000" pitchFamily="2" charset="2"/>
              <a:buChar char="F"/>
              <a:defRPr kumimoji="1" sz="2800" b="1">
                <a:solidFill>
                  <a:schemeClr val="tx1"/>
                </a:solidFill>
                <a:latin typeface="Tahoma" panose="020B0604030504040204" pitchFamily="34" charset="0"/>
                <a:ea typeface="楷体_GB2312" pitchFamily="49" charset="-122"/>
              </a:defRPr>
            </a:lvl2pPr>
            <a:lvl3pPr marL="1143000" indent="-228600">
              <a:spcBef>
                <a:spcPct val="20000"/>
              </a:spcBef>
              <a:buClr>
                <a:schemeClr val="accent1"/>
              </a:buClr>
              <a:buSzPct val="65000"/>
              <a:buFont typeface="Wingdings" panose="05000000000000000000" pitchFamily="2" charset="2"/>
              <a:buChar char="M"/>
              <a:defRPr kumimoji="1" sz="2400" b="1">
                <a:solidFill>
                  <a:schemeClr val="tx1"/>
                </a:solidFill>
                <a:latin typeface="Tahoma" panose="020B0604030504040204" pitchFamily="34" charset="0"/>
                <a:ea typeface="楷体_GB2312" pitchFamily="49" charset="-122"/>
              </a:defRPr>
            </a:lvl3pPr>
            <a:lvl4pPr marL="1600200" indent="-228600">
              <a:spcBef>
                <a:spcPct val="20000"/>
              </a:spcBef>
              <a:buClr>
                <a:schemeClr val="folHlink"/>
              </a:buClr>
              <a:buSzPct val="70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4pPr>
            <a:lvl5pPr marL="2057400" indent="-228600">
              <a:spcBef>
                <a:spcPct val="20000"/>
              </a:spcBef>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9pPr>
          </a:lstStyle>
          <a:p>
            <a:pPr fontAlgn="base">
              <a:spcBef>
                <a:spcPct val="0"/>
              </a:spcBef>
              <a:spcAft>
                <a:spcPct val="0"/>
              </a:spcAft>
              <a:buClrTx/>
              <a:buSzTx/>
              <a:buFontTx/>
              <a:buNone/>
            </a:pPr>
            <a:r>
              <a:rPr lang="en-US" altLang="zh-CN" sz="2800">
                <a:solidFill>
                  <a:srgbClr val="000000"/>
                </a:solidFill>
                <a:latin typeface="Times New Roman" panose="02020603050405020304" pitchFamily="18" charset="0"/>
                <a:ea typeface="宋体" panose="02010600030101010101" pitchFamily="2" charset="-122"/>
              </a:rPr>
              <a:t>void   reverse</a:t>
            </a:r>
            <a:r>
              <a:rPr lang="en-US" altLang="zh-CN" sz="2800">
                <a:solidFill>
                  <a:srgbClr val="FF0000"/>
                </a:solidFill>
                <a:latin typeface="Times New Roman" panose="02020603050405020304" pitchFamily="18" charset="0"/>
                <a:ea typeface="宋体" panose="02010600030101010101" pitchFamily="2" charset="-122"/>
              </a:rPr>
              <a:t>(int</a:t>
            </a:r>
            <a:r>
              <a:rPr lang="en-US" altLang="zh-CN" sz="2800">
                <a:solidFill>
                  <a:srgbClr val="000000"/>
                </a:solidFill>
                <a:latin typeface="Times New Roman" panose="02020603050405020304" pitchFamily="18" charset="0"/>
                <a:ea typeface="宋体" panose="02010600030101010101" pitchFamily="2" charset="-122"/>
              </a:rPr>
              <a:t> </a:t>
            </a:r>
            <a:r>
              <a:rPr lang="en-US" altLang="zh-CN" sz="2800">
                <a:solidFill>
                  <a:srgbClr val="FF0000"/>
                </a:solidFill>
                <a:latin typeface="Times New Roman" panose="02020603050405020304" pitchFamily="18" charset="0"/>
                <a:ea typeface="宋体" panose="02010600030101010101" pitchFamily="2" charset="-122"/>
              </a:rPr>
              <a:t>b[ ], int n) </a:t>
            </a:r>
          </a:p>
          <a:p>
            <a:pPr fontAlgn="base">
              <a:spcBef>
                <a:spcPct val="0"/>
              </a:spcBef>
              <a:spcAft>
                <a:spcPct val="0"/>
              </a:spcAft>
              <a:buClrTx/>
              <a:buSzTx/>
              <a:buFontTx/>
              <a:buNone/>
            </a:pPr>
            <a:r>
              <a:rPr lang="en-US" altLang="zh-CN" sz="2800">
                <a:solidFill>
                  <a:srgbClr val="000000"/>
                </a:solidFill>
                <a:latin typeface="Times New Roman" panose="02020603050405020304" pitchFamily="18" charset="0"/>
                <a:ea typeface="宋体" panose="02010600030101010101" pitchFamily="2" charset="-122"/>
              </a:rPr>
              <a:t>{  </a:t>
            </a:r>
          </a:p>
          <a:p>
            <a:pPr fontAlgn="base">
              <a:spcBef>
                <a:spcPct val="0"/>
              </a:spcBef>
              <a:spcAft>
                <a:spcPct val="0"/>
              </a:spcAft>
              <a:buClrTx/>
              <a:buSzTx/>
              <a:buFontTx/>
              <a:buNone/>
            </a:pPr>
            <a:r>
              <a:rPr lang="en-US" altLang="zh-CN" sz="2800">
                <a:solidFill>
                  <a:srgbClr val="000000"/>
                </a:solidFill>
                <a:latin typeface="Times New Roman" panose="02020603050405020304" pitchFamily="18" charset="0"/>
                <a:ea typeface="宋体" panose="02010600030101010101" pitchFamily="2" charset="-122"/>
              </a:rPr>
              <a:t>    int  i, j, t; </a:t>
            </a:r>
          </a:p>
          <a:p>
            <a:pPr fontAlgn="base">
              <a:spcBef>
                <a:spcPct val="0"/>
              </a:spcBef>
              <a:spcAft>
                <a:spcPct val="0"/>
              </a:spcAft>
              <a:buClrTx/>
              <a:buSzTx/>
              <a:buFontTx/>
              <a:buNone/>
            </a:pPr>
            <a:r>
              <a:rPr lang="en-US" altLang="zh-CN" sz="2800">
                <a:solidFill>
                  <a:srgbClr val="000000"/>
                </a:solidFill>
                <a:latin typeface="Times New Roman" panose="02020603050405020304" pitchFamily="18" charset="0"/>
                <a:ea typeface="宋体" panose="02010600030101010101" pitchFamily="2" charset="-122"/>
              </a:rPr>
              <a:t>    for(i=0, j=n-1;</a:t>
            </a:r>
            <a:r>
              <a:rPr lang="en-US" altLang="zh-CN" sz="2800" b="0">
                <a:solidFill>
                  <a:srgbClr val="000000"/>
                </a:solidFill>
                <a:latin typeface="Times New Roman" panose="02020603050405020304" pitchFamily="18" charset="0"/>
                <a:ea typeface="宋体" panose="02010600030101010101" pitchFamily="2" charset="-122"/>
              </a:rPr>
              <a:t> </a:t>
            </a:r>
            <a:r>
              <a:rPr lang="en-US" altLang="zh-CN" sz="2800">
                <a:solidFill>
                  <a:srgbClr val="000000"/>
                </a:solidFill>
                <a:latin typeface="Times New Roman" panose="02020603050405020304" pitchFamily="18" charset="0"/>
                <a:ea typeface="宋体" panose="02010600030101010101" pitchFamily="2" charset="-122"/>
              </a:rPr>
              <a:t>i&lt;j; i++, j--) </a:t>
            </a:r>
          </a:p>
          <a:p>
            <a:pPr fontAlgn="base">
              <a:spcBef>
                <a:spcPct val="0"/>
              </a:spcBef>
              <a:spcAft>
                <a:spcPct val="0"/>
              </a:spcAft>
              <a:buClrTx/>
              <a:buSzTx/>
              <a:buFontTx/>
              <a:buNone/>
            </a:pPr>
            <a:r>
              <a:rPr lang="en-US" altLang="zh-CN" sz="2800">
                <a:solidFill>
                  <a:srgbClr val="000000"/>
                </a:solidFill>
                <a:latin typeface="Times New Roman" panose="02020603050405020304" pitchFamily="18" charset="0"/>
                <a:ea typeface="宋体" panose="02010600030101010101" pitchFamily="2" charset="-122"/>
              </a:rPr>
              <a:t>    {  </a:t>
            </a:r>
          </a:p>
          <a:p>
            <a:pPr fontAlgn="base">
              <a:spcBef>
                <a:spcPct val="0"/>
              </a:spcBef>
              <a:spcAft>
                <a:spcPct val="0"/>
              </a:spcAft>
              <a:buClrTx/>
              <a:buSzTx/>
              <a:buFontTx/>
              <a:buNone/>
            </a:pPr>
            <a:r>
              <a:rPr lang="en-US" altLang="zh-CN" sz="2800">
                <a:solidFill>
                  <a:srgbClr val="000000"/>
                </a:solidFill>
                <a:latin typeface="Times New Roman" panose="02020603050405020304" pitchFamily="18" charset="0"/>
                <a:ea typeface="宋体" panose="02010600030101010101" pitchFamily="2" charset="-122"/>
              </a:rPr>
              <a:t>            t=b[i];  </a:t>
            </a:r>
          </a:p>
          <a:p>
            <a:pPr fontAlgn="base">
              <a:spcBef>
                <a:spcPct val="0"/>
              </a:spcBef>
              <a:spcAft>
                <a:spcPct val="0"/>
              </a:spcAft>
              <a:buClrTx/>
              <a:buSzTx/>
              <a:buFontTx/>
              <a:buNone/>
            </a:pPr>
            <a:r>
              <a:rPr lang="en-US" altLang="zh-CN" sz="2800">
                <a:solidFill>
                  <a:srgbClr val="000000"/>
                </a:solidFill>
                <a:latin typeface="Times New Roman" panose="02020603050405020304" pitchFamily="18" charset="0"/>
                <a:ea typeface="宋体" panose="02010600030101010101" pitchFamily="2" charset="-122"/>
              </a:rPr>
              <a:t>            b[i]=b[j]; </a:t>
            </a:r>
          </a:p>
          <a:p>
            <a:pPr fontAlgn="base">
              <a:spcBef>
                <a:spcPct val="0"/>
              </a:spcBef>
              <a:spcAft>
                <a:spcPct val="0"/>
              </a:spcAft>
              <a:buClrTx/>
              <a:buSzTx/>
              <a:buFontTx/>
              <a:buNone/>
            </a:pPr>
            <a:r>
              <a:rPr lang="en-US" altLang="zh-CN" sz="2800">
                <a:solidFill>
                  <a:srgbClr val="000000"/>
                </a:solidFill>
                <a:latin typeface="Times New Roman" panose="02020603050405020304" pitchFamily="18" charset="0"/>
                <a:ea typeface="宋体" panose="02010600030101010101" pitchFamily="2" charset="-122"/>
              </a:rPr>
              <a:t>            b[j]=t;</a:t>
            </a:r>
          </a:p>
          <a:p>
            <a:pPr fontAlgn="base">
              <a:spcBef>
                <a:spcPct val="0"/>
              </a:spcBef>
              <a:spcAft>
                <a:spcPct val="0"/>
              </a:spcAft>
              <a:buClrTx/>
              <a:buSzTx/>
              <a:buFontTx/>
              <a:buNone/>
            </a:pPr>
            <a:r>
              <a:rPr lang="en-US" altLang="zh-CN" sz="2800">
                <a:solidFill>
                  <a:srgbClr val="000000"/>
                </a:solidFill>
                <a:latin typeface="Times New Roman" panose="02020603050405020304" pitchFamily="18" charset="0"/>
                <a:ea typeface="宋体" panose="02010600030101010101" pitchFamily="2" charset="-122"/>
              </a:rPr>
              <a:t>     }</a:t>
            </a:r>
          </a:p>
          <a:p>
            <a:pPr fontAlgn="base">
              <a:spcBef>
                <a:spcPct val="0"/>
              </a:spcBef>
              <a:spcAft>
                <a:spcPct val="0"/>
              </a:spcAft>
              <a:buClrTx/>
              <a:buSzTx/>
              <a:buFontTx/>
              <a:buNone/>
            </a:pPr>
            <a:r>
              <a:rPr lang="en-US" altLang="zh-CN" sz="2800">
                <a:solidFill>
                  <a:srgbClr val="000000"/>
                </a:solidFill>
                <a:latin typeface="Times New Roman" panose="02020603050405020304" pitchFamily="18" charset="0"/>
                <a:ea typeface="宋体" panose="02010600030101010101" pitchFamily="2" charset="-122"/>
              </a:rPr>
              <a:t>}</a:t>
            </a:r>
          </a:p>
        </p:txBody>
      </p:sp>
      <p:sp>
        <p:nvSpPr>
          <p:cNvPr id="21509" name="Rectangle 5"/>
          <p:cNvSpPr>
            <a:spLocks noChangeArrowheads="1"/>
          </p:cNvSpPr>
          <p:nvPr/>
        </p:nvSpPr>
        <p:spPr bwMode="auto">
          <a:xfrm>
            <a:off x="107950" y="1341438"/>
            <a:ext cx="4572000" cy="499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kumimoji="1" sz="3200" b="1">
                <a:solidFill>
                  <a:schemeClr val="tx1"/>
                </a:solidFill>
                <a:latin typeface="Tahoma" panose="020B0604030504040204" pitchFamily="34" charset="0"/>
                <a:ea typeface="楷体_GB2312" pitchFamily="49" charset="-122"/>
              </a:defRPr>
            </a:lvl1pPr>
            <a:lvl2pPr marL="742950" indent="-285750">
              <a:spcBef>
                <a:spcPct val="20000"/>
              </a:spcBef>
              <a:buClr>
                <a:schemeClr val="accent2"/>
              </a:buClr>
              <a:buSzPct val="65000"/>
              <a:buFont typeface="Wingdings" panose="05000000000000000000" pitchFamily="2" charset="2"/>
              <a:buChar char="F"/>
              <a:defRPr kumimoji="1" sz="2800" b="1">
                <a:solidFill>
                  <a:schemeClr val="tx1"/>
                </a:solidFill>
                <a:latin typeface="Tahoma" panose="020B0604030504040204" pitchFamily="34" charset="0"/>
                <a:ea typeface="楷体_GB2312" pitchFamily="49" charset="-122"/>
              </a:defRPr>
            </a:lvl2pPr>
            <a:lvl3pPr marL="1143000" indent="-228600">
              <a:spcBef>
                <a:spcPct val="20000"/>
              </a:spcBef>
              <a:buClr>
                <a:schemeClr val="accent1"/>
              </a:buClr>
              <a:buSzPct val="65000"/>
              <a:buFont typeface="Wingdings" panose="05000000000000000000" pitchFamily="2" charset="2"/>
              <a:buChar char="M"/>
              <a:defRPr kumimoji="1" sz="2400" b="1">
                <a:solidFill>
                  <a:schemeClr val="tx1"/>
                </a:solidFill>
                <a:latin typeface="Tahoma" panose="020B0604030504040204" pitchFamily="34" charset="0"/>
                <a:ea typeface="楷体_GB2312" pitchFamily="49" charset="-122"/>
              </a:defRPr>
            </a:lvl3pPr>
            <a:lvl4pPr marL="1600200" indent="-228600">
              <a:spcBef>
                <a:spcPct val="20000"/>
              </a:spcBef>
              <a:buClr>
                <a:schemeClr val="folHlink"/>
              </a:buClr>
              <a:buSzPct val="70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4pPr>
            <a:lvl5pPr marL="2057400" indent="-228600">
              <a:spcBef>
                <a:spcPct val="20000"/>
              </a:spcBef>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9pPr>
          </a:lstStyle>
          <a:p>
            <a:pPr fontAlgn="base">
              <a:lnSpc>
                <a:spcPct val="115000"/>
              </a:lnSpc>
              <a:spcBef>
                <a:spcPct val="0"/>
              </a:spcBef>
              <a:spcAft>
                <a:spcPct val="0"/>
              </a:spcAft>
              <a:buClrTx/>
              <a:buSzTx/>
              <a:buFontTx/>
              <a:buNone/>
            </a:pPr>
            <a:r>
              <a:rPr lang="en-US" altLang="zh-CN" sz="2800">
                <a:solidFill>
                  <a:srgbClr val="000000"/>
                </a:solidFill>
                <a:latin typeface="Times New Roman" panose="02020603050405020304" pitchFamily="18" charset="0"/>
                <a:ea typeface="宋体" panose="02010600030101010101" pitchFamily="2" charset="-122"/>
              </a:rPr>
              <a:t>void reverse(int b[], int n)</a:t>
            </a:r>
          </a:p>
          <a:p>
            <a:pPr fontAlgn="base">
              <a:lnSpc>
                <a:spcPct val="115000"/>
              </a:lnSpc>
              <a:spcBef>
                <a:spcPct val="0"/>
              </a:spcBef>
              <a:spcAft>
                <a:spcPct val="0"/>
              </a:spcAft>
              <a:buClrTx/>
              <a:buSzTx/>
              <a:buFontTx/>
              <a:buNone/>
            </a:pPr>
            <a:r>
              <a:rPr lang="en-US" altLang="zh-CN" sz="2800">
                <a:solidFill>
                  <a:srgbClr val="000000"/>
                </a:solidFill>
                <a:latin typeface="Times New Roman" panose="02020603050405020304" pitchFamily="18" charset="0"/>
                <a:ea typeface="宋体" panose="02010600030101010101" pitchFamily="2" charset="-122"/>
              </a:rPr>
              <a:t>{	</a:t>
            </a:r>
          </a:p>
          <a:p>
            <a:pPr fontAlgn="base">
              <a:lnSpc>
                <a:spcPct val="115000"/>
              </a:lnSpc>
              <a:spcBef>
                <a:spcPct val="0"/>
              </a:spcBef>
              <a:spcAft>
                <a:spcPct val="0"/>
              </a:spcAft>
              <a:buClrTx/>
              <a:buSzTx/>
              <a:buFontTx/>
              <a:buNone/>
            </a:pPr>
            <a:r>
              <a:rPr lang="en-US" altLang="zh-CN" sz="2800">
                <a:solidFill>
                  <a:srgbClr val="000000"/>
                </a:solidFill>
                <a:latin typeface="Times New Roman" panose="02020603050405020304" pitchFamily="18" charset="0"/>
                <a:ea typeface="宋体" panose="02010600030101010101" pitchFamily="2" charset="-122"/>
              </a:rPr>
              <a:t>       int i, t;</a:t>
            </a:r>
          </a:p>
          <a:p>
            <a:pPr fontAlgn="base">
              <a:lnSpc>
                <a:spcPct val="115000"/>
              </a:lnSpc>
              <a:spcBef>
                <a:spcPct val="0"/>
              </a:spcBef>
              <a:spcAft>
                <a:spcPct val="0"/>
              </a:spcAft>
              <a:buClrTx/>
              <a:buSzTx/>
              <a:buFontTx/>
              <a:buNone/>
            </a:pPr>
            <a:r>
              <a:rPr lang="en-US" altLang="zh-CN" sz="2800">
                <a:solidFill>
                  <a:srgbClr val="000000"/>
                </a:solidFill>
                <a:latin typeface="Times New Roman" panose="02020603050405020304" pitchFamily="18" charset="0"/>
                <a:ea typeface="宋体" panose="02010600030101010101" pitchFamily="2" charset="-122"/>
              </a:rPr>
              <a:t>       for(i=0; </a:t>
            </a:r>
            <a:r>
              <a:rPr lang="en-US" altLang="zh-CN" sz="2800">
                <a:solidFill>
                  <a:srgbClr val="FF0000"/>
                </a:solidFill>
                <a:latin typeface="Times New Roman" panose="02020603050405020304" pitchFamily="18" charset="0"/>
                <a:ea typeface="宋体" panose="02010600030101010101" pitchFamily="2" charset="-122"/>
              </a:rPr>
              <a:t>i&lt;n/2</a:t>
            </a:r>
            <a:r>
              <a:rPr lang="en-US" altLang="zh-CN" sz="2800">
                <a:solidFill>
                  <a:srgbClr val="000000"/>
                </a:solidFill>
                <a:latin typeface="Times New Roman" panose="02020603050405020304" pitchFamily="18" charset="0"/>
                <a:ea typeface="宋体" panose="02010600030101010101" pitchFamily="2" charset="-122"/>
              </a:rPr>
              <a:t>; i++)</a:t>
            </a:r>
          </a:p>
          <a:p>
            <a:pPr fontAlgn="base">
              <a:lnSpc>
                <a:spcPct val="115000"/>
              </a:lnSpc>
              <a:spcBef>
                <a:spcPct val="0"/>
              </a:spcBef>
              <a:spcAft>
                <a:spcPct val="0"/>
              </a:spcAft>
              <a:buClrTx/>
              <a:buSzTx/>
              <a:buFontTx/>
              <a:buNone/>
            </a:pPr>
            <a:r>
              <a:rPr lang="en-US" altLang="zh-CN" sz="2800">
                <a:solidFill>
                  <a:srgbClr val="000000"/>
                </a:solidFill>
                <a:latin typeface="Times New Roman" panose="02020603050405020304" pitchFamily="18" charset="0"/>
                <a:ea typeface="宋体" panose="02010600030101010101" pitchFamily="2" charset="-122"/>
              </a:rPr>
              <a:t>       {	</a:t>
            </a:r>
          </a:p>
          <a:p>
            <a:pPr fontAlgn="base">
              <a:lnSpc>
                <a:spcPct val="115000"/>
              </a:lnSpc>
              <a:spcBef>
                <a:spcPct val="0"/>
              </a:spcBef>
              <a:spcAft>
                <a:spcPct val="0"/>
              </a:spcAft>
              <a:buClrTx/>
              <a:buSzTx/>
              <a:buFontTx/>
              <a:buNone/>
            </a:pPr>
            <a:r>
              <a:rPr lang="en-US" altLang="zh-CN" sz="2800">
                <a:solidFill>
                  <a:srgbClr val="000000"/>
                </a:solidFill>
                <a:latin typeface="Times New Roman" panose="02020603050405020304" pitchFamily="18" charset="0"/>
                <a:ea typeface="宋体" panose="02010600030101010101" pitchFamily="2" charset="-122"/>
              </a:rPr>
              <a:t>            t=b[i];	</a:t>
            </a:r>
          </a:p>
          <a:p>
            <a:pPr fontAlgn="base">
              <a:lnSpc>
                <a:spcPct val="115000"/>
              </a:lnSpc>
              <a:spcBef>
                <a:spcPct val="0"/>
              </a:spcBef>
              <a:spcAft>
                <a:spcPct val="0"/>
              </a:spcAft>
              <a:buClrTx/>
              <a:buSzTx/>
              <a:buFontTx/>
              <a:buNone/>
            </a:pPr>
            <a:r>
              <a:rPr lang="en-US" altLang="zh-CN" sz="2800">
                <a:solidFill>
                  <a:srgbClr val="000000"/>
                </a:solidFill>
                <a:latin typeface="Times New Roman" panose="02020603050405020304" pitchFamily="18" charset="0"/>
                <a:ea typeface="宋体" panose="02010600030101010101" pitchFamily="2" charset="-122"/>
              </a:rPr>
              <a:t>            b[i]=b[n-1-i];	</a:t>
            </a:r>
          </a:p>
          <a:p>
            <a:pPr fontAlgn="base">
              <a:lnSpc>
                <a:spcPct val="115000"/>
              </a:lnSpc>
              <a:spcBef>
                <a:spcPct val="0"/>
              </a:spcBef>
              <a:spcAft>
                <a:spcPct val="0"/>
              </a:spcAft>
              <a:buClrTx/>
              <a:buSzTx/>
              <a:buFontTx/>
              <a:buNone/>
            </a:pPr>
            <a:r>
              <a:rPr lang="en-US" altLang="zh-CN" sz="2800">
                <a:solidFill>
                  <a:srgbClr val="000000"/>
                </a:solidFill>
                <a:latin typeface="Times New Roman" panose="02020603050405020304" pitchFamily="18" charset="0"/>
                <a:ea typeface="宋体" panose="02010600030101010101" pitchFamily="2" charset="-122"/>
              </a:rPr>
              <a:t>            b[n-1-i]=t;	</a:t>
            </a:r>
          </a:p>
          <a:p>
            <a:pPr fontAlgn="base">
              <a:lnSpc>
                <a:spcPct val="115000"/>
              </a:lnSpc>
              <a:spcBef>
                <a:spcPct val="0"/>
              </a:spcBef>
              <a:spcAft>
                <a:spcPct val="0"/>
              </a:spcAft>
              <a:buClrTx/>
              <a:buSzTx/>
              <a:buFontTx/>
              <a:buNone/>
            </a:pPr>
            <a:r>
              <a:rPr lang="en-US" altLang="zh-CN" sz="2800">
                <a:solidFill>
                  <a:srgbClr val="000000"/>
                </a:solidFill>
                <a:latin typeface="Times New Roman" panose="02020603050405020304" pitchFamily="18" charset="0"/>
                <a:ea typeface="宋体" panose="02010600030101010101" pitchFamily="2" charset="-122"/>
              </a:rPr>
              <a:t>       }</a:t>
            </a:r>
          </a:p>
          <a:p>
            <a:pPr fontAlgn="base">
              <a:lnSpc>
                <a:spcPct val="115000"/>
              </a:lnSpc>
              <a:spcBef>
                <a:spcPct val="0"/>
              </a:spcBef>
              <a:spcAft>
                <a:spcPct val="0"/>
              </a:spcAft>
              <a:buClrTx/>
              <a:buSzTx/>
              <a:buFontTx/>
              <a:buNone/>
            </a:pPr>
            <a:r>
              <a:rPr lang="en-US" altLang="zh-CN" sz="2800">
                <a:solidFill>
                  <a:srgbClr val="000000"/>
                </a:solidFill>
                <a:latin typeface="Times New Roman" panose="02020603050405020304" pitchFamily="18" charset="0"/>
                <a:ea typeface="宋体" panose="02010600030101010101" pitchFamily="2" charset="-122"/>
              </a:rPr>
              <a:t>}</a:t>
            </a:r>
          </a:p>
        </p:txBody>
      </p:sp>
      <p:sp>
        <p:nvSpPr>
          <p:cNvPr id="392199" name="Line 7"/>
          <p:cNvSpPr>
            <a:spLocks noChangeShapeType="1"/>
          </p:cNvSpPr>
          <p:nvPr/>
        </p:nvSpPr>
        <p:spPr bwMode="auto">
          <a:xfrm>
            <a:off x="4211638" y="1412875"/>
            <a:ext cx="0" cy="4824413"/>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Tree>
    <p:extLst>
      <p:ext uri="{BB962C8B-B14F-4D97-AF65-F5344CB8AC3E}">
        <p14:creationId xmlns:p14="http://schemas.microsoft.com/office/powerpoint/2010/main" val="294180140"/>
      </p:ext>
    </p:extLst>
  </p:cSld>
  <p:clrMapOvr>
    <a:masterClrMapping/>
  </p:clrMapOvr>
  <p:transition spd="slow">
    <p:cover dir="d"/>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92199"/>
                                        </p:tgtEl>
                                        <p:attrNameLst>
                                          <p:attrName>style.visibility</p:attrName>
                                        </p:attrNameLst>
                                      </p:cBhvr>
                                      <p:to>
                                        <p:strVal val="visible"/>
                                      </p:to>
                                    </p:set>
                                    <p:animEffect transition="in" filter="barn(inHorizontal)">
                                      <p:cBhvr>
                                        <p:cTn id="7" dur="500"/>
                                        <p:tgtEl>
                                          <p:spTgt spid="392199"/>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92196"/>
                                        </p:tgtEl>
                                        <p:attrNameLst>
                                          <p:attrName>style.visibility</p:attrName>
                                        </p:attrNameLst>
                                      </p:cBhvr>
                                      <p:to>
                                        <p:strVal val="visible"/>
                                      </p:to>
                                    </p:set>
                                    <p:animEffect transition="in" filter="strips(downRight)">
                                      <p:cBhvr>
                                        <p:cTn id="12" dur="500"/>
                                        <p:tgtEl>
                                          <p:spTgt spid="392196"/>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6" grpId="0" autoUpdateAnimBg="0"/>
      <p:bldP spid="39219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5"/>
          <p:cNvSpPr>
            <a:spLocks noGrp="1"/>
          </p:cNvSpPr>
          <p:nvPr>
            <p:ph type="sldNum" sz="quarter" idx="4294967295"/>
          </p:nvPr>
        </p:nvSpPr>
        <p:spPr>
          <a:xfrm>
            <a:off x="7086600" y="6335713"/>
            <a:ext cx="1905000" cy="457200"/>
          </a:xfrm>
          <a:prstGeom prst="rect">
            <a:avLst/>
          </a:prstGeom>
        </p:spPr>
        <p:txBody>
          <a:bodyPr/>
          <a:lstStyle/>
          <a:p>
            <a:pPr>
              <a:defRPr/>
            </a:pPr>
            <a:fld id="{F5327E40-5FF0-4F4F-82C5-3FA97E3A0C8F}" type="slidenum">
              <a:rPr lang="zh-CN" altLang="en-US"/>
              <a:pPr>
                <a:defRPr/>
              </a:pPr>
              <a:t>23</a:t>
            </a:fld>
            <a:endParaRPr lang="en-US" altLang="zh-CN"/>
          </a:p>
        </p:txBody>
      </p:sp>
      <p:sp>
        <p:nvSpPr>
          <p:cNvPr id="22531" name="Rectangle 2"/>
          <p:cNvSpPr>
            <a:spLocks noGrp="1" noChangeArrowheads="1"/>
          </p:cNvSpPr>
          <p:nvPr>
            <p:ph type="title"/>
          </p:nvPr>
        </p:nvSpPr>
        <p:spPr/>
        <p:txBody>
          <a:bodyPr/>
          <a:lstStyle/>
          <a:p>
            <a:pPr eaLnBrk="1" hangingPunct="1"/>
            <a:r>
              <a:rPr lang="zh-CN" altLang="en-US" sz="4000" dirty="0" smtClean="0">
                <a:solidFill>
                  <a:srgbClr val="FF0000"/>
                </a:solidFill>
                <a:latin typeface="楷体_GB2312" pitchFamily="49" charset="-122"/>
              </a:rPr>
              <a:t>将数组元素逆向存放（续）</a:t>
            </a:r>
            <a:endParaRPr lang="zh-CN" altLang="en-US" dirty="0" smtClean="0">
              <a:solidFill>
                <a:srgbClr val="FF0000"/>
              </a:solidFill>
            </a:endParaRPr>
          </a:p>
        </p:txBody>
      </p:sp>
      <p:sp>
        <p:nvSpPr>
          <p:cNvPr id="22532" name="Text Box 3"/>
          <p:cNvSpPr txBox="1">
            <a:spLocks noChangeArrowheads="1"/>
          </p:cNvSpPr>
          <p:nvPr/>
        </p:nvSpPr>
        <p:spPr bwMode="auto">
          <a:xfrm>
            <a:off x="468313" y="1736725"/>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kumimoji="1" sz="3200" b="1">
                <a:solidFill>
                  <a:schemeClr val="tx1"/>
                </a:solidFill>
                <a:latin typeface="Tahoma" panose="020B0604030504040204" pitchFamily="34" charset="0"/>
                <a:ea typeface="楷体_GB2312" pitchFamily="49" charset="-122"/>
              </a:defRPr>
            </a:lvl1pPr>
            <a:lvl2pPr marL="742950" indent="-285750">
              <a:spcBef>
                <a:spcPct val="20000"/>
              </a:spcBef>
              <a:buClr>
                <a:schemeClr val="accent2"/>
              </a:buClr>
              <a:buSzPct val="65000"/>
              <a:buFont typeface="Wingdings" panose="05000000000000000000" pitchFamily="2" charset="2"/>
              <a:buChar char="F"/>
              <a:defRPr kumimoji="1" sz="2800" b="1">
                <a:solidFill>
                  <a:schemeClr val="tx1"/>
                </a:solidFill>
                <a:latin typeface="Tahoma" panose="020B0604030504040204" pitchFamily="34" charset="0"/>
                <a:ea typeface="楷体_GB2312" pitchFamily="49" charset="-122"/>
              </a:defRPr>
            </a:lvl2pPr>
            <a:lvl3pPr marL="1143000" indent="-228600">
              <a:spcBef>
                <a:spcPct val="20000"/>
              </a:spcBef>
              <a:buClr>
                <a:schemeClr val="accent1"/>
              </a:buClr>
              <a:buSzPct val="65000"/>
              <a:buFont typeface="Wingdings" panose="05000000000000000000" pitchFamily="2" charset="2"/>
              <a:buChar char="M"/>
              <a:defRPr kumimoji="1" sz="2400" b="1">
                <a:solidFill>
                  <a:schemeClr val="tx1"/>
                </a:solidFill>
                <a:latin typeface="Tahoma" panose="020B0604030504040204" pitchFamily="34" charset="0"/>
                <a:ea typeface="楷体_GB2312" pitchFamily="49" charset="-122"/>
              </a:defRPr>
            </a:lvl3pPr>
            <a:lvl4pPr marL="1600200" indent="-228600">
              <a:spcBef>
                <a:spcPct val="20000"/>
              </a:spcBef>
              <a:buClr>
                <a:schemeClr val="folHlink"/>
              </a:buClr>
              <a:buSzPct val="70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4pPr>
            <a:lvl5pPr marL="2057400" indent="-228600">
              <a:spcBef>
                <a:spcPct val="20000"/>
              </a:spcBef>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9pPr>
          </a:lstStyle>
          <a:p>
            <a:pPr fontAlgn="base">
              <a:spcBef>
                <a:spcPct val="50000"/>
              </a:spcBef>
              <a:spcAft>
                <a:spcPct val="0"/>
              </a:spcAft>
              <a:buClrTx/>
              <a:buSzTx/>
              <a:buFontTx/>
              <a:buNone/>
            </a:pPr>
            <a:r>
              <a:rPr lang="zh-CN" altLang="en-US" sz="2800">
                <a:solidFill>
                  <a:srgbClr val="FF0000"/>
                </a:solidFill>
                <a:latin typeface="Times New Roman" panose="02020603050405020304" pitchFamily="18" charset="0"/>
              </a:rPr>
              <a:t>实参 </a:t>
            </a:r>
            <a:r>
              <a:rPr lang="en-US" altLang="zh-CN" sz="2800">
                <a:solidFill>
                  <a:srgbClr val="FF0000"/>
                </a:solidFill>
                <a:latin typeface="Times New Roman" panose="02020603050405020304" pitchFamily="18" charset="0"/>
              </a:rPr>
              <a:t>a</a:t>
            </a:r>
            <a:endParaRPr lang="en-US" altLang="zh-CN" sz="2800" b="0">
              <a:solidFill>
                <a:srgbClr val="000000"/>
              </a:solidFill>
              <a:latin typeface="Times New Roman" panose="02020603050405020304" pitchFamily="18" charset="0"/>
            </a:endParaRPr>
          </a:p>
        </p:txBody>
      </p:sp>
      <p:sp>
        <p:nvSpPr>
          <p:cNvPr id="22533" name="Text Box 4"/>
          <p:cNvSpPr txBox="1">
            <a:spLocks noChangeArrowheads="1"/>
          </p:cNvSpPr>
          <p:nvPr/>
        </p:nvSpPr>
        <p:spPr bwMode="auto">
          <a:xfrm>
            <a:off x="468313" y="3413125"/>
            <a:ext cx="213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kumimoji="1" sz="3200" b="1">
                <a:solidFill>
                  <a:schemeClr val="tx1"/>
                </a:solidFill>
                <a:latin typeface="Tahoma" panose="020B0604030504040204" pitchFamily="34" charset="0"/>
                <a:ea typeface="楷体_GB2312" pitchFamily="49" charset="-122"/>
              </a:defRPr>
            </a:lvl1pPr>
            <a:lvl2pPr marL="742950" indent="-285750">
              <a:spcBef>
                <a:spcPct val="20000"/>
              </a:spcBef>
              <a:buClr>
                <a:schemeClr val="accent2"/>
              </a:buClr>
              <a:buSzPct val="65000"/>
              <a:buFont typeface="Wingdings" panose="05000000000000000000" pitchFamily="2" charset="2"/>
              <a:buChar char="F"/>
              <a:defRPr kumimoji="1" sz="2800" b="1">
                <a:solidFill>
                  <a:schemeClr val="tx1"/>
                </a:solidFill>
                <a:latin typeface="Tahoma" panose="020B0604030504040204" pitchFamily="34" charset="0"/>
                <a:ea typeface="楷体_GB2312" pitchFamily="49" charset="-122"/>
              </a:defRPr>
            </a:lvl2pPr>
            <a:lvl3pPr marL="1143000" indent="-228600">
              <a:spcBef>
                <a:spcPct val="20000"/>
              </a:spcBef>
              <a:buClr>
                <a:schemeClr val="accent1"/>
              </a:buClr>
              <a:buSzPct val="65000"/>
              <a:buFont typeface="Wingdings" panose="05000000000000000000" pitchFamily="2" charset="2"/>
              <a:buChar char="M"/>
              <a:defRPr kumimoji="1" sz="2400" b="1">
                <a:solidFill>
                  <a:schemeClr val="tx1"/>
                </a:solidFill>
                <a:latin typeface="Tahoma" panose="020B0604030504040204" pitchFamily="34" charset="0"/>
                <a:ea typeface="楷体_GB2312" pitchFamily="49" charset="-122"/>
              </a:defRPr>
            </a:lvl3pPr>
            <a:lvl4pPr marL="1600200" indent="-228600">
              <a:spcBef>
                <a:spcPct val="20000"/>
              </a:spcBef>
              <a:buClr>
                <a:schemeClr val="folHlink"/>
              </a:buClr>
              <a:buSzPct val="70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4pPr>
            <a:lvl5pPr marL="2057400" indent="-228600">
              <a:spcBef>
                <a:spcPct val="20000"/>
              </a:spcBef>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9pPr>
          </a:lstStyle>
          <a:p>
            <a:pPr fontAlgn="base">
              <a:spcBef>
                <a:spcPct val="50000"/>
              </a:spcBef>
              <a:spcAft>
                <a:spcPct val="0"/>
              </a:spcAft>
              <a:buClrTx/>
              <a:buSzTx/>
              <a:buFontTx/>
              <a:buNone/>
            </a:pPr>
            <a:r>
              <a:rPr lang="zh-CN" altLang="en-US" sz="2800">
                <a:solidFill>
                  <a:srgbClr val="FF0000"/>
                </a:solidFill>
                <a:latin typeface="Times New Roman" panose="02020603050405020304" pitchFamily="18" charset="0"/>
              </a:rPr>
              <a:t>形参 </a:t>
            </a:r>
            <a:r>
              <a:rPr lang="en-US" altLang="zh-CN" sz="2800">
                <a:solidFill>
                  <a:srgbClr val="FF0000"/>
                </a:solidFill>
                <a:latin typeface="Times New Roman" panose="02020603050405020304" pitchFamily="18" charset="0"/>
              </a:rPr>
              <a:t>b</a:t>
            </a:r>
            <a:endParaRPr lang="en-US" altLang="zh-CN" sz="2800" b="0">
              <a:solidFill>
                <a:srgbClr val="000000"/>
              </a:solidFill>
              <a:latin typeface="Times New Roman" panose="02020603050405020304" pitchFamily="18" charset="0"/>
            </a:endParaRPr>
          </a:p>
        </p:txBody>
      </p:sp>
      <p:sp>
        <p:nvSpPr>
          <p:cNvPr id="22534" name="Text Box 5"/>
          <p:cNvSpPr txBox="1">
            <a:spLocks noChangeArrowheads="1"/>
          </p:cNvSpPr>
          <p:nvPr/>
        </p:nvSpPr>
        <p:spPr bwMode="auto">
          <a:xfrm>
            <a:off x="1611313" y="1355725"/>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kumimoji="1" sz="3200" b="1">
                <a:solidFill>
                  <a:schemeClr val="tx1"/>
                </a:solidFill>
                <a:latin typeface="Tahoma" panose="020B0604030504040204" pitchFamily="34" charset="0"/>
                <a:ea typeface="楷体_GB2312" pitchFamily="49" charset="-122"/>
              </a:defRPr>
            </a:lvl1pPr>
            <a:lvl2pPr marL="742950" indent="-285750">
              <a:spcBef>
                <a:spcPct val="20000"/>
              </a:spcBef>
              <a:buClr>
                <a:schemeClr val="accent2"/>
              </a:buClr>
              <a:buSzPct val="65000"/>
              <a:buFont typeface="Wingdings" panose="05000000000000000000" pitchFamily="2" charset="2"/>
              <a:buChar char="F"/>
              <a:defRPr kumimoji="1" sz="2800" b="1">
                <a:solidFill>
                  <a:schemeClr val="tx1"/>
                </a:solidFill>
                <a:latin typeface="Tahoma" panose="020B0604030504040204" pitchFamily="34" charset="0"/>
                <a:ea typeface="楷体_GB2312" pitchFamily="49" charset="-122"/>
              </a:defRPr>
            </a:lvl2pPr>
            <a:lvl3pPr marL="1143000" indent="-228600">
              <a:spcBef>
                <a:spcPct val="20000"/>
              </a:spcBef>
              <a:buClr>
                <a:schemeClr val="accent1"/>
              </a:buClr>
              <a:buSzPct val="65000"/>
              <a:buFont typeface="Wingdings" panose="05000000000000000000" pitchFamily="2" charset="2"/>
              <a:buChar char="M"/>
              <a:defRPr kumimoji="1" sz="2400" b="1">
                <a:solidFill>
                  <a:schemeClr val="tx1"/>
                </a:solidFill>
                <a:latin typeface="Tahoma" panose="020B0604030504040204" pitchFamily="34" charset="0"/>
                <a:ea typeface="楷体_GB2312" pitchFamily="49" charset="-122"/>
              </a:defRPr>
            </a:lvl3pPr>
            <a:lvl4pPr marL="1600200" indent="-228600">
              <a:spcBef>
                <a:spcPct val="20000"/>
              </a:spcBef>
              <a:buClr>
                <a:schemeClr val="folHlink"/>
              </a:buClr>
              <a:buSzPct val="70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4pPr>
            <a:lvl5pPr marL="2057400" indent="-228600">
              <a:spcBef>
                <a:spcPct val="20000"/>
              </a:spcBef>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9pPr>
          </a:lstStyle>
          <a:p>
            <a:pPr fontAlgn="base">
              <a:spcBef>
                <a:spcPct val="50000"/>
              </a:spcBef>
              <a:spcAft>
                <a:spcPct val="0"/>
              </a:spcAft>
              <a:buClrTx/>
              <a:buSzTx/>
              <a:buFontTx/>
              <a:buNone/>
            </a:pPr>
            <a:r>
              <a:rPr lang="zh-CN" altLang="en-US" sz="2800">
                <a:solidFill>
                  <a:srgbClr val="0033CC"/>
                </a:solidFill>
                <a:latin typeface="Times New Roman" panose="02020603050405020304" pitchFamily="18" charset="0"/>
              </a:rPr>
              <a:t>实参数组与形参数组元素共享存储单元</a:t>
            </a:r>
          </a:p>
        </p:txBody>
      </p:sp>
      <p:grpSp>
        <p:nvGrpSpPr>
          <p:cNvPr id="22535" name="Group 6"/>
          <p:cNvGrpSpPr>
            <a:grpSpLocks/>
          </p:cNvGrpSpPr>
          <p:nvPr/>
        </p:nvGrpSpPr>
        <p:grpSpPr bwMode="auto">
          <a:xfrm>
            <a:off x="1154113" y="2193925"/>
            <a:ext cx="7467600" cy="1187450"/>
            <a:chOff x="816" y="1479"/>
            <a:chExt cx="4704" cy="748"/>
          </a:xfrm>
        </p:grpSpPr>
        <p:sp>
          <p:nvSpPr>
            <p:cNvPr id="22550" name="Text Box 7"/>
            <p:cNvSpPr txBox="1">
              <a:spLocks noChangeArrowheads="1"/>
            </p:cNvSpPr>
            <p:nvPr/>
          </p:nvSpPr>
          <p:spPr bwMode="auto">
            <a:xfrm>
              <a:off x="817" y="1479"/>
              <a:ext cx="4651"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kumimoji="1" sz="3200" b="1">
                  <a:solidFill>
                    <a:schemeClr val="tx1"/>
                  </a:solidFill>
                  <a:latin typeface="Tahoma" panose="020B0604030504040204" pitchFamily="34" charset="0"/>
                  <a:ea typeface="楷体_GB2312" pitchFamily="49" charset="-122"/>
                </a:defRPr>
              </a:lvl1pPr>
              <a:lvl2pPr marL="742950" indent="-285750">
                <a:spcBef>
                  <a:spcPct val="20000"/>
                </a:spcBef>
                <a:buClr>
                  <a:schemeClr val="accent2"/>
                </a:buClr>
                <a:buSzPct val="65000"/>
                <a:buFont typeface="Wingdings" panose="05000000000000000000" pitchFamily="2" charset="2"/>
                <a:buChar char="F"/>
                <a:defRPr kumimoji="1" sz="2800" b="1">
                  <a:solidFill>
                    <a:schemeClr val="tx1"/>
                  </a:solidFill>
                  <a:latin typeface="Tahoma" panose="020B0604030504040204" pitchFamily="34" charset="0"/>
                  <a:ea typeface="楷体_GB2312" pitchFamily="49" charset="-122"/>
                </a:defRPr>
              </a:lvl2pPr>
              <a:lvl3pPr marL="1143000" indent="-228600">
                <a:spcBef>
                  <a:spcPct val="20000"/>
                </a:spcBef>
                <a:buClr>
                  <a:schemeClr val="accent1"/>
                </a:buClr>
                <a:buSzPct val="65000"/>
                <a:buFont typeface="Wingdings" panose="05000000000000000000" pitchFamily="2" charset="2"/>
                <a:buChar char="M"/>
                <a:defRPr kumimoji="1" sz="2400" b="1">
                  <a:solidFill>
                    <a:schemeClr val="tx1"/>
                  </a:solidFill>
                  <a:latin typeface="Tahoma" panose="020B0604030504040204" pitchFamily="34" charset="0"/>
                  <a:ea typeface="楷体_GB2312" pitchFamily="49" charset="-122"/>
                </a:defRPr>
              </a:lvl3pPr>
              <a:lvl4pPr marL="1600200" indent="-228600">
                <a:spcBef>
                  <a:spcPct val="20000"/>
                </a:spcBef>
                <a:buClr>
                  <a:schemeClr val="folHlink"/>
                </a:buClr>
                <a:buSzPct val="70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4pPr>
              <a:lvl5pPr marL="2057400" indent="-228600">
                <a:spcBef>
                  <a:spcPct val="20000"/>
                </a:spcBef>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9pPr>
            </a:lstStyle>
            <a:p>
              <a:pPr fontAlgn="base">
                <a:spcBef>
                  <a:spcPct val="0"/>
                </a:spcBef>
                <a:spcAft>
                  <a:spcPct val="0"/>
                </a:spcAft>
                <a:buClrTx/>
                <a:buSzTx/>
                <a:buFontTx/>
                <a:buNone/>
              </a:pPr>
              <a:r>
                <a:rPr lang="en-US" altLang="en-US" sz="2400">
                  <a:solidFill>
                    <a:srgbClr val="000000"/>
                  </a:solidFill>
                  <a:latin typeface="Times New Roman" panose="02020603050405020304" pitchFamily="18" charset="0"/>
                  <a:ea typeface="宋体" panose="02010600030101010101" pitchFamily="2" charset="-122"/>
                </a:rPr>
                <a:t> </a:t>
              </a:r>
              <a:r>
                <a:rPr lang="en-US" altLang="zh-CN" sz="2400">
                  <a:solidFill>
                    <a:srgbClr val="000000"/>
                  </a:solidFill>
                  <a:latin typeface="Times New Roman" panose="02020603050405020304" pitchFamily="18" charset="0"/>
                  <a:ea typeface="宋体" panose="02010600030101010101" pitchFamily="2" charset="-122"/>
                </a:rPr>
                <a:t>a[0]   a[1]   a[2]        …...                                    a[8]   a[9]</a:t>
              </a:r>
            </a:p>
            <a:p>
              <a:pPr fontAlgn="base">
                <a:spcBef>
                  <a:spcPct val="0"/>
                </a:spcBef>
                <a:spcAft>
                  <a:spcPct val="0"/>
                </a:spcAft>
                <a:buClrTx/>
                <a:buSzTx/>
                <a:buFontTx/>
                <a:buNone/>
              </a:pPr>
              <a:r>
                <a:rPr lang="en-US" altLang="zh-CN" sz="2400">
                  <a:solidFill>
                    <a:srgbClr val="000000"/>
                  </a:solidFill>
                  <a:latin typeface="Times New Roman" panose="02020603050405020304" pitchFamily="18" charset="0"/>
                  <a:ea typeface="宋体" panose="02010600030101010101" pitchFamily="2" charset="-122"/>
                </a:rPr>
                <a:t>                                   …...</a:t>
              </a:r>
            </a:p>
            <a:p>
              <a:pPr fontAlgn="base">
                <a:spcBef>
                  <a:spcPct val="0"/>
                </a:spcBef>
                <a:spcAft>
                  <a:spcPct val="0"/>
                </a:spcAft>
                <a:buClrTx/>
                <a:buSzTx/>
                <a:buFontTx/>
                <a:buNone/>
              </a:pPr>
              <a:r>
                <a:rPr lang="en-US" altLang="zh-CN" sz="2400">
                  <a:solidFill>
                    <a:srgbClr val="000000"/>
                  </a:solidFill>
                  <a:latin typeface="Times New Roman" panose="02020603050405020304" pitchFamily="18" charset="0"/>
                  <a:ea typeface="宋体" panose="02010600030101010101" pitchFamily="2" charset="-122"/>
                </a:rPr>
                <a:t> b[0]   b[1]   b[2]       …...                                    b[8]   b[9]</a:t>
              </a:r>
            </a:p>
          </p:txBody>
        </p:sp>
        <p:grpSp>
          <p:nvGrpSpPr>
            <p:cNvPr id="22551" name="Group 8"/>
            <p:cNvGrpSpPr>
              <a:grpSpLocks/>
            </p:cNvGrpSpPr>
            <p:nvPr/>
          </p:nvGrpSpPr>
          <p:grpSpPr bwMode="auto">
            <a:xfrm>
              <a:off x="816" y="1767"/>
              <a:ext cx="4704" cy="210"/>
              <a:chOff x="816" y="1767"/>
              <a:chExt cx="4704" cy="210"/>
            </a:xfrm>
          </p:grpSpPr>
          <p:sp>
            <p:nvSpPr>
              <p:cNvPr id="22552" name="Rectangle 9"/>
              <p:cNvSpPr>
                <a:spLocks noChangeArrowheads="1"/>
              </p:cNvSpPr>
              <p:nvPr/>
            </p:nvSpPr>
            <p:spPr bwMode="auto">
              <a:xfrm>
                <a:off x="816" y="1767"/>
                <a:ext cx="4704" cy="2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kumimoji="1" sz="3200" b="1">
                    <a:solidFill>
                      <a:schemeClr val="tx1"/>
                    </a:solidFill>
                    <a:latin typeface="Tahoma" panose="020B0604030504040204" pitchFamily="34" charset="0"/>
                    <a:ea typeface="楷体_GB2312" pitchFamily="49" charset="-122"/>
                  </a:defRPr>
                </a:lvl1pPr>
                <a:lvl2pPr marL="742950" indent="-285750">
                  <a:spcBef>
                    <a:spcPct val="20000"/>
                  </a:spcBef>
                  <a:buClr>
                    <a:schemeClr val="accent2"/>
                  </a:buClr>
                  <a:buSzPct val="65000"/>
                  <a:buFont typeface="Wingdings" panose="05000000000000000000" pitchFamily="2" charset="2"/>
                  <a:buChar char="F"/>
                  <a:defRPr kumimoji="1" sz="2800" b="1">
                    <a:solidFill>
                      <a:schemeClr val="tx1"/>
                    </a:solidFill>
                    <a:latin typeface="Tahoma" panose="020B0604030504040204" pitchFamily="34" charset="0"/>
                    <a:ea typeface="楷体_GB2312" pitchFamily="49" charset="-122"/>
                  </a:defRPr>
                </a:lvl2pPr>
                <a:lvl3pPr marL="1143000" indent="-228600">
                  <a:spcBef>
                    <a:spcPct val="20000"/>
                  </a:spcBef>
                  <a:buClr>
                    <a:schemeClr val="accent1"/>
                  </a:buClr>
                  <a:buSzPct val="65000"/>
                  <a:buFont typeface="Wingdings" panose="05000000000000000000" pitchFamily="2" charset="2"/>
                  <a:buChar char="M"/>
                  <a:defRPr kumimoji="1" sz="2400" b="1">
                    <a:solidFill>
                      <a:schemeClr val="tx1"/>
                    </a:solidFill>
                    <a:latin typeface="Tahoma" panose="020B0604030504040204" pitchFamily="34" charset="0"/>
                    <a:ea typeface="楷体_GB2312" pitchFamily="49" charset="-122"/>
                  </a:defRPr>
                </a:lvl3pPr>
                <a:lvl4pPr marL="1600200" indent="-228600">
                  <a:spcBef>
                    <a:spcPct val="20000"/>
                  </a:spcBef>
                  <a:buClr>
                    <a:schemeClr val="folHlink"/>
                  </a:buClr>
                  <a:buSzPct val="70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4pPr>
                <a:lvl5pPr marL="2057400" indent="-228600">
                  <a:spcBef>
                    <a:spcPct val="20000"/>
                  </a:spcBef>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9pPr>
              </a:lstStyle>
              <a:p>
                <a:pPr fontAlgn="base">
                  <a:spcBef>
                    <a:spcPct val="0"/>
                  </a:spcBef>
                  <a:spcAft>
                    <a:spcPct val="0"/>
                  </a:spcAft>
                  <a:buClrTx/>
                  <a:buSzTx/>
                  <a:buFontTx/>
                  <a:buNone/>
                </a:pPr>
                <a:endParaRPr lang="zh-CN" altLang="en-US" sz="2400" b="0">
                  <a:solidFill>
                    <a:srgbClr val="000000"/>
                  </a:solidFill>
                  <a:latin typeface="Times New Roman" panose="02020603050405020304" pitchFamily="18" charset="0"/>
                  <a:ea typeface="宋体" panose="02010600030101010101" pitchFamily="2" charset="-122"/>
                </a:endParaRPr>
              </a:p>
            </p:txBody>
          </p:sp>
          <p:sp>
            <p:nvSpPr>
              <p:cNvPr id="22553" name="Line 10"/>
              <p:cNvSpPr>
                <a:spLocks noChangeShapeType="1"/>
              </p:cNvSpPr>
              <p:nvPr/>
            </p:nvSpPr>
            <p:spPr bwMode="auto">
              <a:xfrm>
                <a:off x="1344" y="1776"/>
                <a:ext cx="0" cy="2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22554" name="Line 11"/>
              <p:cNvSpPr>
                <a:spLocks noChangeShapeType="1"/>
              </p:cNvSpPr>
              <p:nvPr/>
            </p:nvSpPr>
            <p:spPr bwMode="auto">
              <a:xfrm>
                <a:off x="1824" y="1776"/>
                <a:ext cx="0" cy="2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22555" name="Line 12"/>
              <p:cNvSpPr>
                <a:spLocks noChangeShapeType="1"/>
              </p:cNvSpPr>
              <p:nvPr/>
            </p:nvSpPr>
            <p:spPr bwMode="auto">
              <a:xfrm>
                <a:off x="2256" y="1776"/>
                <a:ext cx="0" cy="2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22556" name="Line 13"/>
              <p:cNvSpPr>
                <a:spLocks noChangeShapeType="1"/>
              </p:cNvSpPr>
              <p:nvPr/>
            </p:nvSpPr>
            <p:spPr bwMode="auto">
              <a:xfrm>
                <a:off x="5040" y="1776"/>
                <a:ext cx="0" cy="2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22557" name="Line 14"/>
              <p:cNvSpPr>
                <a:spLocks noChangeShapeType="1"/>
              </p:cNvSpPr>
              <p:nvPr/>
            </p:nvSpPr>
            <p:spPr bwMode="auto">
              <a:xfrm>
                <a:off x="4560" y="1776"/>
                <a:ext cx="0" cy="2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grpSp>
      </p:grpSp>
      <p:grpSp>
        <p:nvGrpSpPr>
          <p:cNvPr id="357391" name="Group 15"/>
          <p:cNvGrpSpPr>
            <a:grpSpLocks/>
          </p:cNvGrpSpPr>
          <p:nvPr/>
        </p:nvGrpSpPr>
        <p:grpSpPr bwMode="auto">
          <a:xfrm>
            <a:off x="1611313" y="3336925"/>
            <a:ext cx="6629400" cy="1676400"/>
            <a:chOff x="1056" y="1920"/>
            <a:chExt cx="4176" cy="1056"/>
          </a:xfrm>
        </p:grpSpPr>
        <p:sp>
          <p:nvSpPr>
            <p:cNvPr id="22546" name="Arc 16"/>
            <p:cNvSpPr>
              <a:spLocks/>
            </p:cNvSpPr>
            <p:nvPr/>
          </p:nvSpPr>
          <p:spPr bwMode="auto">
            <a:xfrm flipH="1" flipV="1">
              <a:off x="1056" y="1968"/>
              <a:ext cx="2112" cy="10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22547" name="Arc 17"/>
            <p:cNvSpPr>
              <a:spLocks/>
            </p:cNvSpPr>
            <p:nvPr/>
          </p:nvSpPr>
          <p:spPr bwMode="auto">
            <a:xfrm flipV="1">
              <a:off x="3120" y="1968"/>
              <a:ext cx="2112" cy="10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22548" name="Line 18"/>
            <p:cNvSpPr>
              <a:spLocks noChangeShapeType="1"/>
            </p:cNvSpPr>
            <p:nvPr/>
          </p:nvSpPr>
          <p:spPr bwMode="auto">
            <a:xfrm flipV="1">
              <a:off x="1056" y="1920"/>
              <a:ext cx="0" cy="144"/>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22549" name="Line 19"/>
            <p:cNvSpPr>
              <a:spLocks noChangeShapeType="1"/>
            </p:cNvSpPr>
            <p:nvPr/>
          </p:nvSpPr>
          <p:spPr bwMode="auto">
            <a:xfrm flipV="1">
              <a:off x="5232" y="1920"/>
              <a:ext cx="0" cy="144"/>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grpSp>
      <p:sp>
        <p:nvSpPr>
          <p:cNvPr id="357396" name="Text Box 20"/>
          <p:cNvSpPr txBox="1">
            <a:spLocks noChangeArrowheads="1"/>
          </p:cNvSpPr>
          <p:nvPr/>
        </p:nvSpPr>
        <p:spPr bwMode="auto">
          <a:xfrm>
            <a:off x="2144713" y="3717925"/>
            <a:ext cx="7318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kumimoji="1" sz="3200" b="1">
                <a:solidFill>
                  <a:schemeClr val="tx1"/>
                </a:solidFill>
                <a:latin typeface="Tahoma" panose="020B0604030504040204" pitchFamily="34" charset="0"/>
                <a:ea typeface="楷体_GB2312" pitchFamily="49" charset="-122"/>
              </a:defRPr>
            </a:lvl1pPr>
            <a:lvl2pPr marL="742950" indent="-285750">
              <a:spcBef>
                <a:spcPct val="20000"/>
              </a:spcBef>
              <a:buClr>
                <a:schemeClr val="accent2"/>
              </a:buClr>
              <a:buSzPct val="65000"/>
              <a:buFont typeface="Wingdings" panose="05000000000000000000" pitchFamily="2" charset="2"/>
              <a:buChar char="F"/>
              <a:defRPr kumimoji="1" sz="2800" b="1">
                <a:solidFill>
                  <a:schemeClr val="tx1"/>
                </a:solidFill>
                <a:latin typeface="Tahoma" panose="020B0604030504040204" pitchFamily="34" charset="0"/>
                <a:ea typeface="楷体_GB2312" pitchFamily="49" charset="-122"/>
              </a:defRPr>
            </a:lvl2pPr>
            <a:lvl3pPr marL="1143000" indent="-228600">
              <a:spcBef>
                <a:spcPct val="20000"/>
              </a:spcBef>
              <a:buClr>
                <a:schemeClr val="accent1"/>
              </a:buClr>
              <a:buSzPct val="65000"/>
              <a:buFont typeface="Wingdings" panose="05000000000000000000" pitchFamily="2" charset="2"/>
              <a:buChar char="M"/>
              <a:defRPr kumimoji="1" sz="2400" b="1">
                <a:solidFill>
                  <a:schemeClr val="tx1"/>
                </a:solidFill>
                <a:latin typeface="Tahoma" panose="020B0604030504040204" pitchFamily="34" charset="0"/>
                <a:ea typeface="楷体_GB2312" pitchFamily="49" charset="-122"/>
              </a:defRPr>
            </a:lvl3pPr>
            <a:lvl4pPr marL="1600200" indent="-228600">
              <a:spcBef>
                <a:spcPct val="20000"/>
              </a:spcBef>
              <a:buClr>
                <a:schemeClr val="folHlink"/>
              </a:buClr>
              <a:buSzPct val="70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4pPr>
            <a:lvl5pPr marL="2057400" indent="-228600">
              <a:spcBef>
                <a:spcPct val="20000"/>
              </a:spcBef>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9pPr>
          </a:lstStyle>
          <a:p>
            <a:pPr fontAlgn="base">
              <a:spcBef>
                <a:spcPct val="0"/>
              </a:spcBef>
              <a:spcAft>
                <a:spcPct val="0"/>
              </a:spcAft>
              <a:buClrTx/>
              <a:buSzTx/>
              <a:buFontTx/>
              <a:buNone/>
            </a:pPr>
            <a:r>
              <a:rPr lang="en-US" altLang="zh-CN">
                <a:solidFill>
                  <a:srgbClr val="000000"/>
                </a:solidFill>
                <a:latin typeface="Times New Roman" panose="02020603050405020304" pitchFamily="18" charset="0"/>
                <a:ea typeface="宋体" panose="02010600030101010101" pitchFamily="2" charset="-122"/>
              </a:rPr>
              <a:t>i=0</a:t>
            </a:r>
            <a:endParaRPr lang="en-US" altLang="zh-CN" sz="2400" b="0">
              <a:solidFill>
                <a:srgbClr val="000000"/>
              </a:solidFill>
              <a:latin typeface="Times New Roman" panose="02020603050405020304" pitchFamily="18" charset="0"/>
              <a:ea typeface="宋体" panose="02010600030101010101" pitchFamily="2" charset="-122"/>
            </a:endParaRPr>
          </a:p>
        </p:txBody>
      </p:sp>
      <p:sp>
        <p:nvSpPr>
          <p:cNvPr id="357397" name="Text Box 21"/>
          <p:cNvSpPr txBox="1">
            <a:spLocks noChangeArrowheads="1"/>
          </p:cNvSpPr>
          <p:nvPr/>
        </p:nvSpPr>
        <p:spPr bwMode="auto">
          <a:xfrm>
            <a:off x="4478338" y="4327525"/>
            <a:ext cx="8667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kumimoji="1" sz="3200" b="1">
                <a:solidFill>
                  <a:schemeClr val="tx1"/>
                </a:solidFill>
                <a:latin typeface="Tahoma" panose="020B0604030504040204" pitchFamily="34" charset="0"/>
                <a:ea typeface="楷体_GB2312" pitchFamily="49" charset="-122"/>
              </a:defRPr>
            </a:lvl1pPr>
            <a:lvl2pPr marL="742950" indent="-285750">
              <a:spcBef>
                <a:spcPct val="20000"/>
              </a:spcBef>
              <a:buClr>
                <a:schemeClr val="accent2"/>
              </a:buClr>
              <a:buSzPct val="65000"/>
              <a:buFont typeface="Wingdings" panose="05000000000000000000" pitchFamily="2" charset="2"/>
              <a:buChar char="F"/>
              <a:defRPr kumimoji="1" sz="2800" b="1">
                <a:solidFill>
                  <a:schemeClr val="tx1"/>
                </a:solidFill>
                <a:latin typeface="Tahoma" panose="020B0604030504040204" pitchFamily="34" charset="0"/>
                <a:ea typeface="楷体_GB2312" pitchFamily="49" charset="-122"/>
              </a:defRPr>
            </a:lvl2pPr>
            <a:lvl3pPr marL="1143000" indent="-228600">
              <a:spcBef>
                <a:spcPct val="20000"/>
              </a:spcBef>
              <a:buClr>
                <a:schemeClr val="accent1"/>
              </a:buClr>
              <a:buSzPct val="65000"/>
              <a:buFont typeface="Wingdings" panose="05000000000000000000" pitchFamily="2" charset="2"/>
              <a:buChar char="M"/>
              <a:defRPr kumimoji="1" sz="2400" b="1">
                <a:solidFill>
                  <a:schemeClr val="tx1"/>
                </a:solidFill>
                <a:latin typeface="Tahoma" panose="020B0604030504040204" pitchFamily="34" charset="0"/>
                <a:ea typeface="楷体_GB2312" pitchFamily="49" charset="-122"/>
              </a:defRPr>
            </a:lvl3pPr>
            <a:lvl4pPr marL="1600200" indent="-228600">
              <a:spcBef>
                <a:spcPct val="20000"/>
              </a:spcBef>
              <a:buClr>
                <a:schemeClr val="folHlink"/>
              </a:buClr>
              <a:buSzPct val="70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4pPr>
            <a:lvl5pPr marL="2057400" indent="-228600">
              <a:spcBef>
                <a:spcPct val="20000"/>
              </a:spcBef>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9pPr>
          </a:lstStyle>
          <a:p>
            <a:pPr fontAlgn="base">
              <a:spcBef>
                <a:spcPct val="0"/>
              </a:spcBef>
              <a:spcAft>
                <a:spcPct val="0"/>
              </a:spcAft>
              <a:buClrTx/>
              <a:buSzTx/>
              <a:buFontTx/>
              <a:buNone/>
            </a:pPr>
            <a:r>
              <a:rPr lang="en-US" altLang="zh-CN">
                <a:solidFill>
                  <a:srgbClr val="000000"/>
                </a:solidFill>
                <a:latin typeface="Times New Roman" panose="02020603050405020304" pitchFamily="18" charset="0"/>
                <a:ea typeface="宋体" panose="02010600030101010101" pitchFamily="2" charset="-122"/>
              </a:rPr>
              <a:t>i &lt; j</a:t>
            </a:r>
            <a:endParaRPr lang="en-US" altLang="zh-CN" sz="2400" b="0">
              <a:solidFill>
                <a:srgbClr val="000000"/>
              </a:solidFill>
              <a:latin typeface="Times New Roman" panose="02020603050405020304" pitchFamily="18" charset="0"/>
              <a:ea typeface="宋体" panose="02010600030101010101" pitchFamily="2" charset="-122"/>
            </a:endParaRPr>
          </a:p>
        </p:txBody>
      </p:sp>
      <p:grpSp>
        <p:nvGrpSpPr>
          <p:cNvPr id="357398" name="Group 22"/>
          <p:cNvGrpSpPr>
            <a:grpSpLocks/>
          </p:cNvGrpSpPr>
          <p:nvPr/>
        </p:nvGrpSpPr>
        <p:grpSpPr bwMode="auto">
          <a:xfrm>
            <a:off x="2449513" y="3336925"/>
            <a:ext cx="5105400" cy="838200"/>
            <a:chOff x="1056" y="1920"/>
            <a:chExt cx="4176" cy="1056"/>
          </a:xfrm>
        </p:grpSpPr>
        <p:sp>
          <p:nvSpPr>
            <p:cNvPr id="22542" name="Arc 23"/>
            <p:cNvSpPr>
              <a:spLocks/>
            </p:cNvSpPr>
            <p:nvPr/>
          </p:nvSpPr>
          <p:spPr bwMode="auto">
            <a:xfrm flipH="1" flipV="1">
              <a:off x="1056" y="1968"/>
              <a:ext cx="2112" cy="10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22543" name="Arc 24"/>
            <p:cNvSpPr>
              <a:spLocks/>
            </p:cNvSpPr>
            <p:nvPr/>
          </p:nvSpPr>
          <p:spPr bwMode="auto">
            <a:xfrm flipV="1">
              <a:off x="3120" y="1968"/>
              <a:ext cx="2112" cy="10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22544" name="Line 25"/>
            <p:cNvSpPr>
              <a:spLocks noChangeShapeType="1"/>
            </p:cNvSpPr>
            <p:nvPr/>
          </p:nvSpPr>
          <p:spPr bwMode="auto">
            <a:xfrm flipV="1">
              <a:off x="1056" y="1920"/>
              <a:ext cx="0" cy="144"/>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22545" name="Line 26"/>
            <p:cNvSpPr>
              <a:spLocks noChangeShapeType="1"/>
            </p:cNvSpPr>
            <p:nvPr/>
          </p:nvSpPr>
          <p:spPr bwMode="auto">
            <a:xfrm flipV="1">
              <a:off x="5232" y="1920"/>
              <a:ext cx="0" cy="144"/>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grpSp>
      <p:sp>
        <p:nvSpPr>
          <p:cNvPr id="357403" name="Text Box 27"/>
          <p:cNvSpPr txBox="1">
            <a:spLocks noChangeArrowheads="1"/>
          </p:cNvSpPr>
          <p:nvPr/>
        </p:nvSpPr>
        <p:spPr bwMode="auto">
          <a:xfrm>
            <a:off x="4057650" y="3595688"/>
            <a:ext cx="20986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kumimoji="1" sz="3200" b="1">
                <a:solidFill>
                  <a:schemeClr val="tx1"/>
                </a:solidFill>
                <a:latin typeface="Tahoma" panose="020B0604030504040204" pitchFamily="34" charset="0"/>
                <a:ea typeface="楷体_GB2312" pitchFamily="49" charset="-122"/>
              </a:defRPr>
            </a:lvl1pPr>
            <a:lvl2pPr marL="742950" indent="-285750">
              <a:spcBef>
                <a:spcPct val="20000"/>
              </a:spcBef>
              <a:buClr>
                <a:schemeClr val="accent2"/>
              </a:buClr>
              <a:buSzPct val="65000"/>
              <a:buFont typeface="Wingdings" panose="05000000000000000000" pitchFamily="2" charset="2"/>
              <a:buChar char="F"/>
              <a:defRPr kumimoji="1" sz="2800" b="1">
                <a:solidFill>
                  <a:schemeClr val="tx1"/>
                </a:solidFill>
                <a:latin typeface="Tahoma" panose="020B0604030504040204" pitchFamily="34" charset="0"/>
                <a:ea typeface="楷体_GB2312" pitchFamily="49" charset="-122"/>
              </a:defRPr>
            </a:lvl2pPr>
            <a:lvl3pPr marL="1143000" indent="-228600">
              <a:spcBef>
                <a:spcPct val="20000"/>
              </a:spcBef>
              <a:buClr>
                <a:schemeClr val="accent1"/>
              </a:buClr>
              <a:buSzPct val="65000"/>
              <a:buFont typeface="Wingdings" panose="05000000000000000000" pitchFamily="2" charset="2"/>
              <a:buChar char="M"/>
              <a:defRPr kumimoji="1" sz="2400" b="1">
                <a:solidFill>
                  <a:schemeClr val="tx1"/>
                </a:solidFill>
                <a:latin typeface="Tahoma" panose="020B0604030504040204" pitchFamily="34" charset="0"/>
                <a:ea typeface="楷体_GB2312" pitchFamily="49" charset="-122"/>
              </a:defRPr>
            </a:lvl3pPr>
            <a:lvl4pPr marL="1600200" indent="-228600">
              <a:spcBef>
                <a:spcPct val="20000"/>
              </a:spcBef>
              <a:buClr>
                <a:schemeClr val="folHlink"/>
              </a:buClr>
              <a:buSzPct val="70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4pPr>
            <a:lvl5pPr marL="2057400" indent="-228600">
              <a:spcBef>
                <a:spcPct val="20000"/>
              </a:spcBef>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9pPr>
          </a:lstStyle>
          <a:p>
            <a:pPr fontAlgn="base">
              <a:spcBef>
                <a:spcPct val="0"/>
              </a:spcBef>
              <a:spcAft>
                <a:spcPct val="0"/>
              </a:spcAft>
              <a:buClrTx/>
              <a:buSzTx/>
              <a:buFontTx/>
              <a:buNone/>
            </a:pPr>
            <a:r>
              <a:rPr lang="en-US" altLang="zh-CN">
                <a:solidFill>
                  <a:srgbClr val="000000"/>
                </a:solidFill>
                <a:latin typeface="Times New Roman" panose="02020603050405020304" pitchFamily="18" charset="0"/>
                <a:ea typeface="宋体" panose="02010600030101010101" pitchFamily="2" charset="-122"/>
              </a:rPr>
              <a:t>i++，j- -</a:t>
            </a:r>
            <a:endParaRPr lang="en-US" altLang="zh-CN" sz="2400" b="0">
              <a:solidFill>
                <a:srgbClr val="000000"/>
              </a:solidFill>
              <a:latin typeface="Times New Roman" panose="02020603050405020304" pitchFamily="18" charset="0"/>
              <a:ea typeface="宋体" panose="02010600030101010101" pitchFamily="2" charset="-122"/>
            </a:endParaRPr>
          </a:p>
        </p:txBody>
      </p:sp>
      <p:sp>
        <p:nvSpPr>
          <p:cNvPr id="357404" name="Text Box 28"/>
          <p:cNvSpPr txBox="1">
            <a:spLocks noChangeArrowheads="1"/>
          </p:cNvSpPr>
          <p:nvPr/>
        </p:nvSpPr>
        <p:spPr bwMode="auto">
          <a:xfrm>
            <a:off x="7097713" y="3717925"/>
            <a:ext cx="7540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kumimoji="1" sz="3200" b="1">
                <a:solidFill>
                  <a:schemeClr val="tx1"/>
                </a:solidFill>
                <a:latin typeface="Tahoma" panose="020B0604030504040204" pitchFamily="34" charset="0"/>
                <a:ea typeface="楷体_GB2312" pitchFamily="49" charset="-122"/>
              </a:defRPr>
            </a:lvl1pPr>
            <a:lvl2pPr marL="742950" indent="-285750">
              <a:spcBef>
                <a:spcPct val="20000"/>
              </a:spcBef>
              <a:buClr>
                <a:schemeClr val="accent2"/>
              </a:buClr>
              <a:buSzPct val="65000"/>
              <a:buFont typeface="Wingdings" panose="05000000000000000000" pitchFamily="2" charset="2"/>
              <a:buChar char="F"/>
              <a:defRPr kumimoji="1" sz="2800" b="1">
                <a:solidFill>
                  <a:schemeClr val="tx1"/>
                </a:solidFill>
                <a:latin typeface="Tahoma" panose="020B0604030504040204" pitchFamily="34" charset="0"/>
                <a:ea typeface="楷体_GB2312" pitchFamily="49" charset="-122"/>
              </a:defRPr>
            </a:lvl2pPr>
            <a:lvl3pPr marL="1143000" indent="-228600">
              <a:spcBef>
                <a:spcPct val="20000"/>
              </a:spcBef>
              <a:buClr>
                <a:schemeClr val="accent1"/>
              </a:buClr>
              <a:buSzPct val="65000"/>
              <a:buFont typeface="Wingdings" panose="05000000000000000000" pitchFamily="2" charset="2"/>
              <a:buChar char="M"/>
              <a:defRPr kumimoji="1" sz="2400" b="1">
                <a:solidFill>
                  <a:schemeClr val="tx1"/>
                </a:solidFill>
                <a:latin typeface="Tahoma" panose="020B0604030504040204" pitchFamily="34" charset="0"/>
                <a:ea typeface="楷体_GB2312" pitchFamily="49" charset="-122"/>
              </a:defRPr>
            </a:lvl3pPr>
            <a:lvl4pPr marL="1600200" indent="-228600">
              <a:spcBef>
                <a:spcPct val="20000"/>
              </a:spcBef>
              <a:buClr>
                <a:schemeClr val="folHlink"/>
              </a:buClr>
              <a:buSzPct val="70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4pPr>
            <a:lvl5pPr marL="2057400" indent="-228600">
              <a:spcBef>
                <a:spcPct val="20000"/>
              </a:spcBef>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9pPr>
          </a:lstStyle>
          <a:p>
            <a:pPr fontAlgn="base">
              <a:spcBef>
                <a:spcPct val="0"/>
              </a:spcBef>
              <a:spcAft>
                <a:spcPct val="0"/>
              </a:spcAft>
              <a:buClrTx/>
              <a:buSzTx/>
              <a:buFontTx/>
              <a:buNone/>
            </a:pPr>
            <a:r>
              <a:rPr lang="en-US" altLang="zh-CN">
                <a:solidFill>
                  <a:srgbClr val="000000"/>
                </a:solidFill>
                <a:latin typeface="Times New Roman" panose="02020603050405020304" pitchFamily="18" charset="0"/>
                <a:ea typeface="宋体" panose="02010600030101010101" pitchFamily="2" charset="-122"/>
              </a:rPr>
              <a:t>j=9</a:t>
            </a:r>
            <a:endParaRPr lang="en-US" altLang="zh-CN" sz="2400" b="0">
              <a:solidFill>
                <a:srgbClr val="00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10718408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7396"/>
                                        </p:tgtEl>
                                        <p:attrNameLst>
                                          <p:attrName>style.visibility</p:attrName>
                                        </p:attrNameLst>
                                      </p:cBhvr>
                                      <p:to>
                                        <p:strVal val="visible"/>
                                      </p:to>
                                    </p:set>
                                    <p:animEffect transition="in" filter="dissolve">
                                      <p:cBhvr>
                                        <p:cTn id="7" dur="500"/>
                                        <p:tgtEl>
                                          <p:spTgt spid="35739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7397"/>
                                        </p:tgtEl>
                                        <p:attrNameLst>
                                          <p:attrName>style.visibility</p:attrName>
                                        </p:attrNameLst>
                                      </p:cBhvr>
                                      <p:to>
                                        <p:strVal val="visible"/>
                                      </p:to>
                                    </p:set>
                                    <p:animEffect transition="in" filter="dissolve">
                                      <p:cBhvr>
                                        <p:cTn id="12" dur="500"/>
                                        <p:tgtEl>
                                          <p:spTgt spid="357397"/>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57404"/>
                                        </p:tgtEl>
                                        <p:attrNameLst>
                                          <p:attrName>style.visibility</p:attrName>
                                        </p:attrNameLst>
                                      </p:cBhvr>
                                      <p:to>
                                        <p:strVal val="visible"/>
                                      </p:to>
                                    </p:set>
                                    <p:animEffect transition="in" filter="dissolve">
                                      <p:cBhvr>
                                        <p:cTn id="17" dur="500"/>
                                        <p:tgtEl>
                                          <p:spTgt spid="357404"/>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57391"/>
                                        </p:tgtEl>
                                        <p:attrNameLst>
                                          <p:attrName>style.visibility</p:attrName>
                                        </p:attrNameLst>
                                      </p:cBhvr>
                                      <p:to>
                                        <p:strVal val="visible"/>
                                      </p:to>
                                    </p:set>
                                    <p:animEffect transition="in" filter="wipe(left)">
                                      <p:cBhvr>
                                        <p:cTn id="22" dur="500"/>
                                        <p:tgtEl>
                                          <p:spTgt spid="357391"/>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57403"/>
                                        </p:tgtEl>
                                        <p:attrNameLst>
                                          <p:attrName>style.visibility</p:attrName>
                                        </p:attrNameLst>
                                      </p:cBhvr>
                                      <p:to>
                                        <p:strVal val="visible"/>
                                      </p:to>
                                    </p:set>
                                    <p:animEffect transition="in" filter="dissolve">
                                      <p:cBhvr>
                                        <p:cTn id="27" dur="500"/>
                                        <p:tgtEl>
                                          <p:spTgt spid="357403"/>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57398"/>
                                        </p:tgtEl>
                                        <p:attrNameLst>
                                          <p:attrName>style.visibility</p:attrName>
                                        </p:attrNameLst>
                                      </p:cBhvr>
                                      <p:to>
                                        <p:strVal val="visible"/>
                                      </p:to>
                                    </p:set>
                                    <p:animEffect transition="in" filter="wipe(left)">
                                      <p:cBhvr>
                                        <p:cTn id="32" dur="500"/>
                                        <p:tgtEl>
                                          <p:spTgt spid="357398"/>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96" grpId="0" autoUpdateAnimBg="0"/>
      <p:bldP spid="357397" grpId="0" autoUpdateAnimBg="0"/>
      <p:bldP spid="357403" grpId="0" autoUpdateAnimBg="0"/>
      <p:bldP spid="35740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a:xfrm>
            <a:off x="7086600" y="6335713"/>
            <a:ext cx="1905000" cy="457200"/>
          </a:xfrm>
          <a:prstGeom prst="rect">
            <a:avLst/>
          </a:prstGeom>
        </p:spPr>
        <p:txBody>
          <a:bodyPr/>
          <a:lstStyle/>
          <a:p>
            <a:pPr>
              <a:defRPr/>
            </a:pPr>
            <a:fld id="{D677B6F6-BBEC-401C-A435-F01B11163B8C}" type="slidenum">
              <a:rPr lang="zh-CN" altLang="en-US"/>
              <a:pPr>
                <a:defRPr/>
              </a:pPr>
              <a:t>24</a:t>
            </a:fld>
            <a:endParaRPr lang="en-US" altLang="zh-CN"/>
          </a:p>
        </p:txBody>
      </p:sp>
      <p:sp>
        <p:nvSpPr>
          <p:cNvPr id="23555" name="Rectangle 2"/>
          <p:cNvSpPr>
            <a:spLocks noGrp="1" noChangeArrowheads="1"/>
          </p:cNvSpPr>
          <p:nvPr>
            <p:ph type="title"/>
          </p:nvPr>
        </p:nvSpPr>
        <p:spPr>
          <a:xfrm>
            <a:off x="228600" y="304800"/>
            <a:ext cx="8304213" cy="762000"/>
          </a:xfrm>
        </p:spPr>
        <p:txBody>
          <a:bodyPr/>
          <a:lstStyle/>
          <a:p>
            <a:pPr eaLnBrk="1" hangingPunct="1"/>
            <a:r>
              <a:rPr lang="zh-CN" altLang="en-US" dirty="0" smtClean="0">
                <a:solidFill>
                  <a:srgbClr val="FF0000"/>
                </a:solidFill>
                <a:latin typeface="楷体_GB2312" pitchFamily="49" charset="-122"/>
              </a:rPr>
              <a:t>将数组元素逆向存放</a:t>
            </a:r>
            <a:r>
              <a:rPr lang="zh-CN" altLang="en-US" dirty="0" smtClean="0">
                <a:solidFill>
                  <a:srgbClr val="FF0000"/>
                </a:solidFill>
              </a:rPr>
              <a:t>（递归实现）</a:t>
            </a:r>
          </a:p>
        </p:txBody>
      </p:sp>
      <p:sp>
        <p:nvSpPr>
          <p:cNvPr id="23556" name="Rectangle 5"/>
          <p:cNvSpPr>
            <a:spLocks noChangeArrowheads="1"/>
          </p:cNvSpPr>
          <p:nvPr/>
        </p:nvSpPr>
        <p:spPr bwMode="auto">
          <a:xfrm>
            <a:off x="179388" y="1190625"/>
            <a:ext cx="8496300" cy="526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kumimoji="1" sz="3200" b="1">
                <a:solidFill>
                  <a:schemeClr val="tx1"/>
                </a:solidFill>
                <a:latin typeface="Tahoma" panose="020B0604030504040204" pitchFamily="34" charset="0"/>
                <a:ea typeface="楷体_GB2312" pitchFamily="49" charset="-122"/>
              </a:defRPr>
            </a:lvl1pPr>
            <a:lvl2pPr marL="742950" indent="-285750">
              <a:spcBef>
                <a:spcPct val="20000"/>
              </a:spcBef>
              <a:buClr>
                <a:schemeClr val="accent2"/>
              </a:buClr>
              <a:buSzPct val="65000"/>
              <a:buFont typeface="Wingdings" panose="05000000000000000000" pitchFamily="2" charset="2"/>
              <a:buChar char="F"/>
              <a:defRPr kumimoji="1" sz="2800" b="1">
                <a:solidFill>
                  <a:schemeClr val="tx1"/>
                </a:solidFill>
                <a:latin typeface="Tahoma" panose="020B0604030504040204" pitchFamily="34" charset="0"/>
                <a:ea typeface="楷体_GB2312" pitchFamily="49" charset="-122"/>
              </a:defRPr>
            </a:lvl2pPr>
            <a:lvl3pPr marL="1143000" indent="-228600">
              <a:spcBef>
                <a:spcPct val="20000"/>
              </a:spcBef>
              <a:buClr>
                <a:schemeClr val="accent1"/>
              </a:buClr>
              <a:buSzPct val="65000"/>
              <a:buFont typeface="Wingdings" panose="05000000000000000000" pitchFamily="2" charset="2"/>
              <a:buChar char="M"/>
              <a:defRPr kumimoji="1" sz="2400" b="1">
                <a:solidFill>
                  <a:schemeClr val="tx1"/>
                </a:solidFill>
                <a:latin typeface="Tahoma" panose="020B0604030504040204" pitchFamily="34" charset="0"/>
                <a:ea typeface="楷体_GB2312" pitchFamily="49" charset="-122"/>
              </a:defRPr>
            </a:lvl3pPr>
            <a:lvl4pPr marL="1600200" indent="-228600">
              <a:spcBef>
                <a:spcPct val="20000"/>
              </a:spcBef>
              <a:buClr>
                <a:schemeClr val="folHlink"/>
              </a:buClr>
              <a:buSzPct val="70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4pPr>
            <a:lvl5pPr marL="2057400" indent="-228600">
              <a:spcBef>
                <a:spcPct val="20000"/>
              </a:spcBef>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9pPr>
          </a:lstStyle>
          <a:p>
            <a:pPr fontAlgn="base">
              <a:spcBef>
                <a:spcPct val="0"/>
              </a:spcBef>
              <a:spcAft>
                <a:spcPct val="0"/>
              </a:spcAft>
              <a:buClrTx/>
              <a:buSzTx/>
              <a:buFontTx/>
              <a:buNone/>
            </a:pPr>
            <a:r>
              <a:rPr lang="en-US" altLang="zh-CN" sz="2800" dirty="0">
                <a:solidFill>
                  <a:srgbClr val="000000"/>
                </a:solidFill>
                <a:latin typeface="Times New Roman" panose="02020603050405020304" pitchFamily="18" charset="0"/>
                <a:ea typeface="宋体" panose="02010600030101010101" pitchFamily="2" charset="-122"/>
              </a:rPr>
              <a:t>void reverse(</a:t>
            </a:r>
            <a:r>
              <a:rPr lang="en-US" altLang="zh-CN" sz="2800" dirty="0" err="1">
                <a:solidFill>
                  <a:srgbClr val="000000"/>
                </a:solidFill>
                <a:latin typeface="Times New Roman" panose="02020603050405020304" pitchFamily="18" charset="0"/>
                <a:ea typeface="宋体" panose="02010600030101010101" pitchFamily="2" charset="-122"/>
              </a:rPr>
              <a:t>int</a:t>
            </a:r>
            <a:r>
              <a:rPr lang="en-US" altLang="zh-CN" sz="2800" dirty="0">
                <a:solidFill>
                  <a:srgbClr val="000000"/>
                </a:solidFill>
                <a:latin typeface="Times New Roman" panose="02020603050405020304" pitchFamily="18" charset="0"/>
                <a:ea typeface="宋体" panose="02010600030101010101" pitchFamily="2" charset="-122"/>
              </a:rPr>
              <a:t> b[], </a:t>
            </a:r>
            <a:r>
              <a:rPr lang="en-US" altLang="zh-CN" sz="2800" dirty="0" err="1">
                <a:solidFill>
                  <a:srgbClr val="000000"/>
                </a:solidFill>
                <a:latin typeface="Times New Roman" panose="02020603050405020304" pitchFamily="18" charset="0"/>
                <a:ea typeface="宋体" panose="02010600030101010101" pitchFamily="2" charset="-122"/>
              </a:rPr>
              <a:t>int</a:t>
            </a:r>
            <a:r>
              <a:rPr lang="en-US" altLang="zh-CN" sz="2800" dirty="0">
                <a:solidFill>
                  <a:srgbClr val="000000"/>
                </a:solidFill>
                <a:latin typeface="Times New Roman" panose="02020603050405020304" pitchFamily="18" charset="0"/>
                <a:ea typeface="宋体" panose="02010600030101010101" pitchFamily="2" charset="-122"/>
              </a:rPr>
              <a:t> </a:t>
            </a:r>
            <a:r>
              <a:rPr lang="en-US" altLang="zh-CN" sz="2800" dirty="0" err="1">
                <a:solidFill>
                  <a:srgbClr val="000000"/>
                </a:solidFill>
                <a:latin typeface="Times New Roman" panose="02020603050405020304" pitchFamily="18" charset="0"/>
                <a:ea typeface="宋体" panose="02010600030101010101" pitchFamily="2" charset="-122"/>
              </a:rPr>
              <a:t>i</a:t>
            </a:r>
            <a:r>
              <a:rPr lang="en-US" altLang="zh-CN" sz="2800" dirty="0">
                <a:solidFill>
                  <a:srgbClr val="000000"/>
                </a:solidFill>
                <a:latin typeface="Times New Roman" panose="02020603050405020304" pitchFamily="18" charset="0"/>
                <a:ea typeface="宋体" panose="02010600030101010101" pitchFamily="2" charset="-122"/>
              </a:rPr>
              <a:t>, </a:t>
            </a:r>
            <a:r>
              <a:rPr lang="en-US" altLang="zh-CN" sz="2800" dirty="0" err="1">
                <a:solidFill>
                  <a:srgbClr val="000000"/>
                </a:solidFill>
                <a:latin typeface="Times New Roman" panose="02020603050405020304" pitchFamily="18" charset="0"/>
                <a:ea typeface="宋体" panose="02010600030101010101" pitchFamily="2" charset="-122"/>
              </a:rPr>
              <a:t>int</a:t>
            </a:r>
            <a:r>
              <a:rPr lang="en-US" altLang="zh-CN" sz="2800" dirty="0">
                <a:solidFill>
                  <a:srgbClr val="000000"/>
                </a:solidFill>
                <a:latin typeface="Times New Roman" panose="02020603050405020304" pitchFamily="18" charset="0"/>
                <a:ea typeface="宋体" panose="02010600030101010101" pitchFamily="2" charset="-122"/>
              </a:rPr>
              <a:t> j)  </a:t>
            </a:r>
            <a:r>
              <a:rPr lang="en-US" altLang="zh-CN" sz="2800" dirty="0">
                <a:solidFill>
                  <a:srgbClr val="C00000"/>
                </a:solidFill>
                <a:latin typeface="Times New Roman" panose="02020603050405020304" pitchFamily="18" charset="0"/>
                <a:ea typeface="宋体" panose="02010600030101010101" pitchFamily="2" charset="-122"/>
              </a:rPr>
              <a:t>//</a:t>
            </a:r>
            <a:r>
              <a:rPr lang="zh-CN" altLang="en-US" sz="2800" dirty="0">
                <a:solidFill>
                  <a:srgbClr val="C00000"/>
                </a:solidFill>
                <a:latin typeface="Times New Roman" panose="02020603050405020304" pitchFamily="18" charset="0"/>
                <a:ea typeface="宋体" panose="02010600030101010101" pitchFamily="2" charset="-122"/>
              </a:rPr>
              <a:t>某次交换的两个位置</a:t>
            </a:r>
            <a:endParaRPr lang="en-US" altLang="zh-CN" sz="2800" dirty="0">
              <a:solidFill>
                <a:srgbClr val="C00000"/>
              </a:solidFill>
              <a:latin typeface="Times New Roman" panose="02020603050405020304" pitchFamily="18" charset="0"/>
              <a:ea typeface="宋体" panose="02010600030101010101" pitchFamily="2" charset="-122"/>
            </a:endParaRPr>
          </a:p>
          <a:p>
            <a:pPr fontAlgn="base">
              <a:spcBef>
                <a:spcPct val="0"/>
              </a:spcBef>
              <a:spcAft>
                <a:spcPct val="0"/>
              </a:spcAft>
              <a:buClrTx/>
              <a:buSzTx/>
              <a:buFontTx/>
              <a:buNone/>
            </a:pPr>
            <a:r>
              <a:rPr lang="en-US" altLang="zh-CN" sz="2800" dirty="0">
                <a:solidFill>
                  <a:srgbClr val="000000"/>
                </a:solidFill>
                <a:latin typeface="Times New Roman" panose="02020603050405020304" pitchFamily="18" charset="0"/>
                <a:ea typeface="宋体" panose="02010600030101010101" pitchFamily="2" charset="-122"/>
              </a:rPr>
              <a:t>{</a:t>
            </a:r>
          </a:p>
          <a:p>
            <a:pPr fontAlgn="base">
              <a:spcBef>
                <a:spcPct val="0"/>
              </a:spcBef>
              <a:spcAft>
                <a:spcPct val="0"/>
              </a:spcAft>
              <a:buClrTx/>
              <a:buSzTx/>
              <a:buFontTx/>
              <a:buNone/>
            </a:pPr>
            <a:r>
              <a:rPr lang="en-US" altLang="zh-CN" sz="2800" dirty="0">
                <a:solidFill>
                  <a:srgbClr val="000000"/>
                </a:solidFill>
                <a:latin typeface="Times New Roman" panose="02020603050405020304" pitchFamily="18" charset="0"/>
                <a:ea typeface="宋体" panose="02010600030101010101" pitchFamily="2" charset="-122"/>
              </a:rPr>
              <a:t>	</a:t>
            </a:r>
            <a:r>
              <a:rPr lang="en-US" altLang="zh-CN" sz="2800" dirty="0" err="1">
                <a:solidFill>
                  <a:srgbClr val="000000"/>
                </a:solidFill>
                <a:latin typeface="Times New Roman" panose="02020603050405020304" pitchFamily="18" charset="0"/>
                <a:ea typeface="宋体" panose="02010600030101010101" pitchFamily="2" charset="-122"/>
              </a:rPr>
              <a:t>int</a:t>
            </a:r>
            <a:r>
              <a:rPr lang="en-US" altLang="zh-CN" sz="2800" dirty="0">
                <a:solidFill>
                  <a:srgbClr val="000000"/>
                </a:solidFill>
                <a:latin typeface="Times New Roman" panose="02020603050405020304" pitchFamily="18" charset="0"/>
                <a:ea typeface="宋体" panose="02010600030101010101" pitchFamily="2" charset="-122"/>
              </a:rPr>
              <a:t> t;</a:t>
            </a:r>
          </a:p>
          <a:p>
            <a:pPr fontAlgn="base">
              <a:spcBef>
                <a:spcPct val="0"/>
              </a:spcBef>
              <a:spcAft>
                <a:spcPct val="0"/>
              </a:spcAft>
              <a:buClrTx/>
              <a:buSzTx/>
              <a:buFontTx/>
              <a:buNone/>
            </a:pPr>
            <a:r>
              <a:rPr lang="en-US" altLang="zh-CN" sz="2800" dirty="0">
                <a:solidFill>
                  <a:srgbClr val="000000"/>
                </a:solidFill>
                <a:latin typeface="Times New Roman" panose="02020603050405020304" pitchFamily="18" charset="0"/>
                <a:ea typeface="宋体" panose="02010600030101010101" pitchFamily="2" charset="-122"/>
              </a:rPr>
              <a:t>	if (</a:t>
            </a:r>
            <a:r>
              <a:rPr lang="en-US" altLang="zh-CN" sz="2800" dirty="0" err="1">
                <a:solidFill>
                  <a:srgbClr val="000000"/>
                </a:solidFill>
                <a:latin typeface="Times New Roman" panose="02020603050405020304" pitchFamily="18" charset="0"/>
                <a:ea typeface="宋体" panose="02010600030101010101" pitchFamily="2" charset="-122"/>
              </a:rPr>
              <a:t>i</a:t>
            </a:r>
            <a:r>
              <a:rPr lang="en-US" altLang="zh-CN" sz="2800" dirty="0">
                <a:solidFill>
                  <a:srgbClr val="000000"/>
                </a:solidFill>
                <a:latin typeface="Times New Roman" panose="02020603050405020304" pitchFamily="18" charset="0"/>
                <a:ea typeface="宋体" panose="02010600030101010101" pitchFamily="2" charset="-122"/>
              </a:rPr>
              <a:t> &gt;</a:t>
            </a:r>
            <a:r>
              <a:rPr lang="en-US" altLang="zh-CN" sz="2800" dirty="0" smtClean="0">
                <a:solidFill>
                  <a:srgbClr val="000000"/>
                </a:solidFill>
                <a:latin typeface="Times New Roman" panose="02020603050405020304" pitchFamily="18" charset="0"/>
                <a:ea typeface="宋体" panose="02010600030101010101" pitchFamily="2" charset="-122"/>
              </a:rPr>
              <a:t>= </a:t>
            </a:r>
            <a:r>
              <a:rPr lang="en-US" altLang="zh-CN" sz="2800" dirty="0">
                <a:solidFill>
                  <a:srgbClr val="000000"/>
                </a:solidFill>
                <a:latin typeface="Times New Roman" panose="02020603050405020304" pitchFamily="18" charset="0"/>
                <a:ea typeface="宋体" panose="02010600030101010101" pitchFamily="2" charset="-122"/>
              </a:rPr>
              <a:t>j)</a:t>
            </a:r>
          </a:p>
          <a:p>
            <a:pPr fontAlgn="base">
              <a:spcBef>
                <a:spcPct val="0"/>
              </a:spcBef>
              <a:spcAft>
                <a:spcPct val="0"/>
              </a:spcAft>
              <a:buClrTx/>
              <a:buSzTx/>
              <a:buFontTx/>
              <a:buNone/>
            </a:pPr>
            <a:r>
              <a:rPr lang="en-US" altLang="zh-CN" sz="2800" dirty="0">
                <a:solidFill>
                  <a:srgbClr val="000000"/>
                </a:solidFill>
                <a:latin typeface="Times New Roman" panose="02020603050405020304" pitchFamily="18" charset="0"/>
                <a:ea typeface="宋体" panose="02010600030101010101" pitchFamily="2" charset="-122"/>
              </a:rPr>
              <a:t>	{</a:t>
            </a:r>
          </a:p>
          <a:p>
            <a:pPr fontAlgn="base">
              <a:spcBef>
                <a:spcPct val="0"/>
              </a:spcBef>
              <a:spcAft>
                <a:spcPct val="0"/>
              </a:spcAft>
              <a:buClrTx/>
              <a:buSzTx/>
              <a:buFontTx/>
              <a:buNone/>
            </a:pPr>
            <a:r>
              <a:rPr lang="en-US" altLang="zh-CN" sz="2800" dirty="0">
                <a:solidFill>
                  <a:srgbClr val="000000"/>
                </a:solidFill>
                <a:latin typeface="Times New Roman" panose="02020603050405020304" pitchFamily="18" charset="0"/>
                <a:ea typeface="宋体" panose="02010600030101010101" pitchFamily="2" charset="-122"/>
              </a:rPr>
              <a:t>		return;</a:t>
            </a:r>
          </a:p>
          <a:p>
            <a:pPr fontAlgn="base">
              <a:spcBef>
                <a:spcPct val="0"/>
              </a:spcBef>
              <a:spcAft>
                <a:spcPct val="0"/>
              </a:spcAft>
              <a:buClrTx/>
              <a:buSzTx/>
              <a:buFontTx/>
              <a:buNone/>
            </a:pPr>
            <a:r>
              <a:rPr lang="en-US" altLang="zh-CN" sz="2800" dirty="0">
                <a:solidFill>
                  <a:srgbClr val="000000"/>
                </a:solidFill>
                <a:latin typeface="Times New Roman" panose="02020603050405020304" pitchFamily="18" charset="0"/>
                <a:ea typeface="宋体" panose="02010600030101010101" pitchFamily="2" charset="-122"/>
              </a:rPr>
              <a:t>	}</a:t>
            </a:r>
          </a:p>
          <a:p>
            <a:pPr fontAlgn="base">
              <a:spcBef>
                <a:spcPct val="0"/>
              </a:spcBef>
              <a:spcAft>
                <a:spcPct val="0"/>
              </a:spcAft>
              <a:buClrTx/>
              <a:buSzTx/>
              <a:buFontTx/>
              <a:buNone/>
            </a:pPr>
            <a:r>
              <a:rPr lang="en-US" altLang="zh-CN" sz="2800" dirty="0">
                <a:solidFill>
                  <a:srgbClr val="000000"/>
                </a:solidFill>
                <a:latin typeface="Times New Roman" panose="02020603050405020304" pitchFamily="18" charset="0"/>
                <a:ea typeface="宋体" panose="02010600030101010101" pitchFamily="2" charset="-122"/>
              </a:rPr>
              <a:t>	t = b[</a:t>
            </a:r>
            <a:r>
              <a:rPr lang="en-US" altLang="zh-CN" sz="2800" dirty="0" err="1">
                <a:solidFill>
                  <a:srgbClr val="000000"/>
                </a:solidFill>
                <a:latin typeface="Times New Roman" panose="02020603050405020304" pitchFamily="18" charset="0"/>
                <a:ea typeface="宋体" panose="02010600030101010101" pitchFamily="2" charset="-122"/>
              </a:rPr>
              <a:t>i</a:t>
            </a:r>
            <a:r>
              <a:rPr lang="en-US" altLang="zh-CN" sz="2800" dirty="0">
                <a:solidFill>
                  <a:srgbClr val="000000"/>
                </a:solidFill>
                <a:latin typeface="Times New Roman" panose="02020603050405020304" pitchFamily="18" charset="0"/>
                <a:ea typeface="宋体" panose="02010600030101010101" pitchFamily="2" charset="-122"/>
              </a:rPr>
              <a:t>];</a:t>
            </a:r>
          </a:p>
          <a:p>
            <a:pPr fontAlgn="base">
              <a:spcBef>
                <a:spcPct val="0"/>
              </a:spcBef>
              <a:spcAft>
                <a:spcPct val="0"/>
              </a:spcAft>
              <a:buClrTx/>
              <a:buSzTx/>
              <a:buFontTx/>
              <a:buNone/>
            </a:pPr>
            <a:r>
              <a:rPr lang="en-US" altLang="zh-CN" sz="2800" dirty="0">
                <a:solidFill>
                  <a:srgbClr val="000000"/>
                </a:solidFill>
                <a:latin typeface="Times New Roman" panose="02020603050405020304" pitchFamily="18" charset="0"/>
                <a:ea typeface="宋体" panose="02010600030101010101" pitchFamily="2" charset="-122"/>
              </a:rPr>
              <a:t>	b[</a:t>
            </a:r>
            <a:r>
              <a:rPr lang="en-US" altLang="zh-CN" sz="2800" dirty="0" err="1">
                <a:solidFill>
                  <a:srgbClr val="000000"/>
                </a:solidFill>
                <a:latin typeface="Times New Roman" panose="02020603050405020304" pitchFamily="18" charset="0"/>
                <a:ea typeface="宋体" panose="02010600030101010101" pitchFamily="2" charset="-122"/>
              </a:rPr>
              <a:t>i</a:t>
            </a:r>
            <a:r>
              <a:rPr lang="en-US" altLang="zh-CN" sz="2800" dirty="0">
                <a:solidFill>
                  <a:srgbClr val="000000"/>
                </a:solidFill>
                <a:latin typeface="Times New Roman" panose="02020603050405020304" pitchFamily="18" charset="0"/>
                <a:ea typeface="宋体" panose="02010600030101010101" pitchFamily="2" charset="-122"/>
              </a:rPr>
              <a:t>] = b[j];</a:t>
            </a:r>
          </a:p>
          <a:p>
            <a:pPr fontAlgn="base">
              <a:spcBef>
                <a:spcPct val="0"/>
              </a:spcBef>
              <a:spcAft>
                <a:spcPct val="0"/>
              </a:spcAft>
              <a:buClrTx/>
              <a:buSzTx/>
              <a:buFontTx/>
              <a:buNone/>
            </a:pPr>
            <a:r>
              <a:rPr lang="en-US" altLang="zh-CN" sz="2800" dirty="0">
                <a:solidFill>
                  <a:srgbClr val="000000"/>
                </a:solidFill>
                <a:latin typeface="Times New Roman" panose="02020603050405020304" pitchFamily="18" charset="0"/>
                <a:ea typeface="宋体" panose="02010600030101010101" pitchFamily="2" charset="-122"/>
              </a:rPr>
              <a:t>	b[j] = t;</a:t>
            </a:r>
          </a:p>
          <a:p>
            <a:pPr fontAlgn="base">
              <a:spcBef>
                <a:spcPct val="0"/>
              </a:spcBef>
              <a:spcAft>
                <a:spcPct val="0"/>
              </a:spcAft>
              <a:buClrTx/>
              <a:buSzTx/>
              <a:buFontTx/>
              <a:buNone/>
            </a:pPr>
            <a:r>
              <a:rPr lang="en-US" altLang="zh-CN" sz="2800" dirty="0">
                <a:solidFill>
                  <a:srgbClr val="000000"/>
                </a:solidFill>
                <a:latin typeface="Times New Roman" panose="02020603050405020304" pitchFamily="18" charset="0"/>
                <a:ea typeface="宋体" panose="02010600030101010101" pitchFamily="2" charset="-122"/>
              </a:rPr>
              <a:t>	</a:t>
            </a:r>
            <a:r>
              <a:rPr lang="en-US" altLang="zh-CN" sz="2800" dirty="0">
                <a:solidFill>
                  <a:srgbClr val="FF0000"/>
                </a:solidFill>
                <a:latin typeface="Times New Roman" panose="02020603050405020304" pitchFamily="18" charset="0"/>
                <a:ea typeface="宋体" panose="02010600030101010101" pitchFamily="2" charset="-122"/>
              </a:rPr>
              <a:t>reverse(b, </a:t>
            </a:r>
            <a:r>
              <a:rPr lang="en-US" altLang="zh-CN" sz="2800" dirty="0" err="1">
                <a:solidFill>
                  <a:srgbClr val="FF0000"/>
                </a:solidFill>
                <a:latin typeface="Times New Roman" panose="02020603050405020304" pitchFamily="18" charset="0"/>
                <a:ea typeface="宋体" panose="02010600030101010101" pitchFamily="2" charset="-122"/>
              </a:rPr>
              <a:t>i</a:t>
            </a:r>
            <a:r>
              <a:rPr lang="en-US" altLang="zh-CN" sz="2800" dirty="0">
                <a:solidFill>
                  <a:srgbClr val="FF0000"/>
                </a:solidFill>
                <a:latin typeface="Times New Roman" panose="02020603050405020304" pitchFamily="18" charset="0"/>
                <a:ea typeface="宋体" panose="02010600030101010101" pitchFamily="2" charset="-122"/>
              </a:rPr>
              <a:t> + 1, j - 1);</a:t>
            </a:r>
          </a:p>
          <a:p>
            <a:pPr fontAlgn="base">
              <a:spcBef>
                <a:spcPct val="0"/>
              </a:spcBef>
              <a:spcAft>
                <a:spcPct val="0"/>
              </a:spcAft>
              <a:buClrTx/>
              <a:buSzTx/>
              <a:buFontTx/>
              <a:buNone/>
            </a:pPr>
            <a:r>
              <a:rPr lang="en-US" altLang="zh-CN" sz="2800" dirty="0">
                <a:solidFill>
                  <a:srgbClr val="000000"/>
                </a:solidFill>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3583276742"/>
      </p:ext>
    </p:extLst>
  </p:cSld>
  <p:clrMapOvr>
    <a:masterClrMapping/>
  </p:clrMapOvr>
  <p:transition spd="slow">
    <p:cover dir="d"/>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barn(inVertical)">
                                      <p:cBhvr>
                                        <p:cTn id="7"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4294967295"/>
          </p:nvPr>
        </p:nvSpPr>
        <p:spPr>
          <a:xfrm>
            <a:off x="7086600" y="6335713"/>
            <a:ext cx="1905000" cy="457200"/>
          </a:xfrm>
          <a:prstGeom prst="rect">
            <a:avLst/>
          </a:prstGeom>
        </p:spPr>
        <p:txBody>
          <a:bodyPr/>
          <a:lstStyle/>
          <a:p>
            <a:pPr>
              <a:defRPr/>
            </a:pPr>
            <a:fld id="{4E7791B1-4D2C-42ED-BD89-55510B889DA3}" type="slidenum">
              <a:rPr lang="zh-CN" altLang="en-US"/>
              <a:pPr>
                <a:defRPr/>
              </a:pPr>
              <a:t>25</a:t>
            </a:fld>
            <a:endParaRPr lang="en-US" altLang="zh-CN"/>
          </a:p>
        </p:txBody>
      </p:sp>
      <p:sp>
        <p:nvSpPr>
          <p:cNvPr id="24579" name="Rectangle 2"/>
          <p:cNvSpPr>
            <a:spLocks noGrp="1" noChangeArrowheads="1"/>
          </p:cNvSpPr>
          <p:nvPr>
            <p:ph type="title"/>
          </p:nvPr>
        </p:nvSpPr>
        <p:spPr>
          <a:xfrm>
            <a:off x="381000" y="211138"/>
            <a:ext cx="7162800" cy="914400"/>
          </a:xfrm>
        </p:spPr>
        <p:txBody>
          <a:bodyPr/>
          <a:lstStyle/>
          <a:p>
            <a:pPr eaLnBrk="1" hangingPunct="1"/>
            <a:r>
              <a:rPr lang="en-US" altLang="zh-CN" dirty="0" smtClean="0">
                <a:solidFill>
                  <a:srgbClr val="FF0000"/>
                </a:solidFill>
              </a:rPr>
              <a:t>【</a:t>
            </a:r>
            <a:r>
              <a:rPr lang="zh-CN" altLang="en-US" dirty="0" smtClean="0">
                <a:solidFill>
                  <a:srgbClr val="FF0000"/>
                </a:solidFill>
              </a:rPr>
              <a:t>例</a:t>
            </a:r>
            <a:r>
              <a:rPr lang="en-US" altLang="zh-CN" dirty="0" smtClean="0">
                <a:solidFill>
                  <a:srgbClr val="FF0000"/>
                </a:solidFill>
              </a:rPr>
              <a:t>7】</a:t>
            </a:r>
            <a:r>
              <a:rPr lang="zh-CN" altLang="en-US" b="1" dirty="0" smtClean="0">
                <a:solidFill>
                  <a:srgbClr val="FF0000"/>
                </a:solidFill>
              </a:rPr>
              <a:t>冒泡法(起泡法)排序</a:t>
            </a:r>
            <a:r>
              <a:rPr lang="zh-CN" altLang="en-US" sz="4000" b="1" dirty="0" smtClean="0">
                <a:solidFill>
                  <a:srgbClr val="FF0000"/>
                </a:solidFill>
              </a:rPr>
              <a:t>  </a:t>
            </a:r>
            <a:endParaRPr lang="en-US" altLang="zh-CN" sz="3600" b="1" i="0" dirty="0" smtClean="0">
              <a:solidFill>
                <a:srgbClr val="FF0000"/>
              </a:solidFill>
            </a:endParaRPr>
          </a:p>
        </p:txBody>
      </p:sp>
      <p:sp>
        <p:nvSpPr>
          <p:cNvPr id="24580" name="Text Box 3"/>
          <p:cNvSpPr txBox="1">
            <a:spLocks noChangeArrowheads="1"/>
          </p:cNvSpPr>
          <p:nvPr/>
        </p:nvSpPr>
        <p:spPr bwMode="auto">
          <a:xfrm>
            <a:off x="520700" y="992188"/>
            <a:ext cx="613886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v"/>
              <a:defRPr kumimoji="1" sz="3200" b="1">
                <a:solidFill>
                  <a:schemeClr val="tx1"/>
                </a:solidFill>
                <a:latin typeface="Tahoma" panose="020B0604030504040204" pitchFamily="34" charset="0"/>
                <a:ea typeface="楷体_GB2312" pitchFamily="49" charset="-122"/>
              </a:defRPr>
            </a:lvl1pPr>
            <a:lvl2pPr marL="742950" indent="-285750">
              <a:spcBef>
                <a:spcPct val="20000"/>
              </a:spcBef>
              <a:buClr>
                <a:schemeClr val="accent2"/>
              </a:buClr>
              <a:buSzPct val="65000"/>
              <a:buFont typeface="Wingdings" panose="05000000000000000000" pitchFamily="2" charset="2"/>
              <a:buChar char="F"/>
              <a:defRPr kumimoji="1" sz="2800" b="1">
                <a:solidFill>
                  <a:schemeClr val="tx1"/>
                </a:solidFill>
                <a:latin typeface="Tahoma" panose="020B0604030504040204" pitchFamily="34" charset="0"/>
                <a:ea typeface="楷体_GB2312" pitchFamily="49" charset="-122"/>
              </a:defRPr>
            </a:lvl2pPr>
            <a:lvl3pPr marL="1143000" indent="-228600">
              <a:spcBef>
                <a:spcPct val="20000"/>
              </a:spcBef>
              <a:buClr>
                <a:schemeClr val="accent1"/>
              </a:buClr>
              <a:buSzPct val="65000"/>
              <a:buFont typeface="Wingdings" panose="05000000000000000000" pitchFamily="2" charset="2"/>
              <a:buChar char="M"/>
              <a:defRPr kumimoji="1" sz="2400" b="1">
                <a:solidFill>
                  <a:schemeClr val="tx1"/>
                </a:solidFill>
                <a:latin typeface="Tahoma" panose="020B0604030504040204" pitchFamily="34" charset="0"/>
                <a:ea typeface="楷体_GB2312" pitchFamily="49" charset="-122"/>
              </a:defRPr>
            </a:lvl3pPr>
            <a:lvl4pPr marL="1600200" indent="-228600">
              <a:spcBef>
                <a:spcPct val="20000"/>
              </a:spcBef>
              <a:buClr>
                <a:schemeClr val="folHlink"/>
              </a:buClr>
              <a:buSzPct val="70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4pPr>
            <a:lvl5pPr marL="2057400" indent="-228600">
              <a:spcBef>
                <a:spcPct val="20000"/>
              </a:spcBef>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9pPr>
          </a:lstStyle>
          <a:p>
            <a:pPr fontAlgn="base">
              <a:lnSpc>
                <a:spcPct val="130000"/>
              </a:lnSpc>
              <a:spcBef>
                <a:spcPct val="0"/>
              </a:spcBef>
              <a:spcAft>
                <a:spcPct val="0"/>
              </a:spcAft>
              <a:buClrTx/>
              <a:buSzTx/>
              <a:buFontTx/>
              <a:buNone/>
            </a:pPr>
            <a:r>
              <a:rPr lang="zh-CN" altLang="en-US" sz="2800">
                <a:solidFill>
                  <a:srgbClr val="000000"/>
                </a:solidFill>
                <a:latin typeface="Times New Roman" panose="02020603050405020304" pitchFamily="18" charset="0"/>
              </a:rPr>
              <a:t>用冒泡法对6个数排序（由小到大）</a:t>
            </a:r>
          </a:p>
        </p:txBody>
      </p:sp>
      <p:sp>
        <p:nvSpPr>
          <p:cNvPr id="361476" name="Text Box 4"/>
          <p:cNvSpPr txBox="1">
            <a:spLocks noChangeArrowheads="1"/>
          </p:cNvSpPr>
          <p:nvPr/>
        </p:nvSpPr>
        <p:spPr bwMode="auto">
          <a:xfrm>
            <a:off x="411163" y="1644650"/>
            <a:ext cx="3152775" cy="704850"/>
          </a:xfrm>
          <a:prstGeom prst="rect">
            <a:avLst/>
          </a:prstGeom>
          <a:noFill/>
          <a:ln w="57150">
            <a:solidFill>
              <a:srgbClr val="99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v"/>
              <a:defRPr kumimoji="1" sz="3200" b="1">
                <a:solidFill>
                  <a:schemeClr val="tx1"/>
                </a:solidFill>
                <a:latin typeface="Tahoma" panose="020B0604030504040204" pitchFamily="34" charset="0"/>
                <a:ea typeface="楷体_GB2312" pitchFamily="49" charset="-122"/>
              </a:defRPr>
            </a:lvl1pPr>
            <a:lvl2pPr marL="742950" indent="-285750">
              <a:spcBef>
                <a:spcPct val="20000"/>
              </a:spcBef>
              <a:buClr>
                <a:schemeClr val="accent2"/>
              </a:buClr>
              <a:buSzPct val="65000"/>
              <a:buFont typeface="Wingdings" panose="05000000000000000000" pitchFamily="2" charset="2"/>
              <a:buChar char="F"/>
              <a:defRPr kumimoji="1" sz="2800" b="1">
                <a:solidFill>
                  <a:schemeClr val="tx1"/>
                </a:solidFill>
                <a:latin typeface="Tahoma" panose="020B0604030504040204" pitchFamily="34" charset="0"/>
                <a:ea typeface="楷体_GB2312" pitchFamily="49" charset="-122"/>
              </a:defRPr>
            </a:lvl2pPr>
            <a:lvl3pPr marL="1143000" indent="-228600">
              <a:spcBef>
                <a:spcPct val="20000"/>
              </a:spcBef>
              <a:buClr>
                <a:schemeClr val="accent1"/>
              </a:buClr>
              <a:buSzPct val="65000"/>
              <a:buFont typeface="Wingdings" panose="05000000000000000000" pitchFamily="2" charset="2"/>
              <a:buChar char="M"/>
              <a:defRPr kumimoji="1" sz="2400" b="1">
                <a:solidFill>
                  <a:schemeClr val="tx1"/>
                </a:solidFill>
                <a:latin typeface="Tahoma" panose="020B0604030504040204" pitchFamily="34" charset="0"/>
                <a:ea typeface="楷体_GB2312" pitchFamily="49" charset="-122"/>
              </a:defRPr>
            </a:lvl3pPr>
            <a:lvl4pPr marL="1600200" indent="-228600">
              <a:spcBef>
                <a:spcPct val="20000"/>
              </a:spcBef>
              <a:buClr>
                <a:schemeClr val="folHlink"/>
              </a:buClr>
              <a:buSzPct val="70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4pPr>
            <a:lvl5pPr marL="2057400" indent="-228600">
              <a:spcBef>
                <a:spcPct val="20000"/>
              </a:spcBef>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9pPr>
          </a:lstStyle>
          <a:p>
            <a:pPr algn="ctr" fontAlgn="base">
              <a:lnSpc>
                <a:spcPct val="130000"/>
              </a:lnSpc>
              <a:spcBef>
                <a:spcPct val="0"/>
              </a:spcBef>
              <a:spcAft>
                <a:spcPct val="0"/>
              </a:spcAft>
              <a:buClrTx/>
              <a:buSzTx/>
              <a:buFontTx/>
              <a:buNone/>
            </a:pPr>
            <a:r>
              <a:rPr lang="zh-CN" altLang="en-US" sz="2800">
                <a:solidFill>
                  <a:srgbClr val="000000"/>
                </a:solidFill>
                <a:latin typeface="Times New Roman" panose="02020603050405020304" pitchFamily="18" charset="0"/>
                <a:ea typeface="宋体" panose="02010600030101010101" pitchFamily="2" charset="-122"/>
              </a:rPr>
              <a:t>8，4，9，6，5，2</a:t>
            </a:r>
          </a:p>
        </p:txBody>
      </p:sp>
      <p:sp>
        <p:nvSpPr>
          <p:cNvPr id="361477" name="Text Box 5"/>
          <p:cNvSpPr txBox="1">
            <a:spLocks noChangeArrowheads="1"/>
          </p:cNvSpPr>
          <p:nvPr/>
        </p:nvSpPr>
        <p:spPr bwMode="auto">
          <a:xfrm>
            <a:off x="4799013" y="1644650"/>
            <a:ext cx="3444875" cy="704850"/>
          </a:xfrm>
          <a:prstGeom prst="rect">
            <a:avLst/>
          </a:prstGeom>
          <a:noFill/>
          <a:ln w="57150">
            <a:solidFill>
              <a:srgbClr val="99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v"/>
              <a:defRPr kumimoji="1" sz="3200" b="1">
                <a:solidFill>
                  <a:schemeClr val="tx1"/>
                </a:solidFill>
                <a:latin typeface="Tahoma" panose="020B0604030504040204" pitchFamily="34" charset="0"/>
                <a:ea typeface="楷体_GB2312" pitchFamily="49" charset="-122"/>
              </a:defRPr>
            </a:lvl1pPr>
            <a:lvl2pPr marL="742950" indent="-285750">
              <a:spcBef>
                <a:spcPct val="20000"/>
              </a:spcBef>
              <a:buClr>
                <a:schemeClr val="accent2"/>
              </a:buClr>
              <a:buSzPct val="65000"/>
              <a:buFont typeface="Wingdings" panose="05000000000000000000" pitchFamily="2" charset="2"/>
              <a:buChar char="F"/>
              <a:defRPr kumimoji="1" sz="2800" b="1">
                <a:solidFill>
                  <a:schemeClr val="tx1"/>
                </a:solidFill>
                <a:latin typeface="Tahoma" panose="020B0604030504040204" pitchFamily="34" charset="0"/>
                <a:ea typeface="楷体_GB2312" pitchFamily="49" charset="-122"/>
              </a:defRPr>
            </a:lvl2pPr>
            <a:lvl3pPr marL="1143000" indent="-228600">
              <a:spcBef>
                <a:spcPct val="20000"/>
              </a:spcBef>
              <a:buClr>
                <a:schemeClr val="accent1"/>
              </a:buClr>
              <a:buSzPct val="65000"/>
              <a:buFont typeface="Wingdings" panose="05000000000000000000" pitchFamily="2" charset="2"/>
              <a:buChar char="M"/>
              <a:defRPr kumimoji="1" sz="2400" b="1">
                <a:solidFill>
                  <a:schemeClr val="tx1"/>
                </a:solidFill>
                <a:latin typeface="Tahoma" panose="020B0604030504040204" pitchFamily="34" charset="0"/>
                <a:ea typeface="楷体_GB2312" pitchFamily="49" charset="-122"/>
              </a:defRPr>
            </a:lvl3pPr>
            <a:lvl4pPr marL="1600200" indent="-228600">
              <a:spcBef>
                <a:spcPct val="20000"/>
              </a:spcBef>
              <a:buClr>
                <a:schemeClr val="folHlink"/>
              </a:buClr>
              <a:buSzPct val="70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4pPr>
            <a:lvl5pPr marL="2057400" indent="-228600">
              <a:spcBef>
                <a:spcPct val="20000"/>
              </a:spcBef>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9pPr>
          </a:lstStyle>
          <a:p>
            <a:pPr algn="ctr" fontAlgn="base">
              <a:lnSpc>
                <a:spcPct val="130000"/>
              </a:lnSpc>
              <a:spcBef>
                <a:spcPct val="0"/>
              </a:spcBef>
              <a:spcAft>
                <a:spcPct val="0"/>
              </a:spcAft>
              <a:buClrTx/>
              <a:buSzTx/>
              <a:buFontTx/>
              <a:buNone/>
            </a:pPr>
            <a:r>
              <a:rPr lang="zh-CN" altLang="en-US" sz="2800">
                <a:solidFill>
                  <a:srgbClr val="000000"/>
                </a:solidFill>
                <a:latin typeface="Times New Roman" panose="02020603050405020304" pitchFamily="18" charset="0"/>
                <a:ea typeface="宋体" panose="02010600030101010101" pitchFamily="2" charset="-122"/>
              </a:rPr>
              <a:t>2，4，5，6， 8，9</a:t>
            </a:r>
          </a:p>
        </p:txBody>
      </p:sp>
      <p:grpSp>
        <p:nvGrpSpPr>
          <p:cNvPr id="361478" name="Group 6"/>
          <p:cNvGrpSpPr>
            <a:grpSpLocks/>
          </p:cNvGrpSpPr>
          <p:nvPr/>
        </p:nvGrpSpPr>
        <p:grpSpPr bwMode="auto">
          <a:xfrm>
            <a:off x="3579813" y="1668463"/>
            <a:ext cx="1136650" cy="533400"/>
            <a:chOff x="2255" y="930"/>
            <a:chExt cx="673" cy="336"/>
          </a:xfrm>
        </p:grpSpPr>
        <p:sp>
          <p:nvSpPr>
            <p:cNvPr id="24586" name="Line 7"/>
            <p:cNvSpPr>
              <a:spLocks noChangeShapeType="1"/>
            </p:cNvSpPr>
            <p:nvPr/>
          </p:nvSpPr>
          <p:spPr bwMode="auto">
            <a:xfrm>
              <a:off x="2256" y="1266"/>
              <a:ext cx="672" cy="0"/>
            </a:xfrm>
            <a:prstGeom prst="line">
              <a:avLst/>
            </a:prstGeom>
            <a:noFill/>
            <a:ln w="57150">
              <a:solidFill>
                <a:srgbClr val="9966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24587" name="Text Box 8"/>
            <p:cNvSpPr txBox="1">
              <a:spLocks noChangeArrowheads="1"/>
            </p:cNvSpPr>
            <p:nvPr/>
          </p:nvSpPr>
          <p:spPr bwMode="auto">
            <a:xfrm>
              <a:off x="2255" y="930"/>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v"/>
                <a:defRPr kumimoji="1" sz="3200" b="1">
                  <a:solidFill>
                    <a:schemeClr val="tx1"/>
                  </a:solidFill>
                  <a:latin typeface="Tahoma" panose="020B0604030504040204" pitchFamily="34" charset="0"/>
                  <a:ea typeface="楷体_GB2312" pitchFamily="49" charset="-122"/>
                </a:defRPr>
              </a:lvl1pPr>
              <a:lvl2pPr marL="742950" indent="-285750">
                <a:spcBef>
                  <a:spcPct val="20000"/>
                </a:spcBef>
                <a:buClr>
                  <a:schemeClr val="accent2"/>
                </a:buClr>
                <a:buSzPct val="65000"/>
                <a:buFont typeface="Wingdings" panose="05000000000000000000" pitchFamily="2" charset="2"/>
                <a:buChar char="F"/>
                <a:defRPr kumimoji="1" sz="2800" b="1">
                  <a:solidFill>
                    <a:schemeClr val="tx1"/>
                  </a:solidFill>
                  <a:latin typeface="Tahoma" panose="020B0604030504040204" pitchFamily="34" charset="0"/>
                  <a:ea typeface="楷体_GB2312" pitchFamily="49" charset="-122"/>
                </a:defRPr>
              </a:lvl2pPr>
              <a:lvl3pPr marL="1143000" indent="-228600">
                <a:spcBef>
                  <a:spcPct val="20000"/>
                </a:spcBef>
                <a:buClr>
                  <a:schemeClr val="accent1"/>
                </a:buClr>
                <a:buSzPct val="65000"/>
                <a:buFont typeface="Wingdings" panose="05000000000000000000" pitchFamily="2" charset="2"/>
                <a:buChar char="M"/>
                <a:defRPr kumimoji="1" sz="2400" b="1">
                  <a:solidFill>
                    <a:schemeClr val="tx1"/>
                  </a:solidFill>
                  <a:latin typeface="Tahoma" panose="020B0604030504040204" pitchFamily="34" charset="0"/>
                  <a:ea typeface="楷体_GB2312" pitchFamily="49" charset="-122"/>
                </a:defRPr>
              </a:lvl3pPr>
              <a:lvl4pPr marL="1600200" indent="-228600">
                <a:spcBef>
                  <a:spcPct val="20000"/>
                </a:spcBef>
                <a:buClr>
                  <a:schemeClr val="folHlink"/>
                </a:buClr>
                <a:buSzPct val="70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4pPr>
              <a:lvl5pPr marL="2057400" indent="-228600">
                <a:spcBef>
                  <a:spcPct val="20000"/>
                </a:spcBef>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9pPr>
            </a:lstStyle>
            <a:p>
              <a:pPr algn="ctr" fontAlgn="base">
                <a:spcBef>
                  <a:spcPct val="0"/>
                </a:spcBef>
                <a:spcAft>
                  <a:spcPct val="0"/>
                </a:spcAft>
                <a:buClrTx/>
                <a:buSzTx/>
                <a:buFontTx/>
                <a:buNone/>
              </a:pPr>
              <a:r>
                <a:rPr lang="zh-CN" altLang="en-US" sz="2800">
                  <a:solidFill>
                    <a:srgbClr val="000000"/>
                  </a:solidFill>
                  <a:latin typeface="Times New Roman" panose="02020603050405020304" pitchFamily="18" charset="0"/>
                </a:rPr>
                <a:t>目标</a:t>
              </a:r>
              <a:endParaRPr lang="zh-CN" altLang="en-US" sz="2400" b="0">
                <a:solidFill>
                  <a:srgbClr val="000000"/>
                </a:solidFill>
                <a:latin typeface="Times New Roman" panose="02020603050405020304" pitchFamily="18" charset="0"/>
              </a:endParaRPr>
            </a:p>
          </p:txBody>
        </p:sp>
      </p:grpSp>
      <p:sp>
        <p:nvSpPr>
          <p:cNvPr id="361481" name="Text Box 9"/>
          <p:cNvSpPr txBox="1">
            <a:spLocks noChangeArrowheads="1"/>
          </p:cNvSpPr>
          <p:nvPr/>
        </p:nvSpPr>
        <p:spPr bwMode="auto">
          <a:xfrm>
            <a:off x="609600" y="2730500"/>
            <a:ext cx="799465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v"/>
              <a:defRPr kumimoji="1" sz="3200" b="1">
                <a:solidFill>
                  <a:schemeClr val="tx1"/>
                </a:solidFill>
                <a:latin typeface="Tahoma" panose="020B0604030504040204" pitchFamily="34" charset="0"/>
                <a:ea typeface="楷体_GB2312" pitchFamily="49" charset="-122"/>
              </a:defRPr>
            </a:lvl1pPr>
            <a:lvl2pPr marL="742950" indent="-285750">
              <a:spcBef>
                <a:spcPct val="20000"/>
              </a:spcBef>
              <a:buClr>
                <a:schemeClr val="accent2"/>
              </a:buClr>
              <a:buSzPct val="65000"/>
              <a:buFont typeface="Wingdings" panose="05000000000000000000" pitchFamily="2" charset="2"/>
              <a:buChar char="F"/>
              <a:defRPr kumimoji="1" sz="2800" b="1">
                <a:solidFill>
                  <a:schemeClr val="tx1"/>
                </a:solidFill>
                <a:latin typeface="Tahoma" panose="020B0604030504040204" pitchFamily="34" charset="0"/>
                <a:ea typeface="楷体_GB2312" pitchFamily="49" charset="-122"/>
              </a:defRPr>
            </a:lvl2pPr>
            <a:lvl3pPr marL="1143000" indent="-228600">
              <a:spcBef>
                <a:spcPct val="20000"/>
              </a:spcBef>
              <a:buClr>
                <a:schemeClr val="accent1"/>
              </a:buClr>
              <a:buSzPct val="65000"/>
              <a:buFont typeface="Wingdings" panose="05000000000000000000" pitchFamily="2" charset="2"/>
              <a:buChar char="M"/>
              <a:defRPr kumimoji="1" sz="2400" b="1">
                <a:solidFill>
                  <a:schemeClr val="tx1"/>
                </a:solidFill>
                <a:latin typeface="Tahoma" panose="020B0604030504040204" pitchFamily="34" charset="0"/>
                <a:ea typeface="楷体_GB2312" pitchFamily="49" charset="-122"/>
              </a:defRPr>
            </a:lvl3pPr>
            <a:lvl4pPr marL="1600200" indent="-228600">
              <a:spcBef>
                <a:spcPct val="20000"/>
              </a:spcBef>
              <a:buClr>
                <a:schemeClr val="folHlink"/>
              </a:buClr>
              <a:buSzPct val="70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4pPr>
            <a:lvl5pPr marL="2057400" indent="-228600">
              <a:spcBef>
                <a:spcPct val="20000"/>
              </a:spcBef>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9pPr>
          </a:lstStyle>
          <a:p>
            <a:pPr fontAlgn="base">
              <a:lnSpc>
                <a:spcPct val="130000"/>
              </a:lnSpc>
              <a:spcBef>
                <a:spcPct val="0"/>
              </a:spcBef>
              <a:spcAft>
                <a:spcPct val="0"/>
              </a:spcAft>
              <a:buClrTx/>
              <a:buSzTx/>
              <a:buFontTx/>
              <a:buNone/>
            </a:pPr>
            <a:r>
              <a:rPr lang="zh-CN" altLang="en-US" sz="2800">
                <a:solidFill>
                  <a:srgbClr val="CC0000"/>
                </a:solidFill>
                <a:latin typeface="Times New Roman" panose="02020603050405020304" pitchFamily="18" charset="0"/>
              </a:rPr>
              <a:t>冒泡法的思想是：</a:t>
            </a:r>
            <a:r>
              <a:rPr lang="zh-CN" altLang="en-US" sz="2800">
                <a:solidFill>
                  <a:srgbClr val="000000"/>
                </a:solidFill>
                <a:latin typeface="Times New Roman" panose="02020603050405020304" pitchFamily="18" charset="0"/>
              </a:rPr>
              <a:t> 顺序扫描数组元素，</a:t>
            </a:r>
          </a:p>
          <a:p>
            <a:pPr fontAlgn="base">
              <a:lnSpc>
                <a:spcPct val="130000"/>
              </a:lnSpc>
              <a:spcBef>
                <a:spcPct val="0"/>
              </a:spcBef>
              <a:spcAft>
                <a:spcPct val="0"/>
              </a:spcAft>
              <a:buClrTx/>
              <a:buSzTx/>
              <a:buFontTx/>
              <a:buNone/>
            </a:pPr>
            <a:r>
              <a:rPr lang="zh-CN" altLang="en-US" sz="2800">
                <a:solidFill>
                  <a:srgbClr val="000000"/>
                </a:solidFill>
                <a:latin typeface="Times New Roman" panose="02020603050405020304" pitchFamily="18" charset="0"/>
              </a:rPr>
              <a:t>           将相邻两个数进行比较，将小数调到前面。</a:t>
            </a:r>
          </a:p>
        </p:txBody>
      </p:sp>
      <p:sp>
        <p:nvSpPr>
          <p:cNvPr id="361482" name="Text Box 10"/>
          <p:cNvSpPr txBox="1">
            <a:spLocks noChangeArrowheads="1"/>
          </p:cNvSpPr>
          <p:nvPr/>
        </p:nvSpPr>
        <p:spPr bwMode="auto">
          <a:xfrm>
            <a:off x="395288" y="4191000"/>
            <a:ext cx="8534400" cy="1758950"/>
          </a:xfrm>
          <a:prstGeom prst="rect">
            <a:avLst/>
          </a:prstGeom>
          <a:gradFill rotWithShape="0">
            <a:gsLst>
              <a:gs pos="0">
                <a:srgbClr val="33CC33"/>
              </a:gs>
              <a:gs pos="50000">
                <a:srgbClr val="FFFFFF"/>
              </a:gs>
              <a:gs pos="100000">
                <a:srgbClr val="33CC33"/>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v"/>
              <a:defRPr kumimoji="1" sz="3200" b="1">
                <a:solidFill>
                  <a:schemeClr val="tx1"/>
                </a:solidFill>
                <a:latin typeface="Tahoma" panose="020B0604030504040204" pitchFamily="34" charset="0"/>
                <a:ea typeface="楷体_GB2312" pitchFamily="49" charset="-122"/>
              </a:defRPr>
            </a:lvl1pPr>
            <a:lvl2pPr marL="742950" indent="-285750">
              <a:spcBef>
                <a:spcPct val="20000"/>
              </a:spcBef>
              <a:buClr>
                <a:schemeClr val="accent2"/>
              </a:buClr>
              <a:buSzPct val="65000"/>
              <a:buFont typeface="Wingdings" panose="05000000000000000000" pitchFamily="2" charset="2"/>
              <a:buChar char="F"/>
              <a:defRPr kumimoji="1" sz="2800" b="1">
                <a:solidFill>
                  <a:schemeClr val="tx1"/>
                </a:solidFill>
                <a:latin typeface="Tahoma" panose="020B0604030504040204" pitchFamily="34" charset="0"/>
                <a:ea typeface="楷体_GB2312" pitchFamily="49" charset="-122"/>
              </a:defRPr>
            </a:lvl2pPr>
            <a:lvl3pPr marL="1143000" indent="-228600">
              <a:spcBef>
                <a:spcPct val="20000"/>
              </a:spcBef>
              <a:buClr>
                <a:schemeClr val="accent1"/>
              </a:buClr>
              <a:buSzPct val="65000"/>
              <a:buFont typeface="Wingdings" panose="05000000000000000000" pitchFamily="2" charset="2"/>
              <a:buChar char="M"/>
              <a:defRPr kumimoji="1" sz="2400" b="1">
                <a:solidFill>
                  <a:schemeClr val="tx1"/>
                </a:solidFill>
                <a:latin typeface="Tahoma" panose="020B0604030504040204" pitchFamily="34" charset="0"/>
                <a:ea typeface="楷体_GB2312" pitchFamily="49" charset="-122"/>
              </a:defRPr>
            </a:lvl3pPr>
            <a:lvl4pPr marL="1600200" indent="-228600">
              <a:spcBef>
                <a:spcPct val="20000"/>
              </a:spcBef>
              <a:buClr>
                <a:schemeClr val="folHlink"/>
              </a:buClr>
              <a:buSzPct val="70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4pPr>
            <a:lvl5pPr marL="2057400" indent="-228600">
              <a:spcBef>
                <a:spcPct val="20000"/>
              </a:spcBef>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9pPr>
          </a:lstStyle>
          <a:p>
            <a:pPr fontAlgn="base">
              <a:lnSpc>
                <a:spcPct val="130000"/>
              </a:lnSpc>
              <a:spcBef>
                <a:spcPct val="0"/>
              </a:spcBef>
              <a:spcAft>
                <a:spcPct val="0"/>
              </a:spcAft>
              <a:buClrTx/>
              <a:buSzTx/>
              <a:buFontTx/>
              <a:buNone/>
            </a:pPr>
            <a:r>
              <a:rPr lang="zh-CN" altLang="en-US" sz="2800">
                <a:solidFill>
                  <a:srgbClr val="000000"/>
                </a:solidFill>
                <a:latin typeface="Times New Roman" panose="02020603050405020304" pitchFamily="18" charset="0"/>
              </a:rPr>
              <a:t>如果有 </a:t>
            </a:r>
            <a:r>
              <a:rPr lang="en-US" altLang="zh-CN" sz="2800">
                <a:solidFill>
                  <a:srgbClr val="000000"/>
                </a:solidFill>
                <a:latin typeface="Times New Roman" panose="02020603050405020304" pitchFamily="18" charset="0"/>
              </a:rPr>
              <a:t>n </a:t>
            </a:r>
            <a:r>
              <a:rPr lang="zh-CN" altLang="en-US" sz="2800">
                <a:solidFill>
                  <a:srgbClr val="000000"/>
                </a:solidFill>
                <a:latin typeface="Times New Roman" panose="02020603050405020304" pitchFamily="18" charset="0"/>
              </a:rPr>
              <a:t>个数，则要进行 </a:t>
            </a:r>
            <a:r>
              <a:rPr lang="en-US" altLang="zh-CN" sz="2800">
                <a:solidFill>
                  <a:srgbClr val="000000"/>
                </a:solidFill>
                <a:latin typeface="Times New Roman" panose="02020603050405020304" pitchFamily="18" charset="0"/>
              </a:rPr>
              <a:t>n-1</a:t>
            </a:r>
            <a:r>
              <a:rPr lang="zh-CN" altLang="en-US" sz="2800">
                <a:solidFill>
                  <a:srgbClr val="000000"/>
                </a:solidFill>
                <a:latin typeface="Times New Roman" panose="02020603050405020304" pitchFamily="18" charset="0"/>
              </a:rPr>
              <a:t>次扫描。</a:t>
            </a:r>
          </a:p>
          <a:p>
            <a:pPr fontAlgn="base">
              <a:lnSpc>
                <a:spcPct val="130000"/>
              </a:lnSpc>
              <a:spcBef>
                <a:spcPct val="0"/>
              </a:spcBef>
              <a:spcAft>
                <a:spcPct val="0"/>
              </a:spcAft>
              <a:buClrTx/>
              <a:buSzTx/>
              <a:buFontTx/>
              <a:buNone/>
            </a:pPr>
            <a:r>
              <a:rPr lang="zh-CN" altLang="en-US" sz="2800">
                <a:solidFill>
                  <a:srgbClr val="000000"/>
                </a:solidFill>
                <a:latin typeface="Times New Roman" panose="02020603050405020304" pitchFamily="18" charset="0"/>
              </a:rPr>
              <a:t>在第 </a:t>
            </a:r>
            <a:r>
              <a:rPr lang="en-US" altLang="zh-CN" sz="2800">
                <a:solidFill>
                  <a:srgbClr val="000000"/>
                </a:solidFill>
                <a:latin typeface="Times New Roman" panose="02020603050405020304" pitchFamily="18" charset="0"/>
              </a:rPr>
              <a:t>j </a:t>
            </a:r>
            <a:r>
              <a:rPr lang="zh-CN" altLang="en-US" sz="2800">
                <a:solidFill>
                  <a:srgbClr val="000000"/>
                </a:solidFill>
                <a:latin typeface="Times New Roman" panose="02020603050405020304" pitchFamily="18" charset="0"/>
              </a:rPr>
              <a:t>次扫描中，要进行 </a:t>
            </a:r>
            <a:r>
              <a:rPr lang="en-US" altLang="zh-CN" sz="2800">
                <a:solidFill>
                  <a:srgbClr val="000000"/>
                </a:solidFill>
                <a:latin typeface="Times New Roman" panose="02020603050405020304" pitchFamily="18" charset="0"/>
              </a:rPr>
              <a:t>n-j </a:t>
            </a:r>
            <a:r>
              <a:rPr lang="zh-CN" altLang="en-US" sz="2800">
                <a:solidFill>
                  <a:srgbClr val="000000"/>
                </a:solidFill>
                <a:latin typeface="Times New Roman" panose="02020603050405020304" pitchFamily="18" charset="0"/>
              </a:rPr>
              <a:t>次两两比较，</a:t>
            </a:r>
          </a:p>
          <a:p>
            <a:pPr fontAlgn="base">
              <a:lnSpc>
                <a:spcPct val="130000"/>
              </a:lnSpc>
              <a:spcBef>
                <a:spcPct val="0"/>
              </a:spcBef>
              <a:spcAft>
                <a:spcPct val="0"/>
              </a:spcAft>
              <a:buClrTx/>
              <a:buSzTx/>
              <a:buFontTx/>
              <a:buNone/>
            </a:pPr>
            <a:r>
              <a:rPr lang="zh-CN" altLang="en-US" sz="2800">
                <a:solidFill>
                  <a:srgbClr val="000000"/>
                </a:solidFill>
                <a:latin typeface="Times New Roman" panose="02020603050405020304" pitchFamily="18" charset="0"/>
              </a:rPr>
              <a:t>两两比较时，第一个元素的下标从 1 变化到 </a:t>
            </a:r>
            <a:r>
              <a:rPr lang="en-US" altLang="zh-CN" sz="2800">
                <a:solidFill>
                  <a:srgbClr val="000000"/>
                </a:solidFill>
                <a:latin typeface="Times New Roman" panose="02020603050405020304" pitchFamily="18" charset="0"/>
              </a:rPr>
              <a:t>n-j </a:t>
            </a:r>
          </a:p>
        </p:txBody>
      </p:sp>
    </p:spTree>
    <p:extLst>
      <p:ext uri="{BB962C8B-B14F-4D97-AF65-F5344CB8AC3E}">
        <p14:creationId xmlns:p14="http://schemas.microsoft.com/office/powerpoint/2010/main" val="86885730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1476"/>
                                        </p:tgtEl>
                                        <p:attrNameLst>
                                          <p:attrName>style.visibility</p:attrName>
                                        </p:attrNameLst>
                                      </p:cBhvr>
                                      <p:to>
                                        <p:strVal val="visible"/>
                                      </p:to>
                                    </p:set>
                                    <p:animEffect transition="in" filter="wipe(left)">
                                      <p:cBhvr>
                                        <p:cTn id="7" dur="500"/>
                                        <p:tgtEl>
                                          <p:spTgt spid="3614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61478"/>
                                        </p:tgtEl>
                                        <p:attrNameLst>
                                          <p:attrName>style.visibility</p:attrName>
                                        </p:attrNameLst>
                                      </p:cBhvr>
                                      <p:to>
                                        <p:strVal val="visible"/>
                                      </p:to>
                                    </p:set>
                                    <p:animEffect transition="in" filter="wipe(left)">
                                      <p:cBhvr>
                                        <p:cTn id="12" dur="500"/>
                                        <p:tgtEl>
                                          <p:spTgt spid="3614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1477"/>
                                        </p:tgtEl>
                                        <p:attrNameLst>
                                          <p:attrName>style.visibility</p:attrName>
                                        </p:attrNameLst>
                                      </p:cBhvr>
                                      <p:to>
                                        <p:strVal val="visible"/>
                                      </p:to>
                                    </p:set>
                                    <p:animEffect transition="in" filter="wipe(left)">
                                      <p:cBhvr>
                                        <p:cTn id="17" dur="500"/>
                                        <p:tgtEl>
                                          <p:spTgt spid="3614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361481"/>
                                        </p:tgtEl>
                                        <p:attrNameLst>
                                          <p:attrName>style.visibility</p:attrName>
                                        </p:attrNameLst>
                                      </p:cBhvr>
                                      <p:to>
                                        <p:strVal val="visible"/>
                                      </p:to>
                                    </p:set>
                                    <p:anim calcmode="lin" valueType="num">
                                      <p:cBhvr additive="base">
                                        <p:cTn id="22" dur="500" fill="hold"/>
                                        <p:tgtEl>
                                          <p:spTgt spid="361481"/>
                                        </p:tgtEl>
                                        <p:attrNameLst>
                                          <p:attrName>ppt_x</p:attrName>
                                        </p:attrNameLst>
                                      </p:cBhvr>
                                      <p:tavLst>
                                        <p:tav tm="0">
                                          <p:val>
                                            <p:strVal val="1+#ppt_w/2"/>
                                          </p:val>
                                        </p:tav>
                                        <p:tav tm="100000">
                                          <p:val>
                                            <p:strVal val="#ppt_x"/>
                                          </p:val>
                                        </p:tav>
                                      </p:tavLst>
                                    </p:anim>
                                    <p:anim calcmode="lin" valueType="num">
                                      <p:cBhvr additive="base">
                                        <p:cTn id="23" dur="500" fill="hold"/>
                                        <p:tgtEl>
                                          <p:spTgt spid="361481"/>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361482"/>
                                        </p:tgtEl>
                                        <p:attrNameLst>
                                          <p:attrName>style.visibility</p:attrName>
                                        </p:attrNameLst>
                                      </p:cBhvr>
                                      <p:to>
                                        <p:strVal val="visible"/>
                                      </p:to>
                                    </p:set>
                                    <p:anim calcmode="lin" valueType="num">
                                      <p:cBhvr additive="base">
                                        <p:cTn id="28" dur="500" fill="hold"/>
                                        <p:tgtEl>
                                          <p:spTgt spid="361482"/>
                                        </p:tgtEl>
                                        <p:attrNameLst>
                                          <p:attrName>ppt_x</p:attrName>
                                        </p:attrNameLst>
                                      </p:cBhvr>
                                      <p:tavLst>
                                        <p:tav tm="0">
                                          <p:val>
                                            <p:strVal val="1+#ppt_w/2"/>
                                          </p:val>
                                        </p:tav>
                                        <p:tav tm="100000">
                                          <p:val>
                                            <p:strVal val="#ppt_x"/>
                                          </p:val>
                                        </p:tav>
                                      </p:tavLst>
                                    </p:anim>
                                    <p:anim calcmode="lin" valueType="num">
                                      <p:cBhvr additive="base">
                                        <p:cTn id="29" dur="500" fill="hold"/>
                                        <p:tgtEl>
                                          <p:spTgt spid="3614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6" grpId="0" animBg="1" autoUpdateAnimBg="0"/>
      <p:bldP spid="361477" grpId="0" animBg="1" autoUpdateAnimBg="0"/>
      <p:bldP spid="361481" grpId="0" autoUpdateAnimBg="0"/>
      <p:bldP spid="361482"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7086600" y="6335713"/>
            <a:ext cx="1905000" cy="457200"/>
          </a:xfrm>
          <a:prstGeom prst="rect">
            <a:avLst/>
          </a:prstGeom>
        </p:spPr>
        <p:txBody>
          <a:bodyPr/>
          <a:lstStyle/>
          <a:p>
            <a:pPr>
              <a:defRPr/>
            </a:pPr>
            <a:fld id="{E42704B0-2C3D-4A21-8AC9-834E4B32C423}" type="slidenum">
              <a:rPr lang="zh-CN" altLang="en-US"/>
              <a:pPr>
                <a:defRPr/>
              </a:pPr>
              <a:t>26</a:t>
            </a:fld>
            <a:endParaRPr lang="en-US" altLang="zh-CN"/>
          </a:p>
        </p:txBody>
      </p:sp>
      <p:sp>
        <p:nvSpPr>
          <p:cNvPr id="25603" name="Rectangle 3"/>
          <p:cNvSpPr>
            <a:spLocks noGrp="1" noChangeArrowheads="1"/>
          </p:cNvSpPr>
          <p:nvPr>
            <p:ph type="title"/>
          </p:nvPr>
        </p:nvSpPr>
        <p:spPr/>
        <p:txBody>
          <a:bodyPr/>
          <a:lstStyle/>
          <a:p>
            <a:pPr eaLnBrk="1" hangingPunct="1"/>
            <a:r>
              <a:rPr lang="zh-CN" altLang="en-US" dirty="0" smtClean="0">
                <a:solidFill>
                  <a:srgbClr val="FF0000"/>
                </a:solidFill>
              </a:rPr>
              <a:t>冒泡法排序程序</a:t>
            </a:r>
            <a:endParaRPr lang="en-US" altLang="zh-CN" i="0" dirty="0" smtClean="0">
              <a:solidFill>
                <a:srgbClr val="FF0000"/>
              </a:solidFill>
            </a:endParaRPr>
          </a:p>
        </p:txBody>
      </p:sp>
      <p:sp>
        <p:nvSpPr>
          <p:cNvPr id="364548" name="Text Box 4"/>
          <p:cNvSpPr txBox="1">
            <a:spLocks noChangeArrowheads="1"/>
          </p:cNvSpPr>
          <p:nvPr/>
        </p:nvSpPr>
        <p:spPr bwMode="auto">
          <a:xfrm>
            <a:off x="179388" y="1109663"/>
            <a:ext cx="8501062" cy="563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v"/>
              <a:defRPr kumimoji="1" sz="3200" b="1">
                <a:solidFill>
                  <a:schemeClr val="tx1"/>
                </a:solidFill>
                <a:latin typeface="Tahoma" panose="020B0604030504040204" pitchFamily="34" charset="0"/>
                <a:ea typeface="楷体_GB2312" pitchFamily="49" charset="-122"/>
              </a:defRPr>
            </a:lvl1pPr>
            <a:lvl2pPr marL="742950" indent="-285750">
              <a:spcBef>
                <a:spcPct val="20000"/>
              </a:spcBef>
              <a:buClr>
                <a:schemeClr val="accent2"/>
              </a:buClr>
              <a:buSzPct val="65000"/>
              <a:buFont typeface="Wingdings" panose="05000000000000000000" pitchFamily="2" charset="2"/>
              <a:buChar char="F"/>
              <a:defRPr kumimoji="1" sz="2800" b="1">
                <a:solidFill>
                  <a:schemeClr val="tx1"/>
                </a:solidFill>
                <a:latin typeface="Tahoma" panose="020B0604030504040204" pitchFamily="34" charset="0"/>
                <a:ea typeface="楷体_GB2312" pitchFamily="49" charset="-122"/>
              </a:defRPr>
            </a:lvl2pPr>
            <a:lvl3pPr marL="1143000" indent="-228600">
              <a:spcBef>
                <a:spcPct val="20000"/>
              </a:spcBef>
              <a:buClr>
                <a:schemeClr val="accent1"/>
              </a:buClr>
              <a:buSzPct val="65000"/>
              <a:buFont typeface="Wingdings" panose="05000000000000000000" pitchFamily="2" charset="2"/>
              <a:buChar char="M"/>
              <a:defRPr kumimoji="1" sz="2400" b="1">
                <a:solidFill>
                  <a:schemeClr val="tx1"/>
                </a:solidFill>
                <a:latin typeface="Tahoma" panose="020B0604030504040204" pitchFamily="34" charset="0"/>
                <a:ea typeface="楷体_GB2312" pitchFamily="49" charset="-122"/>
              </a:defRPr>
            </a:lvl3pPr>
            <a:lvl4pPr marL="1600200" indent="-228600">
              <a:spcBef>
                <a:spcPct val="20000"/>
              </a:spcBef>
              <a:buClr>
                <a:schemeClr val="folHlink"/>
              </a:buClr>
              <a:buSzPct val="70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4pPr>
            <a:lvl5pPr marL="2057400" indent="-228600">
              <a:spcBef>
                <a:spcPct val="20000"/>
              </a:spcBef>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9pPr>
          </a:lstStyle>
          <a:p>
            <a:pPr fontAlgn="base">
              <a:spcBef>
                <a:spcPct val="0"/>
              </a:spcBef>
              <a:spcAft>
                <a:spcPct val="0"/>
              </a:spcAft>
              <a:buClrTx/>
              <a:buSzTx/>
              <a:buFontTx/>
              <a:buNone/>
            </a:pPr>
            <a:r>
              <a:rPr lang="zh-CN" altLang="en-US" sz="2400">
                <a:solidFill>
                  <a:srgbClr val="CC0000"/>
                </a:solidFill>
                <a:latin typeface="Times New Roman" panose="02020603050405020304" pitchFamily="18" charset="0"/>
              </a:rPr>
              <a:t>用冒泡法对6个数排序（由小到大）</a:t>
            </a:r>
          </a:p>
          <a:p>
            <a:pPr fontAlgn="base">
              <a:spcBef>
                <a:spcPct val="0"/>
              </a:spcBef>
              <a:spcAft>
                <a:spcPct val="0"/>
              </a:spcAft>
              <a:buClrTx/>
              <a:buSzTx/>
              <a:buFontTx/>
              <a:buNone/>
            </a:pPr>
            <a:r>
              <a:rPr lang="en-US" altLang="zh-CN" sz="2400">
                <a:solidFill>
                  <a:srgbClr val="000000"/>
                </a:solidFill>
                <a:latin typeface="Times New Roman" panose="02020603050405020304" pitchFamily="18" charset="0"/>
                <a:ea typeface="宋体" panose="02010600030101010101" pitchFamily="2" charset="-122"/>
              </a:rPr>
              <a:t>const int N = 6;</a:t>
            </a:r>
          </a:p>
          <a:p>
            <a:pPr fontAlgn="base">
              <a:spcBef>
                <a:spcPct val="0"/>
              </a:spcBef>
              <a:spcAft>
                <a:spcPct val="0"/>
              </a:spcAft>
              <a:buClrTx/>
              <a:buSzTx/>
              <a:buFontTx/>
              <a:buNone/>
            </a:pPr>
            <a:r>
              <a:rPr lang="en-US" altLang="zh-CN" sz="2400">
                <a:solidFill>
                  <a:srgbClr val="000000"/>
                </a:solidFill>
                <a:latin typeface="Times New Roman" panose="02020603050405020304" pitchFamily="18" charset="0"/>
                <a:ea typeface="宋体" panose="02010600030101010101" pitchFamily="2" charset="-122"/>
              </a:rPr>
              <a:t>void main()</a:t>
            </a:r>
          </a:p>
          <a:p>
            <a:pPr fontAlgn="base">
              <a:spcBef>
                <a:spcPct val="0"/>
              </a:spcBef>
              <a:spcAft>
                <a:spcPct val="0"/>
              </a:spcAft>
              <a:buClrTx/>
              <a:buSzTx/>
              <a:buFontTx/>
              <a:buNone/>
            </a:pPr>
            <a:r>
              <a:rPr lang="en-US" altLang="zh-CN" sz="2400">
                <a:solidFill>
                  <a:srgbClr val="000000"/>
                </a:solidFill>
                <a:latin typeface="Times New Roman" panose="02020603050405020304" pitchFamily="18" charset="0"/>
                <a:ea typeface="宋体" panose="02010600030101010101" pitchFamily="2" charset="-122"/>
              </a:rPr>
              <a:t>{</a:t>
            </a:r>
          </a:p>
          <a:p>
            <a:pPr fontAlgn="base">
              <a:spcBef>
                <a:spcPct val="0"/>
              </a:spcBef>
              <a:spcAft>
                <a:spcPct val="0"/>
              </a:spcAft>
              <a:buClrTx/>
              <a:buSzTx/>
              <a:buFontTx/>
              <a:buNone/>
            </a:pPr>
            <a:r>
              <a:rPr lang="en-US" altLang="zh-CN" sz="2400">
                <a:solidFill>
                  <a:srgbClr val="000000"/>
                </a:solidFill>
                <a:latin typeface="Times New Roman" panose="02020603050405020304" pitchFamily="18" charset="0"/>
                <a:ea typeface="宋体" panose="02010600030101010101" pitchFamily="2" charset="-122"/>
              </a:rPr>
              <a:t>	int a[N];</a:t>
            </a:r>
          </a:p>
          <a:p>
            <a:pPr fontAlgn="base">
              <a:spcBef>
                <a:spcPct val="0"/>
              </a:spcBef>
              <a:spcAft>
                <a:spcPct val="0"/>
              </a:spcAft>
              <a:buClrTx/>
              <a:buSzTx/>
              <a:buFontTx/>
              <a:buNone/>
            </a:pPr>
            <a:r>
              <a:rPr lang="en-US" altLang="zh-CN" sz="2400">
                <a:solidFill>
                  <a:srgbClr val="000000"/>
                </a:solidFill>
                <a:latin typeface="Times New Roman" panose="02020603050405020304" pitchFamily="18" charset="0"/>
                <a:ea typeface="宋体" panose="02010600030101010101" pitchFamily="2" charset="-122"/>
              </a:rPr>
              <a:t>	int i, j, t;</a:t>
            </a:r>
          </a:p>
          <a:p>
            <a:pPr fontAlgn="base">
              <a:spcBef>
                <a:spcPct val="0"/>
              </a:spcBef>
              <a:spcAft>
                <a:spcPct val="0"/>
              </a:spcAft>
              <a:buClrTx/>
              <a:buSzTx/>
              <a:buFontTx/>
              <a:buNone/>
            </a:pPr>
            <a:r>
              <a:rPr lang="en-US" altLang="zh-CN" sz="2400">
                <a:solidFill>
                  <a:srgbClr val="000000"/>
                </a:solidFill>
                <a:latin typeface="Times New Roman" panose="02020603050405020304" pitchFamily="18" charset="0"/>
                <a:ea typeface="宋体" panose="02010600030101010101" pitchFamily="2" charset="-122"/>
              </a:rPr>
              <a:t>	printf("</a:t>
            </a:r>
            <a:r>
              <a:rPr lang="zh-CN" altLang="en-US" sz="2400">
                <a:solidFill>
                  <a:srgbClr val="000000"/>
                </a:solidFill>
                <a:latin typeface="Times New Roman" panose="02020603050405020304" pitchFamily="18" charset="0"/>
                <a:ea typeface="宋体" panose="02010600030101010101" pitchFamily="2" charset="-122"/>
              </a:rPr>
              <a:t>请输入</a:t>
            </a:r>
            <a:r>
              <a:rPr lang="en-US" altLang="zh-CN" sz="2400">
                <a:solidFill>
                  <a:srgbClr val="000000"/>
                </a:solidFill>
                <a:latin typeface="Times New Roman" panose="02020603050405020304" pitchFamily="18" charset="0"/>
                <a:ea typeface="宋体" panose="02010600030101010101" pitchFamily="2" charset="-122"/>
              </a:rPr>
              <a:t>%d</a:t>
            </a:r>
            <a:r>
              <a:rPr lang="zh-CN" altLang="en-US" sz="2400">
                <a:solidFill>
                  <a:srgbClr val="000000"/>
                </a:solidFill>
                <a:latin typeface="Times New Roman" panose="02020603050405020304" pitchFamily="18" charset="0"/>
                <a:ea typeface="宋体" panose="02010600030101010101" pitchFamily="2" charset="-122"/>
              </a:rPr>
              <a:t>个数</a:t>
            </a:r>
            <a:r>
              <a:rPr lang="en-US" altLang="zh-CN" sz="2400">
                <a:solidFill>
                  <a:srgbClr val="000000"/>
                </a:solidFill>
                <a:latin typeface="Times New Roman" panose="02020603050405020304" pitchFamily="18" charset="0"/>
                <a:ea typeface="宋体" panose="02010600030101010101" pitchFamily="2" charset="-122"/>
              </a:rPr>
              <a:t>:\n", N);</a:t>
            </a:r>
          </a:p>
          <a:p>
            <a:pPr fontAlgn="base">
              <a:spcBef>
                <a:spcPct val="0"/>
              </a:spcBef>
              <a:spcAft>
                <a:spcPct val="0"/>
              </a:spcAft>
              <a:buClrTx/>
              <a:buSzTx/>
              <a:buFontTx/>
              <a:buNone/>
            </a:pPr>
            <a:r>
              <a:rPr lang="en-US" altLang="zh-CN" sz="2400">
                <a:solidFill>
                  <a:srgbClr val="000000"/>
                </a:solidFill>
                <a:latin typeface="Times New Roman" panose="02020603050405020304" pitchFamily="18" charset="0"/>
                <a:ea typeface="宋体" panose="02010600030101010101" pitchFamily="2" charset="-122"/>
              </a:rPr>
              <a:t>	for (i = 0; i&lt;N; i++)</a:t>
            </a:r>
          </a:p>
          <a:p>
            <a:pPr fontAlgn="base">
              <a:spcBef>
                <a:spcPct val="0"/>
              </a:spcBef>
              <a:spcAft>
                <a:spcPct val="0"/>
              </a:spcAft>
              <a:buClrTx/>
              <a:buSzTx/>
              <a:buFontTx/>
              <a:buNone/>
            </a:pPr>
            <a:r>
              <a:rPr lang="en-US" altLang="zh-CN" sz="2400">
                <a:solidFill>
                  <a:srgbClr val="000000"/>
                </a:solidFill>
                <a:latin typeface="Times New Roman" panose="02020603050405020304" pitchFamily="18" charset="0"/>
                <a:ea typeface="宋体" panose="02010600030101010101" pitchFamily="2" charset="-122"/>
              </a:rPr>
              <a:t>		scanf("%d", &amp;a[i]);</a:t>
            </a:r>
          </a:p>
          <a:p>
            <a:pPr fontAlgn="base">
              <a:spcBef>
                <a:spcPct val="0"/>
              </a:spcBef>
              <a:spcAft>
                <a:spcPct val="0"/>
              </a:spcAft>
              <a:buClrTx/>
              <a:buSzTx/>
              <a:buFontTx/>
              <a:buNone/>
            </a:pPr>
            <a:r>
              <a:rPr lang="en-US" altLang="zh-CN" sz="2400">
                <a:solidFill>
                  <a:srgbClr val="000000"/>
                </a:solidFill>
                <a:latin typeface="Times New Roman" panose="02020603050405020304" pitchFamily="18" charset="0"/>
                <a:ea typeface="宋体" panose="02010600030101010101" pitchFamily="2" charset="-122"/>
              </a:rPr>
              <a:t>	bubble_sort(a, N);</a:t>
            </a:r>
          </a:p>
          <a:p>
            <a:pPr fontAlgn="base">
              <a:spcBef>
                <a:spcPct val="0"/>
              </a:spcBef>
              <a:spcAft>
                <a:spcPct val="0"/>
              </a:spcAft>
              <a:buClrTx/>
              <a:buSzTx/>
              <a:buFontTx/>
              <a:buNone/>
            </a:pPr>
            <a:r>
              <a:rPr lang="en-US" altLang="zh-CN" sz="2400">
                <a:solidFill>
                  <a:srgbClr val="000000"/>
                </a:solidFill>
                <a:latin typeface="Times New Roman" panose="02020603050405020304" pitchFamily="18" charset="0"/>
                <a:ea typeface="宋体" panose="02010600030101010101" pitchFamily="2" charset="-122"/>
              </a:rPr>
              <a:t>	printf("</a:t>
            </a:r>
            <a:r>
              <a:rPr lang="zh-CN" altLang="en-US" sz="2400">
                <a:solidFill>
                  <a:srgbClr val="000000"/>
                </a:solidFill>
                <a:latin typeface="Times New Roman" panose="02020603050405020304" pitchFamily="18" charset="0"/>
                <a:ea typeface="宋体" panose="02010600030101010101" pitchFamily="2" charset="-122"/>
              </a:rPr>
              <a:t>排好序的数为</a:t>
            </a:r>
            <a:r>
              <a:rPr lang="en-US" altLang="zh-CN" sz="2400">
                <a:solidFill>
                  <a:srgbClr val="000000"/>
                </a:solidFill>
                <a:latin typeface="Times New Roman" panose="02020603050405020304" pitchFamily="18" charset="0"/>
                <a:ea typeface="宋体" panose="02010600030101010101" pitchFamily="2" charset="-122"/>
              </a:rPr>
              <a:t>:\n");</a:t>
            </a:r>
          </a:p>
          <a:p>
            <a:pPr fontAlgn="base">
              <a:spcBef>
                <a:spcPct val="0"/>
              </a:spcBef>
              <a:spcAft>
                <a:spcPct val="0"/>
              </a:spcAft>
              <a:buClrTx/>
              <a:buSzTx/>
              <a:buFontTx/>
              <a:buNone/>
            </a:pPr>
            <a:r>
              <a:rPr lang="en-US" altLang="zh-CN" sz="2400">
                <a:solidFill>
                  <a:srgbClr val="000000"/>
                </a:solidFill>
                <a:latin typeface="Times New Roman" panose="02020603050405020304" pitchFamily="18" charset="0"/>
                <a:ea typeface="宋体" panose="02010600030101010101" pitchFamily="2" charset="-122"/>
              </a:rPr>
              <a:t>	for (i = 0; i &lt; N; i++)</a:t>
            </a:r>
          </a:p>
          <a:p>
            <a:pPr fontAlgn="base">
              <a:spcBef>
                <a:spcPct val="0"/>
              </a:spcBef>
              <a:spcAft>
                <a:spcPct val="0"/>
              </a:spcAft>
              <a:buClrTx/>
              <a:buSzTx/>
              <a:buFontTx/>
              <a:buNone/>
            </a:pPr>
            <a:r>
              <a:rPr lang="en-US" altLang="zh-CN" sz="2400">
                <a:solidFill>
                  <a:srgbClr val="000000"/>
                </a:solidFill>
                <a:latin typeface="Times New Roman" panose="02020603050405020304" pitchFamily="18" charset="0"/>
                <a:ea typeface="宋体" panose="02010600030101010101" pitchFamily="2" charset="-122"/>
              </a:rPr>
              <a:t>		pritf("%d\t", a[i]);</a:t>
            </a:r>
          </a:p>
          <a:p>
            <a:pPr fontAlgn="base">
              <a:spcBef>
                <a:spcPct val="0"/>
              </a:spcBef>
              <a:spcAft>
                <a:spcPct val="0"/>
              </a:spcAft>
              <a:buClrTx/>
              <a:buSzTx/>
              <a:buFontTx/>
              <a:buNone/>
            </a:pPr>
            <a:r>
              <a:rPr lang="en-US" altLang="zh-CN" sz="2400">
                <a:solidFill>
                  <a:srgbClr val="000000"/>
                </a:solidFill>
                <a:latin typeface="Times New Roman" panose="02020603050405020304" pitchFamily="18" charset="0"/>
                <a:ea typeface="宋体" panose="02010600030101010101" pitchFamily="2" charset="-122"/>
              </a:rPr>
              <a:t>	printf("\n");</a:t>
            </a:r>
          </a:p>
          <a:p>
            <a:pPr fontAlgn="base">
              <a:spcBef>
                <a:spcPct val="0"/>
              </a:spcBef>
              <a:spcAft>
                <a:spcPct val="0"/>
              </a:spcAft>
              <a:buClrTx/>
              <a:buSzTx/>
              <a:buFontTx/>
              <a:buNone/>
            </a:pPr>
            <a:r>
              <a:rPr lang="en-US" altLang="zh-CN" sz="2400">
                <a:solidFill>
                  <a:srgbClr val="000000"/>
                </a:solidFill>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428160032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4548"/>
                                        </p:tgtEl>
                                        <p:attrNameLst>
                                          <p:attrName>style.visibility</p:attrName>
                                        </p:attrNameLst>
                                      </p:cBhvr>
                                      <p:to>
                                        <p:strVal val="visible"/>
                                      </p:to>
                                    </p:set>
                                    <p:anim calcmode="lin" valueType="num">
                                      <p:cBhvr additive="base">
                                        <p:cTn id="7" dur="500" fill="hold"/>
                                        <p:tgtEl>
                                          <p:spTgt spid="364548"/>
                                        </p:tgtEl>
                                        <p:attrNameLst>
                                          <p:attrName>ppt_x</p:attrName>
                                        </p:attrNameLst>
                                      </p:cBhvr>
                                      <p:tavLst>
                                        <p:tav tm="0">
                                          <p:val>
                                            <p:strVal val="#ppt_x"/>
                                          </p:val>
                                        </p:tav>
                                        <p:tav tm="100000">
                                          <p:val>
                                            <p:strVal val="#ppt_x"/>
                                          </p:val>
                                        </p:tav>
                                      </p:tavLst>
                                    </p:anim>
                                    <p:anim calcmode="lin" valueType="num">
                                      <p:cBhvr additive="base">
                                        <p:cTn id="8" dur="500" fill="hold"/>
                                        <p:tgtEl>
                                          <p:spTgt spid="3645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7086600" y="6335713"/>
            <a:ext cx="1905000" cy="457200"/>
          </a:xfrm>
          <a:prstGeom prst="rect">
            <a:avLst/>
          </a:prstGeom>
        </p:spPr>
        <p:txBody>
          <a:bodyPr/>
          <a:lstStyle/>
          <a:p>
            <a:pPr>
              <a:defRPr/>
            </a:pPr>
            <a:fld id="{786A3EBA-4751-4D17-BDCD-A4A66C283107}" type="slidenum">
              <a:rPr lang="zh-CN" altLang="en-US"/>
              <a:pPr>
                <a:defRPr/>
              </a:pPr>
              <a:t>27</a:t>
            </a:fld>
            <a:endParaRPr lang="en-US" altLang="zh-CN"/>
          </a:p>
        </p:txBody>
      </p:sp>
      <p:sp>
        <p:nvSpPr>
          <p:cNvPr id="26627" name="Rectangle 3"/>
          <p:cNvSpPr>
            <a:spLocks noGrp="1" noChangeArrowheads="1"/>
          </p:cNvSpPr>
          <p:nvPr>
            <p:ph type="title"/>
          </p:nvPr>
        </p:nvSpPr>
        <p:spPr>
          <a:xfrm>
            <a:off x="227013" y="260350"/>
            <a:ext cx="7772400" cy="762000"/>
          </a:xfrm>
        </p:spPr>
        <p:txBody>
          <a:bodyPr/>
          <a:lstStyle/>
          <a:p>
            <a:pPr eaLnBrk="1" hangingPunct="1"/>
            <a:r>
              <a:rPr lang="zh-CN" altLang="en-US" b="1" dirty="0" smtClean="0">
                <a:solidFill>
                  <a:srgbClr val="FF0000"/>
                </a:solidFill>
              </a:rPr>
              <a:t>冒泡法排序程序</a:t>
            </a:r>
          </a:p>
        </p:txBody>
      </p:sp>
      <p:sp>
        <p:nvSpPr>
          <p:cNvPr id="365572" name="Text Box 4"/>
          <p:cNvSpPr txBox="1">
            <a:spLocks noChangeArrowheads="1"/>
          </p:cNvSpPr>
          <p:nvPr/>
        </p:nvSpPr>
        <p:spPr bwMode="auto">
          <a:xfrm>
            <a:off x="250825" y="1098550"/>
            <a:ext cx="9074150"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v"/>
              <a:defRPr kumimoji="1" sz="3200" b="1">
                <a:solidFill>
                  <a:schemeClr val="tx1"/>
                </a:solidFill>
                <a:latin typeface="Tahoma" panose="020B0604030504040204" pitchFamily="34" charset="0"/>
                <a:ea typeface="楷体_GB2312" pitchFamily="49" charset="-122"/>
              </a:defRPr>
            </a:lvl1pPr>
            <a:lvl2pPr marL="742950" indent="-285750">
              <a:spcBef>
                <a:spcPct val="20000"/>
              </a:spcBef>
              <a:buClr>
                <a:schemeClr val="accent2"/>
              </a:buClr>
              <a:buSzPct val="65000"/>
              <a:buFont typeface="Wingdings" panose="05000000000000000000" pitchFamily="2" charset="2"/>
              <a:buChar char="F"/>
              <a:defRPr kumimoji="1" sz="2800" b="1">
                <a:solidFill>
                  <a:schemeClr val="tx1"/>
                </a:solidFill>
                <a:latin typeface="Tahoma" panose="020B0604030504040204" pitchFamily="34" charset="0"/>
                <a:ea typeface="楷体_GB2312" pitchFamily="49" charset="-122"/>
              </a:defRPr>
            </a:lvl2pPr>
            <a:lvl3pPr marL="1143000" indent="-228600">
              <a:spcBef>
                <a:spcPct val="20000"/>
              </a:spcBef>
              <a:buClr>
                <a:schemeClr val="accent1"/>
              </a:buClr>
              <a:buSzPct val="65000"/>
              <a:buFont typeface="Wingdings" panose="05000000000000000000" pitchFamily="2" charset="2"/>
              <a:buChar char="M"/>
              <a:defRPr kumimoji="1" sz="2400" b="1">
                <a:solidFill>
                  <a:schemeClr val="tx1"/>
                </a:solidFill>
                <a:latin typeface="Tahoma" panose="020B0604030504040204" pitchFamily="34" charset="0"/>
                <a:ea typeface="楷体_GB2312" pitchFamily="49" charset="-122"/>
              </a:defRPr>
            </a:lvl3pPr>
            <a:lvl4pPr marL="1600200" indent="-228600">
              <a:spcBef>
                <a:spcPct val="20000"/>
              </a:spcBef>
              <a:buClr>
                <a:schemeClr val="folHlink"/>
              </a:buClr>
              <a:buSzPct val="70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4pPr>
            <a:lvl5pPr marL="2057400" indent="-228600">
              <a:spcBef>
                <a:spcPct val="20000"/>
              </a:spcBef>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9pPr>
          </a:lstStyle>
          <a:p>
            <a:pPr fontAlgn="base">
              <a:spcBef>
                <a:spcPct val="0"/>
              </a:spcBef>
              <a:spcAft>
                <a:spcPct val="0"/>
              </a:spcAft>
              <a:buClrTx/>
              <a:buSzTx/>
              <a:buFontTx/>
              <a:buNone/>
            </a:pPr>
            <a:r>
              <a:rPr lang="zh-CN" altLang="en-US" sz="2800">
                <a:solidFill>
                  <a:srgbClr val="000000"/>
                </a:solidFill>
                <a:latin typeface="Times New Roman" panose="02020603050405020304" pitchFamily="18" charset="0"/>
              </a:rPr>
              <a:t> </a:t>
            </a:r>
            <a:r>
              <a:rPr lang="zh-CN" altLang="en-US" sz="2800">
                <a:solidFill>
                  <a:srgbClr val="CC0000"/>
                </a:solidFill>
                <a:latin typeface="Times New Roman" panose="02020603050405020304" pitchFamily="18" charset="0"/>
              </a:rPr>
              <a:t>// 从小到大排序</a:t>
            </a:r>
            <a:endParaRPr lang="zh-CN" altLang="en-US" sz="2800">
              <a:solidFill>
                <a:srgbClr val="000000"/>
              </a:solidFill>
              <a:latin typeface="Times New Roman" panose="02020603050405020304" pitchFamily="18" charset="0"/>
            </a:endParaRPr>
          </a:p>
          <a:p>
            <a:pPr fontAlgn="base">
              <a:spcBef>
                <a:spcPct val="0"/>
              </a:spcBef>
              <a:spcAft>
                <a:spcPct val="0"/>
              </a:spcAft>
              <a:buClrTx/>
              <a:buSzTx/>
              <a:buFontTx/>
              <a:buNone/>
            </a:pPr>
            <a:r>
              <a:rPr lang="en-US" altLang="zh-CN" sz="2800">
                <a:solidFill>
                  <a:srgbClr val="000000"/>
                </a:solidFill>
                <a:latin typeface="Times New Roman" panose="02020603050405020304" pitchFamily="18" charset="0"/>
              </a:rPr>
              <a:t>void bubble_sort(int a[],int n)</a:t>
            </a:r>
          </a:p>
          <a:p>
            <a:pPr fontAlgn="base">
              <a:spcBef>
                <a:spcPct val="0"/>
              </a:spcBef>
              <a:spcAft>
                <a:spcPct val="0"/>
              </a:spcAft>
              <a:buClrTx/>
              <a:buSzTx/>
              <a:buFontTx/>
              <a:buNone/>
            </a:pPr>
            <a:r>
              <a:rPr lang="en-US" altLang="zh-CN" sz="2800">
                <a:solidFill>
                  <a:srgbClr val="000000"/>
                </a:solidFill>
                <a:latin typeface="Times New Roman" panose="02020603050405020304" pitchFamily="18" charset="0"/>
              </a:rPr>
              <a:t>{</a:t>
            </a:r>
          </a:p>
          <a:p>
            <a:pPr fontAlgn="base">
              <a:spcBef>
                <a:spcPct val="0"/>
              </a:spcBef>
              <a:spcAft>
                <a:spcPct val="0"/>
              </a:spcAft>
              <a:buClrTx/>
              <a:buSzTx/>
              <a:buFontTx/>
              <a:buNone/>
            </a:pPr>
            <a:r>
              <a:rPr lang="en-US" altLang="zh-CN" sz="2800">
                <a:solidFill>
                  <a:srgbClr val="000000"/>
                </a:solidFill>
                <a:latin typeface="Times New Roman" panose="02020603050405020304" pitchFamily="18" charset="0"/>
              </a:rPr>
              <a:t>      int i, j, t;</a:t>
            </a:r>
          </a:p>
          <a:p>
            <a:pPr fontAlgn="base">
              <a:spcBef>
                <a:spcPct val="0"/>
              </a:spcBef>
              <a:spcAft>
                <a:spcPct val="0"/>
              </a:spcAft>
              <a:buClrTx/>
              <a:buSzTx/>
              <a:buFontTx/>
              <a:buNone/>
            </a:pPr>
            <a:r>
              <a:rPr lang="en-US" altLang="zh-CN" sz="2800">
                <a:solidFill>
                  <a:srgbClr val="000000"/>
                </a:solidFill>
                <a:latin typeface="Times New Roman" panose="02020603050405020304" pitchFamily="18" charset="0"/>
              </a:rPr>
              <a:t>      for(</a:t>
            </a:r>
            <a:r>
              <a:rPr lang="en-US" altLang="zh-CN" sz="2800">
                <a:solidFill>
                  <a:srgbClr val="0033CC"/>
                </a:solidFill>
                <a:latin typeface="Times New Roman" panose="02020603050405020304" pitchFamily="18" charset="0"/>
              </a:rPr>
              <a:t>i=0; i&lt;n-1; i++</a:t>
            </a:r>
            <a:r>
              <a:rPr lang="en-US" altLang="zh-CN" sz="2800">
                <a:solidFill>
                  <a:srgbClr val="000000"/>
                </a:solidFill>
                <a:latin typeface="Times New Roman" panose="02020603050405020304" pitchFamily="18" charset="0"/>
              </a:rPr>
              <a:t>)</a:t>
            </a:r>
          </a:p>
          <a:p>
            <a:pPr fontAlgn="base">
              <a:spcBef>
                <a:spcPct val="0"/>
              </a:spcBef>
              <a:spcAft>
                <a:spcPct val="0"/>
              </a:spcAft>
              <a:buClrTx/>
              <a:buSzTx/>
              <a:buFontTx/>
              <a:buNone/>
            </a:pPr>
            <a:r>
              <a:rPr lang="en-US" altLang="zh-CN" sz="2800">
                <a:solidFill>
                  <a:srgbClr val="000000"/>
                </a:solidFill>
                <a:latin typeface="Times New Roman" panose="02020603050405020304" pitchFamily="18" charset="0"/>
              </a:rPr>
              <a:t>	for(</a:t>
            </a:r>
            <a:r>
              <a:rPr lang="en-US" altLang="zh-CN" sz="2800">
                <a:solidFill>
                  <a:srgbClr val="0033CC"/>
                </a:solidFill>
                <a:latin typeface="Times New Roman" panose="02020603050405020304" pitchFamily="18" charset="0"/>
              </a:rPr>
              <a:t>j=0; j&lt;n-1-i; j++</a:t>
            </a:r>
            <a:r>
              <a:rPr lang="en-US" altLang="zh-CN" sz="2800">
                <a:solidFill>
                  <a:srgbClr val="000000"/>
                </a:solidFill>
                <a:latin typeface="Times New Roman" panose="02020603050405020304" pitchFamily="18" charset="0"/>
              </a:rPr>
              <a:t>) </a:t>
            </a:r>
            <a:r>
              <a:rPr lang="zh-CN" altLang="en-US" sz="2800">
                <a:solidFill>
                  <a:srgbClr val="CC0000"/>
                </a:solidFill>
                <a:latin typeface="Times New Roman" panose="02020603050405020304" pitchFamily="18" charset="0"/>
              </a:rPr>
              <a:t> </a:t>
            </a:r>
            <a:endParaRPr lang="en-US" altLang="zh-CN" sz="2800">
              <a:solidFill>
                <a:srgbClr val="000000"/>
              </a:solidFill>
              <a:latin typeface="Times New Roman" panose="02020603050405020304" pitchFamily="18" charset="0"/>
            </a:endParaRPr>
          </a:p>
          <a:p>
            <a:pPr fontAlgn="base">
              <a:spcBef>
                <a:spcPct val="0"/>
              </a:spcBef>
              <a:spcAft>
                <a:spcPct val="0"/>
              </a:spcAft>
              <a:buClrTx/>
              <a:buSzTx/>
              <a:buFontTx/>
              <a:buNone/>
            </a:pPr>
            <a:r>
              <a:rPr lang="en-US" altLang="zh-CN" sz="2800">
                <a:solidFill>
                  <a:srgbClr val="000000"/>
                </a:solidFill>
                <a:latin typeface="Times New Roman" panose="02020603050405020304" pitchFamily="18" charset="0"/>
              </a:rPr>
              <a:t>	    if(a[j]&gt;a[j+1])</a:t>
            </a:r>
          </a:p>
          <a:p>
            <a:pPr fontAlgn="base">
              <a:spcBef>
                <a:spcPct val="0"/>
              </a:spcBef>
              <a:spcAft>
                <a:spcPct val="0"/>
              </a:spcAft>
              <a:buClrTx/>
              <a:buSzTx/>
              <a:buFontTx/>
              <a:buNone/>
            </a:pPr>
            <a:r>
              <a:rPr lang="en-US" altLang="zh-CN" sz="2800">
                <a:solidFill>
                  <a:srgbClr val="000000"/>
                </a:solidFill>
                <a:latin typeface="Times New Roman" panose="02020603050405020304" pitchFamily="18" charset="0"/>
              </a:rPr>
              <a:t>	    {	</a:t>
            </a:r>
          </a:p>
          <a:p>
            <a:pPr fontAlgn="base">
              <a:spcBef>
                <a:spcPct val="0"/>
              </a:spcBef>
              <a:spcAft>
                <a:spcPct val="0"/>
              </a:spcAft>
              <a:buClrTx/>
              <a:buSzTx/>
              <a:buFontTx/>
              <a:buNone/>
            </a:pPr>
            <a:r>
              <a:rPr lang="en-US" altLang="zh-CN" sz="2800">
                <a:solidFill>
                  <a:srgbClr val="000000"/>
                </a:solidFill>
                <a:latin typeface="Times New Roman" panose="02020603050405020304" pitchFamily="18" charset="0"/>
              </a:rPr>
              <a:t>                   t=a[j];  </a:t>
            </a:r>
          </a:p>
          <a:p>
            <a:pPr fontAlgn="base">
              <a:spcBef>
                <a:spcPct val="0"/>
              </a:spcBef>
              <a:spcAft>
                <a:spcPct val="0"/>
              </a:spcAft>
              <a:buClrTx/>
              <a:buSzTx/>
              <a:buFontTx/>
              <a:buNone/>
            </a:pPr>
            <a:r>
              <a:rPr lang="en-US" altLang="zh-CN" sz="2800">
                <a:solidFill>
                  <a:srgbClr val="000000"/>
                </a:solidFill>
                <a:latin typeface="Times New Roman" panose="02020603050405020304" pitchFamily="18" charset="0"/>
              </a:rPr>
              <a:t>                   a[j]=a[j+1];  </a:t>
            </a:r>
          </a:p>
          <a:p>
            <a:pPr fontAlgn="base">
              <a:spcBef>
                <a:spcPct val="0"/>
              </a:spcBef>
              <a:spcAft>
                <a:spcPct val="0"/>
              </a:spcAft>
              <a:buClrTx/>
              <a:buSzTx/>
              <a:buFontTx/>
              <a:buNone/>
            </a:pPr>
            <a:r>
              <a:rPr lang="en-US" altLang="zh-CN" sz="2800">
                <a:solidFill>
                  <a:srgbClr val="000000"/>
                </a:solidFill>
                <a:latin typeface="Times New Roman" panose="02020603050405020304" pitchFamily="18" charset="0"/>
              </a:rPr>
              <a:t>                   a[j+1]=t;	</a:t>
            </a:r>
          </a:p>
          <a:p>
            <a:pPr fontAlgn="base">
              <a:spcBef>
                <a:spcPct val="0"/>
              </a:spcBef>
              <a:spcAft>
                <a:spcPct val="0"/>
              </a:spcAft>
              <a:buClrTx/>
              <a:buSzTx/>
              <a:buFontTx/>
              <a:buNone/>
            </a:pPr>
            <a:r>
              <a:rPr lang="en-US" altLang="zh-CN" sz="2800">
                <a:solidFill>
                  <a:srgbClr val="000000"/>
                </a:solidFill>
                <a:latin typeface="Times New Roman" panose="02020603050405020304" pitchFamily="18" charset="0"/>
              </a:rPr>
              <a:t>               }</a:t>
            </a:r>
          </a:p>
          <a:p>
            <a:pPr fontAlgn="base">
              <a:spcBef>
                <a:spcPct val="0"/>
              </a:spcBef>
              <a:spcAft>
                <a:spcPct val="0"/>
              </a:spcAft>
              <a:buClrTx/>
              <a:buSzTx/>
              <a:buFontTx/>
              <a:buNone/>
            </a:pPr>
            <a:r>
              <a:rPr lang="en-US" altLang="zh-CN" sz="2800">
                <a:solidFill>
                  <a:srgbClr val="000000"/>
                </a:solidFill>
                <a:latin typeface="Times New Roman" panose="02020603050405020304" pitchFamily="18" charset="0"/>
              </a:rPr>
              <a:t>}</a:t>
            </a:r>
          </a:p>
        </p:txBody>
      </p:sp>
    </p:spTree>
    <p:extLst>
      <p:ext uri="{BB962C8B-B14F-4D97-AF65-F5344CB8AC3E}">
        <p14:creationId xmlns:p14="http://schemas.microsoft.com/office/powerpoint/2010/main" val="119879102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65572"/>
                                        </p:tgtEl>
                                        <p:attrNameLst>
                                          <p:attrName>style.visibility</p:attrName>
                                        </p:attrNameLst>
                                      </p:cBhvr>
                                      <p:to>
                                        <p:strVal val="visible"/>
                                      </p:to>
                                    </p:set>
                                    <p:animEffect transition="in" filter="box(out)">
                                      <p:cBhvr>
                                        <p:cTn id="7" dur="500"/>
                                        <p:tgtEl>
                                          <p:spTgt spid="365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7037388" y="6146800"/>
            <a:ext cx="1905000" cy="457200"/>
          </a:xfrm>
          <a:prstGeom prst="rect">
            <a:avLst/>
          </a:prstGeom>
        </p:spPr>
        <p:txBody>
          <a:bodyPr/>
          <a:lstStyle/>
          <a:p>
            <a:pPr>
              <a:defRPr/>
            </a:pPr>
            <a:fld id="{041D511E-A3D4-4A0A-A9EA-E1FD2D8C0F65}" type="slidenum">
              <a:rPr lang="zh-CN" altLang="en-US"/>
              <a:pPr>
                <a:defRPr/>
              </a:pPr>
              <a:t>28</a:t>
            </a:fld>
            <a:endParaRPr lang="en-US" altLang="zh-CN"/>
          </a:p>
        </p:txBody>
      </p:sp>
      <p:sp>
        <p:nvSpPr>
          <p:cNvPr id="27651" name="Rectangle 3"/>
          <p:cNvSpPr>
            <a:spLocks noGrp="1" noChangeArrowheads="1"/>
          </p:cNvSpPr>
          <p:nvPr>
            <p:ph type="title"/>
          </p:nvPr>
        </p:nvSpPr>
        <p:spPr>
          <a:xfrm>
            <a:off x="179388" y="218728"/>
            <a:ext cx="7772400" cy="762000"/>
          </a:xfrm>
        </p:spPr>
        <p:txBody>
          <a:bodyPr/>
          <a:lstStyle/>
          <a:p>
            <a:pPr eaLnBrk="1" hangingPunct="1"/>
            <a:r>
              <a:rPr lang="zh-CN" altLang="en-US" b="1" dirty="0" smtClean="0">
                <a:solidFill>
                  <a:srgbClr val="FF0000"/>
                </a:solidFill>
              </a:rPr>
              <a:t>冒泡法排序（递归实现）</a:t>
            </a:r>
          </a:p>
        </p:txBody>
      </p:sp>
      <p:sp>
        <p:nvSpPr>
          <p:cNvPr id="365572" name="Text Box 4"/>
          <p:cNvSpPr txBox="1">
            <a:spLocks noChangeArrowheads="1"/>
          </p:cNvSpPr>
          <p:nvPr/>
        </p:nvSpPr>
        <p:spPr bwMode="auto">
          <a:xfrm>
            <a:off x="179388" y="736600"/>
            <a:ext cx="9074150" cy="595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v"/>
              <a:defRPr kumimoji="1" sz="3200" b="1">
                <a:solidFill>
                  <a:schemeClr val="tx1"/>
                </a:solidFill>
                <a:latin typeface="Tahoma" panose="020B0604030504040204" pitchFamily="34" charset="0"/>
                <a:ea typeface="楷体_GB2312" pitchFamily="49" charset="-122"/>
              </a:defRPr>
            </a:lvl1pPr>
            <a:lvl2pPr marL="742950" indent="-285750">
              <a:spcBef>
                <a:spcPct val="20000"/>
              </a:spcBef>
              <a:buClr>
                <a:schemeClr val="accent2"/>
              </a:buClr>
              <a:buSzPct val="65000"/>
              <a:buFont typeface="Wingdings" panose="05000000000000000000" pitchFamily="2" charset="2"/>
              <a:buChar char="F"/>
              <a:defRPr kumimoji="1" sz="2800" b="1">
                <a:solidFill>
                  <a:schemeClr val="tx1"/>
                </a:solidFill>
                <a:latin typeface="Tahoma" panose="020B0604030504040204" pitchFamily="34" charset="0"/>
                <a:ea typeface="楷体_GB2312" pitchFamily="49" charset="-122"/>
              </a:defRPr>
            </a:lvl2pPr>
            <a:lvl3pPr marL="1143000" indent="-228600">
              <a:spcBef>
                <a:spcPct val="20000"/>
              </a:spcBef>
              <a:buClr>
                <a:schemeClr val="accent1"/>
              </a:buClr>
              <a:buSzPct val="65000"/>
              <a:buFont typeface="Wingdings" panose="05000000000000000000" pitchFamily="2" charset="2"/>
              <a:buChar char="M"/>
              <a:defRPr kumimoji="1" sz="2400" b="1">
                <a:solidFill>
                  <a:schemeClr val="tx1"/>
                </a:solidFill>
                <a:latin typeface="Tahoma" panose="020B0604030504040204" pitchFamily="34" charset="0"/>
                <a:ea typeface="楷体_GB2312" pitchFamily="49" charset="-122"/>
              </a:defRPr>
            </a:lvl3pPr>
            <a:lvl4pPr marL="1600200" indent="-228600">
              <a:spcBef>
                <a:spcPct val="20000"/>
              </a:spcBef>
              <a:buClr>
                <a:schemeClr val="folHlink"/>
              </a:buClr>
              <a:buSzPct val="70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4pPr>
            <a:lvl5pPr marL="2057400" indent="-228600">
              <a:spcBef>
                <a:spcPct val="20000"/>
              </a:spcBef>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SzPct val="55000"/>
              <a:buFont typeface="Wingdings" panose="05000000000000000000" pitchFamily="2" charset="2"/>
              <a:buChar char="n"/>
              <a:defRPr kumimoji="1" sz="2000" b="1">
                <a:solidFill>
                  <a:schemeClr val="tx1"/>
                </a:solidFill>
                <a:latin typeface="Tahoma" panose="020B0604030504040204" pitchFamily="34" charset="0"/>
                <a:ea typeface="楷体_GB2312" pitchFamily="49" charset="-122"/>
              </a:defRPr>
            </a:lvl9pPr>
          </a:lstStyle>
          <a:p>
            <a:pPr fontAlgn="base">
              <a:lnSpc>
                <a:spcPct val="85000"/>
              </a:lnSpc>
              <a:spcBef>
                <a:spcPct val="0"/>
              </a:spcBef>
              <a:spcAft>
                <a:spcPct val="0"/>
              </a:spcAft>
              <a:buClrTx/>
              <a:buSzTx/>
              <a:buFontTx/>
              <a:buNone/>
            </a:pPr>
            <a:r>
              <a:rPr lang="en-US" altLang="zh-CN" sz="2800" dirty="0">
                <a:solidFill>
                  <a:srgbClr val="000000"/>
                </a:solidFill>
                <a:latin typeface="Times New Roman" panose="02020603050405020304" pitchFamily="18" charset="0"/>
              </a:rPr>
              <a:t>void </a:t>
            </a:r>
            <a:r>
              <a:rPr lang="en-US" altLang="zh-CN" sz="2800" dirty="0" err="1">
                <a:solidFill>
                  <a:srgbClr val="000000"/>
                </a:solidFill>
                <a:latin typeface="Times New Roman" panose="02020603050405020304" pitchFamily="18" charset="0"/>
              </a:rPr>
              <a:t>bubble_sort</a:t>
            </a:r>
            <a:r>
              <a:rPr lang="en-US" altLang="zh-CN" sz="2800" dirty="0">
                <a:solidFill>
                  <a:srgbClr val="000000"/>
                </a:solidFill>
                <a:latin typeface="Times New Roman" panose="02020603050405020304" pitchFamily="18" charset="0"/>
              </a:rPr>
              <a:t>(</a:t>
            </a:r>
            <a:r>
              <a:rPr lang="en-US" altLang="zh-CN" sz="2800" dirty="0" err="1">
                <a:solidFill>
                  <a:srgbClr val="000000"/>
                </a:solidFill>
                <a:latin typeface="Times New Roman" panose="02020603050405020304" pitchFamily="18" charset="0"/>
              </a:rPr>
              <a:t>int</a:t>
            </a:r>
            <a:r>
              <a:rPr lang="en-US" altLang="zh-CN" sz="2800" dirty="0">
                <a:solidFill>
                  <a:srgbClr val="000000"/>
                </a:solidFill>
                <a:latin typeface="Times New Roman" panose="02020603050405020304" pitchFamily="18" charset="0"/>
              </a:rPr>
              <a:t> a[], </a:t>
            </a:r>
            <a:r>
              <a:rPr lang="en-US" altLang="zh-CN" sz="2800" dirty="0" err="1">
                <a:solidFill>
                  <a:srgbClr val="000000"/>
                </a:solidFill>
                <a:latin typeface="Times New Roman" panose="02020603050405020304" pitchFamily="18" charset="0"/>
              </a:rPr>
              <a:t>int</a:t>
            </a:r>
            <a:r>
              <a:rPr lang="en-US" altLang="zh-CN" sz="2800" dirty="0">
                <a:solidFill>
                  <a:srgbClr val="000000"/>
                </a:solidFill>
                <a:latin typeface="Times New Roman" panose="02020603050405020304" pitchFamily="18" charset="0"/>
              </a:rPr>
              <a:t> n) </a:t>
            </a:r>
            <a:r>
              <a:rPr lang="en-US" altLang="zh-CN" sz="2800" dirty="0">
                <a:solidFill>
                  <a:srgbClr val="C00000"/>
                </a:solidFill>
                <a:latin typeface="Times New Roman" panose="02020603050405020304" pitchFamily="18" charset="0"/>
              </a:rPr>
              <a:t>//n</a:t>
            </a:r>
            <a:r>
              <a:rPr lang="zh-CN" altLang="en-US" sz="2800" dirty="0">
                <a:solidFill>
                  <a:srgbClr val="C00000"/>
                </a:solidFill>
                <a:latin typeface="Times New Roman" panose="02020603050405020304" pitchFamily="18" charset="0"/>
              </a:rPr>
              <a:t>为某一趟的最后位置</a:t>
            </a:r>
            <a:endParaRPr lang="en-US" altLang="zh-CN" sz="2800" dirty="0">
              <a:solidFill>
                <a:srgbClr val="C00000"/>
              </a:solidFill>
              <a:latin typeface="Times New Roman" panose="02020603050405020304" pitchFamily="18" charset="0"/>
            </a:endParaRPr>
          </a:p>
          <a:p>
            <a:pPr fontAlgn="base">
              <a:lnSpc>
                <a:spcPct val="85000"/>
              </a:lnSpc>
              <a:spcBef>
                <a:spcPct val="0"/>
              </a:spcBef>
              <a:spcAft>
                <a:spcPct val="0"/>
              </a:spcAft>
              <a:buClrTx/>
              <a:buSzTx/>
              <a:buFontTx/>
              <a:buNone/>
            </a:pPr>
            <a:r>
              <a:rPr lang="en-US" altLang="zh-CN" sz="2800" dirty="0">
                <a:solidFill>
                  <a:srgbClr val="000000"/>
                </a:solidFill>
                <a:latin typeface="Times New Roman" panose="02020603050405020304" pitchFamily="18" charset="0"/>
              </a:rPr>
              <a:t>{</a:t>
            </a:r>
          </a:p>
          <a:p>
            <a:pPr fontAlgn="base">
              <a:lnSpc>
                <a:spcPct val="85000"/>
              </a:lnSpc>
              <a:spcBef>
                <a:spcPct val="0"/>
              </a:spcBef>
              <a:spcAft>
                <a:spcPct val="0"/>
              </a:spcAft>
              <a:buClrTx/>
              <a:buSzTx/>
              <a:buFontTx/>
              <a:buNone/>
            </a:pPr>
            <a:r>
              <a:rPr lang="en-US" altLang="zh-CN" sz="2800" dirty="0">
                <a:solidFill>
                  <a:srgbClr val="000000"/>
                </a:solidFill>
                <a:latin typeface="Times New Roman" panose="02020603050405020304" pitchFamily="18" charset="0"/>
              </a:rPr>
              <a:t>	</a:t>
            </a:r>
            <a:r>
              <a:rPr lang="en-US" altLang="zh-CN" sz="2800" dirty="0" err="1">
                <a:solidFill>
                  <a:srgbClr val="000000"/>
                </a:solidFill>
                <a:latin typeface="Times New Roman" panose="02020603050405020304" pitchFamily="18" charset="0"/>
              </a:rPr>
              <a:t>int</a:t>
            </a:r>
            <a:r>
              <a:rPr lang="en-US" altLang="zh-CN" sz="2800" dirty="0">
                <a:solidFill>
                  <a:srgbClr val="000000"/>
                </a:solidFill>
                <a:latin typeface="Times New Roman" panose="02020603050405020304" pitchFamily="18" charset="0"/>
              </a:rPr>
              <a:t> j, t;</a:t>
            </a:r>
          </a:p>
          <a:p>
            <a:pPr fontAlgn="base">
              <a:lnSpc>
                <a:spcPct val="85000"/>
              </a:lnSpc>
              <a:spcBef>
                <a:spcPct val="0"/>
              </a:spcBef>
              <a:spcAft>
                <a:spcPct val="0"/>
              </a:spcAft>
              <a:buClrTx/>
              <a:buSzTx/>
              <a:buFontTx/>
              <a:buNone/>
            </a:pPr>
            <a:r>
              <a:rPr lang="en-US" altLang="zh-CN" sz="2800" dirty="0">
                <a:solidFill>
                  <a:srgbClr val="000000"/>
                </a:solidFill>
                <a:latin typeface="Times New Roman" panose="02020603050405020304" pitchFamily="18" charset="0"/>
              </a:rPr>
              <a:t>	if (n == 0)</a:t>
            </a:r>
          </a:p>
          <a:p>
            <a:pPr fontAlgn="base">
              <a:lnSpc>
                <a:spcPct val="85000"/>
              </a:lnSpc>
              <a:spcBef>
                <a:spcPct val="0"/>
              </a:spcBef>
              <a:spcAft>
                <a:spcPct val="0"/>
              </a:spcAft>
              <a:buClrTx/>
              <a:buSzTx/>
              <a:buFontTx/>
              <a:buNone/>
            </a:pPr>
            <a:r>
              <a:rPr lang="en-US" altLang="zh-CN" sz="2800" dirty="0">
                <a:solidFill>
                  <a:srgbClr val="000000"/>
                </a:solidFill>
                <a:latin typeface="Times New Roman" panose="02020603050405020304" pitchFamily="18" charset="0"/>
              </a:rPr>
              <a:t>		return;</a:t>
            </a:r>
          </a:p>
          <a:p>
            <a:pPr fontAlgn="base">
              <a:lnSpc>
                <a:spcPct val="85000"/>
              </a:lnSpc>
              <a:spcBef>
                <a:spcPct val="0"/>
              </a:spcBef>
              <a:spcAft>
                <a:spcPct val="0"/>
              </a:spcAft>
              <a:buClrTx/>
              <a:buSzTx/>
              <a:buFontTx/>
              <a:buNone/>
            </a:pPr>
            <a:r>
              <a:rPr lang="en-US" altLang="zh-CN" sz="2800" dirty="0">
                <a:solidFill>
                  <a:srgbClr val="000000"/>
                </a:solidFill>
                <a:latin typeface="Times New Roman" panose="02020603050405020304" pitchFamily="18" charset="0"/>
              </a:rPr>
              <a:t>	for (j = 0; j&lt; </a:t>
            </a:r>
            <a:r>
              <a:rPr lang="en-US" altLang="zh-CN" sz="2800" dirty="0" smtClean="0">
                <a:solidFill>
                  <a:srgbClr val="000000"/>
                </a:solidFill>
                <a:latin typeface="Times New Roman" panose="02020603050405020304" pitchFamily="18" charset="0"/>
              </a:rPr>
              <a:t>n; </a:t>
            </a:r>
            <a:r>
              <a:rPr lang="en-US" altLang="zh-CN" sz="2800" dirty="0" err="1">
                <a:solidFill>
                  <a:srgbClr val="000000"/>
                </a:solidFill>
                <a:latin typeface="Times New Roman" panose="02020603050405020304" pitchFamily="18" charset="0"/>
              </a:rPr>
              <a:t>j++</a:t>
            </a:r>
            <a:r>
              <a:rPr lang="en-US" altLang="zh-CN" sz="2800" dirty="0">
                <a:solidFill>
                  <a:srgbClr val="000000"/>
                </a:solidFill>
                <a:latin typeface="Times New Roman" panose="02020603050405020304" pitchFamily="18" charset="0"/>
              </a:rPr>
              <a:t>)</a:t>
            </a:r>
          </a:p>
          <a:p>
            <a:pPr fontAlgn="base">
              <a:lnSpc>
                <a:spcPct val="85000"/>
              </a:lnSpc>
              <a:spcBef>
                <a:spcPct val="0"/>
              </a:spcBef>
              <a:spcAft>
                <a:spcPct val="0"/>
              </a:spcAft>
              <a:buClrTx/>
              <a:buSzTx/>
              <a:buFontTx/>
              <a:buNone/>
            </a:pPr>
            <a:r>
              <a:rPr lang="en-US" altLang="zh-CN" sz="2800" dirty="0">
                <a:solidFill>
                  <a:srgbClr val="000000"/>
                </a:solidFill>
                <a:latin typeface="Times New Roman" panose="02020603050405020304" pitchFamily="18" charset="0"/>
              </a:rPr>
              <a:t>	{</a:t>
            </a:r>
          </a:p>
          <a:p>
            <a:pPr fontAlgn="base">
              <a:lnSpc>
                <a:spcPct val="85000"/>
              </a:lnSpc>
              <a:spcBef>
                <a:spcPct val="0"/>
              </a:spcBef>
              <a:spcAft>
                <a:spcPct val="0"/>
              </a:spcAft>
              <a:buClrTx/>
              <a:buSzTx/>
              <a:buFontTx/>
              <a:buNone/>
            </a:pPr>
            <a:r>
              <a:rPr lang="en-US" altLang="zh-CN" sz="2800" dirty="0">
                <a:solidFill>
                  <a:srgbClr val="000000"/>
                </a:solidFill>
                <a:latin typeface="Times New Roman" panose="02020603050405020304" pitchFamily="18" charset="0"/>
              </a:rPr>
              <a:t>		if (a[j]&gt;a[j + 1])</a:t>
            </a:r>
          </a:p>
          <a:p>
            <a:pPr fontAlgn="base">
              <a:lnSpc>
                <a:spcPct val="85000"/>
              </a:lnSpc>
              <a:spcBef>
                <a:spcPct val="0"/>
              </a:spcBef>
              <a:spcAft>
                <a:spcPct val="0"/>
              </a:spcAft>
              <a:buClrTx/>
              <a:buSzTx/>
              <a:buFontTx/>
              <a:buNone/>
            </a:pPr>
            <a:r>
              <a:rPr lang="en-US" altLang="zh-CN" sz="2800" dirty="0">
                <a:solidFill>
                  <a:srgbClr val="000000"/>
                </a:solidFill>
                <a:latin typeface="Times New Roman" panose="02020603050405020304" pitchFamily="18" charset="0"/>
              </a:rPr>
              <a:t>		{</a:t>
            </a:r>
          </a:p>
          <a:p>
            <a:pPr fontAlgn="base">
              <a:lnSpc>
                <a:spcPct val="85000"/>
              </a:lnSpc>
              <a:spcBef>
                <a:spcPct val="0"/>
              </a:spcBef>
              <a:spcAft>
                <a:spcPct val="0"/>
              </a:spcAft>
              <a:buClrTx/>
              <a:buSzTx/>
              <a:buFontTx/>
              <a:buNone/>
            </a:pPr>
            <a:r>
              <a:rPr lang="en-US" altLang="zh-CN" sz="2800" dirty="0">
                <a:solidFill>
                  <a:srgbClr val="000000"/>
                </a:solidFill>
                <a:latin typeface="Times New Roman" panose="02020603050405020304" pitchFamily="18" charset="0"/>
              </a:rPr>
              <a:t>			t = a[j];</a:t>
            </a:r>
          </a:p>
          <a:p>
            <a:pPr fontAlgn="base">
              <a:lnSpc>
                <a:spcPct val="85000"/>
              </a:lnSpc>
              <a:spcBef>
                <a:spcPct val="0"/>
              </a:spcBef>
              <a:spcAft>
                <a:spcPct val="0"/>
              </a:spcAft>
              <a:buClrTx/>
              <a:buSzTx/>
              <a:buFontTx/>
              <a:buNone/>
            </a:pPr>
            <a:r>
              <a:rPr lang="en-US" altLang="zh-CN" sz="2800" dirty="0">
                <a:solidFill>
                  <a:srgbClr val="000000"/>
                </a:solidFill>
                <a:latin typeface="Times New Roman" panose="02020603050405020304" pitchFamily="18" charset="0"/>
              </a:rPr>
              <a:t>			a[j] = a[j + 1];</a:t>
            </a:r>
          </a:p>
          <a:p>
            <a:pPr fontAlgn="base">
              <a:lnSpc>
                <a:spcPct val="85000"/>
              </a:lnSpc>
              <a:spcBef>
                <a:spcPct val="0"/>
              </a:spcBef>
              <a:spcAft>
                <a:spcPct val="0"/>
              </a:spcAft>
              <a:buClrTx/>
              <a:buSzTx/>
              <a:buFontTx/>
              <a:buNone/>
            </a:pPr>
            <a:r>
              <a:rPr lang="en-US" altLang="zh-CN" sz="2800" dirty="0">
                <a:solidFill>
                  <a:srgbClr val="000000"/>
                </a:solidFill>
                <a:latin typeface="Times New Roman" panose="02020603050405020304" pitchFamily="18" charset="0"/>
              </a:rPr>
              <a:t>			a[j + 1] = t;</a:t>
            </a:r>
          </a:p>
          <a:p>
            <a:pPr fontAlgn="base">
              <a:lnSpc>
                <a:spcPct val="85000"/>
              </a:lnSpc>
              <a:spcBef>
                <a:spcPct val="0"/>
              </a:spcBef>
              <a:spcAft>
                <a:spcPct val="0"/>
              </a:spcAft>
              <a:buClrTx/>
              <a:buSzTx/>
              <a:buFontTx/>
              <a:buNone/>
            </a:pPr>
            <a:r>
              <a:rPr lang="en-US" altLang="zh-CN" sz="2800" dirty="0">
                <a:solidFill>
                  <a:srgbClr val="000000"/>
                </a:solidFill>
                <a:latin typeface="Times New Roman" panose="02020603050405020304" pitchFamily="18" charset="0"/>
              </a:rPr>
              <a:t>		}</a:t>
            </a:r>
          </a:p>
          <a:p>
            <a:pPr fontAlgn="base">
              <a:lnSpc>
                <a:spcPct val="85000"/>
              </a:lnSpc>
              <a:spcBef>
                <a:spcPct val="0"/>
              </a:spcBef>
              <a:spcAft>
                <a:spcPct val="0"/>
              </a:spcAft>
              <a:buClrTx/>
              <a:buSzTx/>
              <a:buFontTx/>
              <a:buNone/>
            </a:pPr>
            <a:r>
              <a:rPr lang="en-US" altLang="zh-CN" sz="2800" dirty="0">
                <a:solidFill>
                  <a:srgbClr val="000000"/>
                </a:solidFill>
                <a:latin typeface="Times New Roman" panose="02020603050405020304" pitchFamily="18" charset="0"/>
              </a:rPr>
              <a:t>	}</a:t>
            </a:r>
          </a:p>
          <a:p>
            <a:pPr fontAlgn="base">
              <a:lnSpc>
                <a:spcPct val="85000"/>
              </a:lnSpc>
              <a:spcBef>
                <a:spcPct val="0"/>
              </a:spcBef>
              <a:spcAft>
                <a:spcPct val="0"/>
              </a:spcAft>
              <a:buClrTx/>
              <a:buSzTx/>
              <a:buFontTx/>
              <a:buNone/>
            </a:pPr>
            <a:r>
              <a:rPr lang="en-US" altLang="zh-CN" sz="2800" dirty="0">
                <a:solidFill>
                  <a:srgbClr val="000000"/>
                </a:solidFill>
                <a:latin typeface="Times New Roman" panose="02020603050405020304" pitchFamily="18" charset="0"/>
              </a:rPr>
              <a:t>	</a:t>
            </a:r>
            <a:r>
              <a:rPr lang="en-US" altLang="zh-CN" sz="2800" dirty="0" err="1">
                <a:solidFill>
                  <a:srgbClr val="FF0000"/>
                </a:solidFill>
                <a:latin typeface="Times New Roman" panose="02020603050405020304" pitchFamily="18" charset="0"/>
              </a:rPr>
              <a:t>bubble_sort</a:t>
            </a:r>
            <a:r>
              <a:rPr lang="en-US" altLang="zh-CN" sz="2800" dirty="0">
                <a:solidFill>
                  <a:srgbClr val="FF0000"/>
                </a:solidFill>
                <a:latin typeface="Times New Roman" panose="02020603050405020304" pitchFamily="18" charset="0"/>
              </a:rPr>
              <a:t>(a, n - 1);</a:t>
            </a:r>
          </a:p>
          <a:p>
            <a:pPr fontAlgn="base">
              <a:lnSpc>
                <a:spcPct val="85000"/>
              </a:lnSpc>
              <a:spcBef>
                <a:spcPct val="0"/>
              </a:spcBef>
              <a:spcAft>
                <a:spcPct val="0"/>
              </a:spcAft>
              <a:buClrTx/>
              <a:buSzTx/>
              <a:buFontTx/>
              <a:buNone/>
            </a:pPr>
            <a:r>
              <a:rPr lang="en-US" altLang="zh-CN" sz="2800" dirty="0">
                <a:solidFill>
                  <a:srgbClr val="000000"/>
                </a:solidFill>
                <a:latin typeface="Times New Roman" panose="02020603050405020304" pitchFamily="18" charset="0"/>
              </a:rPr>
              <a:t>}</a:t>
            </a:r>
          </a:p>
        </p:txBody>
      </p:sp>
    </p:spTree>
    <p:extLst>
      <p:ext uri="{BB962C8B-B14F-4D97-AF65-F5344CB8AC3E}">
        <p14:creationId xmlns:p14="http://schemas.microsoft.com/office/powerpoint/2010/main" val="377136895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65572"/>
                                        </p:tgtEl>
                                        <p:attrNameLst>
                                          <p:attrName>style.visibility</p:attrName>
                                        </p:attrNameLst>
                                      </p:cBhvr>
                                      <p:to>
                                        <p:strVal val="visible"/>
                                      </p:to>
                                    </p:set>
                                    <p:animEffect transition="in" filter="barn(inVertical)">
                                      <p:cBhvr>
                                        <p:cTn id="7" dur="500"/>
                                        <p:tgtEl>
                                          <p:spTgt spid="365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思考</a:t>
            </a:r>
            <a:endParaRPr lang="zh-CN" altLang="en-US" dirty="0">
              <a:solidFill>
                <a:srgbClr val="FF0000"/>
              </a:solidFill>
            </a:endParaRPr>
          </a:p>
        </p:txBody>
      </p:sp>
      <p:sp>
        <p:nvSpPr>
          <p:cNvPr id="3" name="竖排文字占位符 2"/>
          <p:cNvSpPr>
            <a:spLocks noGrp="1"/>
          </p:cNvSpPr>
          <p:nvPr>
            <p:ph type="body" orient="vert" idx="1"/>
          </p:nvPr>
        </p:nvSpPr>
        <p:spPr/>
        <p:txBody>
          <a:bodyPr vert="horz"/>
          <a:lstStyle/>
          <a:p>
            <a:r>
              <a:rPr lang="zh-CN" altLang="en-US" b="1" dirty="0" smtClean="0"/>
              <a:t>简单选择排序、交换排序如何递归实现？</a:t>
            </a:r>
            <a:endParaRPr lang="zh-CN" altLang="en-US" b="1" dirty="0"/>
          </a:p>
        </p:txBody>
      </p:sp>
      <p:sp>
        <p:nvSpPr>
          <p:cNvPr id="4" name="灯片编号占位符 3"/>
          <p:cNvSpPr>
            <a:spLocks noGrp="1"/>
          </p:cNvSpPr>
          <p:nvPr>
            <p:ph type="sldNum" sz="quarter" idx="10"/>
          </p:nvPr>
        </p:nvSpPr>
        <p:spPr/>
        <p:txBody>
          <a:bodyPr/>
          <a:lstStyle/>
          <a:p>
            <a:pPr>
              <a:defRPr/>
            </a:pPr>
            <a:fld id="{4523870D-656D-45CB-8EC1-8110C5077B7D}" type="slidenum">
              <a:rPr lang="en-US" altLang="zh-CN" smtClean="0"/>
              <a:pPr>
                <a:defRPr/>
              </a:pPr>
              <a:t>29</a:t>
            </a:fld>
            <a:endParaRPr lang="en-US" altLang="zh-CN"/>
          </a:p>
        </p:txBody>
      </p:sp>
    </p:spTree>
    <p:extLst>
      <p:ext uri="{BB962C8B-B14F-4D97-AF65-F5344CB8AC3E}">
        <p14:creationId xmlns:p14="http://schemas.microsoft.com/office/powerpoint/2010/main" val="3431629981"/>
      </p:ext>
    </p:extLst>
  </p:cSld>
  <p:clrMapOvr>
    <a:masterClrMapping/>
  </p:clrMapOvr>
  <p:transition spd="slow">
    <p:cover dir="d"/>
    <p:sndAc>
      <p:stSnd>
        <p:snd r:embed="rId2" name="camera.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idx="4294967295"/>
          </p:nvPr>
        </p:nvSpPr>
        <p:spPr>
          <a:xfrm>
            <a:off x="681038" y="332656"/>
            <a:ext cx="7797800" cy="839788"/>
          </a:xfrm>
        </p:spPr>
        <p:txBody>
          <a:bodyPr/>
          <a:lstStyle/>
          <a:p>
            <a:pPr>
              <a:defRPr/>
            </a:pPr>
            <a:r>
              <a:rPr lang="zh-CN" altLang="en-US" dirty="0">
                <a:solidFill>
                  <a:srgbClr val="FF0000"/>
                </a:solidFill>
              </a:rPr>
              <a:t>函数的递归调用</a:t>
            </a:r>
          </a:p>
        </p:txBody>
      </p:sp>
      <p:sp>
        <p:nvSpPr>
          <p:cNvPr id="150534" name="Text Box 6"/>
          <p:cNvSpPr txBox="1">
            <a:spLocks noChangeArrowheads="1"/>
          </p:cNvSpPr>
          <p:nvPr/>
        </p:nvSpPr>
        <p:spPr bwMode="auto">
          <a:xfrm>
            <a:off x="1525861" y="2060848"/>
            <a:ext cx="1677987" cy="213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0" fontAlgn="base" hangingPunct="0">
              <a:lnSpc>
                <a:spcPct val="80000"/>
              </a:lnSpc>
              <a:spcBef>
                <a:spcPct val="0"/>
              </a:spcBef>
              <a:spcAft>
                <a:spcPct val="0"/>
              </a:spcAft>
            </a:pPr>
            <a:r>
              <a:rPr lang="en-US" altLang="zh-CN" sz="2800" b="1">
                <a:solidFill>
                  <a:srgbClr val="000000"/>
                </a:solidFill>
              </a:rPr>
              <a:t>int f( )</a:t>
            </a:r>
          </a:p>
          <a:p>
            <a:pPr eaLnBrk="0" fontAlgn="base" hangingPunct="0">
              <a:lnSpc>
                <a:spcPct val="80000"/>
              </a:lnSpc>
              <a:spcBef>
                <a:spcPct val="0"/>
              </a:spcBef>
              <a:spcAft>
                <a:spcPct val="0"/>
              </a:spcAft>
            </a:pPr>
            <a:r>
              <a:rPr lang="en-US" altLang="zh-CN" sz="2800" b="1">
                <a:solidFill>
                  <a:srgbClr val="000000"/>
                </a:solidFill>
              </a:rPr>
              <a:t>{  </a:t>
            </a:r>
          </a:p>
          <a:p>
            <a:pPr eaLnBrk="0" fontAlgn="base" hangingPunct="0">
              <a:lnSpc>
                <a:spcPct val="80000"/>
              </a:lnSpc>
              <a:spcBef>
                <a:spcPct val="0"/>
              </a:spcBef>
              <a:spcAft>
                <a:spcPct val="0"/>
              </a:spcAft>
            </a:pPr>
            <a:r>
              <a:rPr lang="en-US" altLang="zh-CN" sz="2800" b="1">
                <a:solidFill>
                  <a:srgbClr val="000000"/>
                </a:solidFill>
              </a:rPr>
              <a:t>   ……</a:t>
            </a:r>
          </a:p>
          <a:p>
            <a:pPr eaLnBrk="0" fontAlgn="base" hangingPunct="0">
              <a:lnSpc>
                <a:spcPct val="80000"/>
              </a:lnSpc>
              <a:spcBef>
                <a:spcPct val="0"/>
              </a:spcBef>
              <a:spcAft>
                <a:spcPct val="0"/>
              </a:spcAft>
            </a:pPr>
            <a:r>
              <a:rPr lang="en-US" altLang="zh-CN" sz="2800" b="1">
                <a:solidFill>
                  <a:srgbClr val="000000"/>
                </a:solidFill>
              </a:rPr>
              <a:t>   x=f( )</a:t>
            </a:r>
          </a:p>
          <a:p>
            <a:pPr eaLnBrk="0" fontAlgn="base" hangingPunct="0">
              <a:lnSpc>
                <a:spcPct val="80000"/>
              </a:lnSpc>
              <a:spcBef>
                <a:spcPct val="0"/>
              </a:spcBef>
              <a:spcAft>
                <a:spcPct val="0"/>
              </a:spcAft>
            </a:pPr>
            <a:r>
              <a:rPr lang="en-US" altLang="zh-CN" sz="2800" b="1">
                <a:solidFill>
                  <a:srgbClr val="000000"/>
                </a:solidFill>
              </a:rPr>
              <a:t>   ……</a:t>
            </a:r>
          </a:p>
          <a:p>
            <a:pPr eaLnBrk="0" fontAlgn="base" hangingPunct="0">
              <a:lnSpc>
                <a:spcPct val="80000"/>
              </a:lnSpc>
              <a:spcBef>
                <a:spcPct val="0"/>
              </a:spcBef>
              <a:spcAft>
                <a:spcPct val="0"/>
              </a:spcAft>
            </a:pPr>
            <a:r>
              <a:rPr lang="en-US" altLang="zh-CN" sz="2800" b="1">
                <a:solidFill>
                  <a:srgbClr val="000000"/>
                </a:solidFill>
              </a:rPr>
              <a:t>}</a:t>
            </a:r>
          </a:p>
        </p:txBody>
      </p:sp>
      <p:sp>
        <p:nvSpPr>
          <p:cNvPr id="9" name="Text Box 4"/>
          <p:cNvSpPr txBox="1">
            <a:spLocks noChangeArrowheads="1"/>
          </p:cNvSpPr>
          <p:nvPr/>
        </p:nvSpPr>
        <p:spPr bwMode="auto">
          <a:xfrm>
            <a:off x="5771728" y="1955725"/>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0" fontAlgn="base" hangingPunct="0">
              <a:spcBef>
                <a:spcPct val="50000"/>
              </a:spcBef>
              <a:spcAft>
                <a:spcPct val="0"/>
              </a:spcAft>
            </a:pPr>
            <a:r>
              <a:rPr lang="en-US" altLang="zh-CN" sz="2800" b="1">
                <a:solidFill>
                  <a:srgbClr val="000000"/>
                </a:solidFill>
              </a:rPr>
              <a:t>f</a:t>
            </a:r>
            <a:r>
              <a:rPr lang="zh-CN" altLang="en-US" sz="2800" b="1">
                <a:solidFill>
                  <a:srgbClr val="000000"/>
                </a:solidFill>
              </a:rPr>
              <a:t>函数</a:t>
            </a:r>
          </a:p>
        </p:txBody>
      </p:sp>
      <p:sp>
        <p:nvSpPr>
          <p:cNvPr id="10" name="Text Box 5"/>
          <p:cNvSpPr txBox="1">
            <a:spLocks noChangeArrowheads="1"/>
          </p:cNvSpPr>
          <p:nvPr/>
        </p:nvSpPr>
        <p:spPr bwMode="auto">
          <a:xfrm>
            <a:off x="5390728" y="3098725"/>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0" fontAlgn="base" hangingPunct="0">
              <a:spcBef>
                <a:spcPct val="50000"/>
              </a:spcBef>
              <a:spcAft>
                <a:spcPct val="0"/>
              </a:spcAft>
            </a:pPr>
            <a:r>
              <a:rPr lang="zh-CN" altLang="en-US" sz="2800" b="1">
                <a:solidFill>
                  <a:srgbClr val="000000"/>
                </a:solidFill>
              </a:rPr>
              <a:t>调用</a:t>
            </a:r>
            <a:r>
              <a:rPr lang="en-US" altLang="zh-CN" sz="2800" b="1">
                <a:solidFill>
                  <a:srgbClr val="000000"/>
                </a:solidFill>
              </a:rPr>
              <a:t>f</a:t>
            </a:r>
            <a:r>
              <a:rPr lang="zh-CN" altLang="en-US" sz="2800" b="1">
                <a:solidFill>
                  <a:srgbClr val="000000"/>
                </a:solidFill>
              </a:rPr>
              <a:t>函数</a:t>
            </a:r>
          </a:p>
        </p:txBody>
      </p:sp>
      <p:sp>
        <p:nvSpPr>
          <p:cNvPr id="11" name="Line 6"/>
          <p:cNvSpPr>
            <a:spLocks noChangeShapeType="1"/>
          </p:cNvSpPr>
          <p:nvPr/>
        </p:nvSpPr>
        <p:spPr bwMode="auto">
          <a:xfrm>
            <a:off x="6152728" y="2412925"/>
            <a:ext cx="0" cy="7620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2" name="Line 7"/>
          <p:cNvSpPr>
            <a:spLocks noChangeShapeType="1"/>
          </p:cNvSpPr>
          <p:nvPr/>
        </p:nvSpPr>
        <p:spPr bwMode="auto">
          <a:xfrm>
            <a:off x="6152728" y="3632125"/>
            <a:ext cx="0" cy="3810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3" name="Line 8"/>
          <p:cNvSpPr>
            <a:spLocks noChangeShapeType="1"/>
          </p:cNvSpPr>
          <p:nvPr/>
        </p:nvSpPr>
        <p:spPr bwMode="auto">
          <a:xfrm flipH="1">
            <a:off x="5162128" y="4013125"/>
            <a:ext cx="990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4" name="Line 9"/>
          <p:cNvSpPr>
            <a:spLocks noChangeShapeType="1"/>
          </p:cNvSpPr>
          <p:nvPr/>
        </p:nvSpPr>
        <p:spPr bwMode="auto">
          <a:xfrm>
            <a:off x="5190703" y="2208138"/>
            <a:ext cx="0" cy="180498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5" name="Line 10"/>
          <p:cNvSpPr>
            <a:spLocks noChangeShapeType="1"/>
          </p:cNvSpPr>
          <p:nvPr/>
        </p:nvSpPr>
        <p:spPr bwMode="auto">
          <a:xfrm>
            <a:off x="5179591" y="2219250"/>
            <a:ext cx="6096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6" name="Text Box 24"/>
          <p:cNvSpPr txBox="1">
            <a:spLocks noChangeArrowheads="1"/>
          </p:cNvSpPr>
          <p:nvPr/>
        </p:nvSpPr>
        <p:spPr bwMode="auto">
          <a:xfrm>
            <a:off x="4476328" y="1993825"/>
            <a:ext cx="5334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0" fontAlgn="base" hangingPunct="0">
              <a:spcBef>
                <a:spcPct val="50000"/>
              </a:spcBef>
              <a:spcAft>
                <a:spcPct val="0"/>
              </a:spcAft>
            </a:pPr>
            <a:r>
              <a:rPr lang="zh-CN" altLang="en-US" sz="2800" b="1">
                <a:solidFill>
                  <a:srgbClr val="0000CC"/>
                </a:solidFill>
              </a:rPr>
              <a:t>参数有变化</a:t>
            </a:r>
          </a:p>
        </p:txBody>
      </p:sp>
    </p:spTree>
    <p:extLst>
      <p:ext uri="{BB962C8B-B14F-4D97-AF65-F5344CB8AC3E}">
        <p14:creationId xmlns:p14="http://schemas.microsoft.com/office/powerpoint/2010/main" val="16937975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34"/>
                                        </p:tgtEl>
                                        <p:attrNameLst>
                                          <p:attrName>style.visibility</p:attrName>
                                        </p:attrNameLst>
                                      </p:cBhvr>
                                      <p:to>
                                        <p:strVal val="visible"/>
                                      </p:to>
                                    </p:set>
                                    <p:anim calcmode="lin" valueType="num">
                                      <p:cBhvr additive="base">
                                        <p:cTn id="7" dur="500" fill="hold"/>
                                        <p:tgtEl>
                                          <p:spTgt spid="150534"/>
                                        </p:tgtEl>
                                        <p:attrNameLst>
                                          <p:attrName>ppt_x</p:attrName>
                                        </p:attrNameLst>
                                      </p:cBhvr>
                                      <p:tavLst>
                                        <p:tav tm="0">
                                          <p:val>
                                            <p:strVal val="0-#ppt_w/2"/>
                                          </p:val>
                                        </p:tav>
                                        <p:tav tm="100000">
                                          <p:val>
                                            <p:strVal val="#ppt_x"/>
                                          </p:val>
                                        </p:tav>
                                      </p:tavLst>
                                    </p:anim>
                                    <p:anim calcmode="lin" valueType="num">
                                      <p:cBhvr additive="base">
                                        <p:cTn id="8" dur="500" fill="hold"/>
                                        <p:tgtEl>
                                          <p:spTgt spid="1505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ppt_x</p:attrName>
                                        </p:attrNameLst>
                                      </p:cBhvr>
                                      <p:tavLst>
                                        <p:tav tm="0">
                                          <p:val>
                                            <p:strVal val="#ppt_x-#ppt_w/2"/>
                                          </p:val>
                                        </p:tav>
                                        <p:tav tm="100000">
                                          <p:val>
                                            <p:strVal val="#ppt_x"/>
                                          </p:val>
                                        </p:tav>
                                      </p:tavLst>
                                    </p:anim>
                                    <p:anim calcmode="lin" valueType="num">
                                      <p:cBhvr>
                                        <p:cTn id="14" dur="500" fill="hold"/>
                                        <p:tgtEl>
                                          <p:spTgt spid="9"/>
                                        </p:tgtEl>
                                        <p:attrNameLst>
                                          <p:attrName>ppt_y</p:attrName>
                                        </p:attrNameLst>
                                      </p:cBhvr>
                                      <p:tavLst>
                                        <p:tav tm="0">
                                          <p:val>
                                            <p:strVal val="#ppt_y"/>
                                          </p:val>
                                        </p:tav>
                                        <p:tav tm="100000">
                                          <p:val>
                                            <p:strVal val="#ppt_y"/>
                                          </p:val>
                                        </p:tav>
                                      </p:tavLst>
                                    </p:anim>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7" presetClass="entr" presetSubtype="1"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ppt_x</p:attrName>
                                        </p:attrNameLst>
                                      </p:cBhvr>
                                      <p:tavLst>
                                        <p:tav tm="0">
                                          <p:val>
                                            <p:strVal val="#ppt_x"/>
                                          </p:val>
                                        </p:tav>
                                        <p:tav tm="100000">
                                          <p:val>
                                            <p:strVal val="#ppt_x"/>
                                          </p:val>
                                        </p:tav>
                                      </p:tavLst>
                                    </p:anim>
                                    <p:anim calcmode="lin" valueType="num">
                                      <p:cBhvr>
                                        <p:cTn id="22" dur="500" fill="hold"/>
                                        <p:tgtEl>
                                          <p:spTgt spid="11"/>
                                        </p:tgtEl>
                                        <p:attrNameLst>
                                          <p:attrName>ppt_y</p:attrName>
                                        </p:attrNameLst>
                                      </p:cBhvr>
                                      <p:tavLst>
                                        <p:tav tm="0">
                                          <p:val>
                                            <p:strVal val="#ppt_y-#ppt_h/2"/>
                                          </p:val>
                                        </p:tav>
                                        <p:tav tm="100000">
                                          <p:val>
                                            <p:strVal val="#ppt_y"/>
                                          </p:val>
                                        </p:tav>
                                      </p:tavLst>
                                    </p:anim>
                                    <p:anim calcmode="lin" valueType="num">
                                      <p:cBhvr>
                                        <p:cTn id="23" dur="500" fill="hold"/>
                                        <p:tgtEl>
                                          <p:spTgt spid="11"/>
                                        </p:tgtEl>
                                        <p:attrNameLst>
                                          <p:attrName>ppt_w</p:attrName>
                                        </p:attrNameLst>
                                      </p:cBhvr>
                                      <p:tavLst>
                                        <p:tav tm="0">
                                          <p:val>
                                            <p:strVal val="#ppt_w"/>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ppt_x</p:attrName>
                                        </p:attrNameLst>
                                      </p:cBhvr>
                                      <p:tavLst>
                                        <p:tav tm="0">
                                          <p:val>
                                            <p:strVal val="#ppt_x-#ppt_w/2"/>
                                          </p:val>
                                        </p:tav>
                                        <p:tav tm="100000">
                                          <p:val>
                                            <p:strVal val="#ppt_x"/>
                                          </p:val>
                                        </p:tav>
                                      </p:tavLst>
                                    </p:anim>
                                    <p:anim calcmode="lin" valueType="num">
                                      <p:cBhvr>
                                        <p:cTn id="30" dur="500" fill="hold"/>
                                        <p:tgtEl>
                                          <p:spTgt spid="10"/>
                                        </p:tgtEl>
                                        <p:attrNameLst>
                                          <p:attrName>ppt_y</p:attrName>
                                        </p:attrNameLst>
                                      </p:cBhvr>
                                      <p:tavLst>
                                        <p:tav tm="0">
                                          <p:val>
                                            <p:strVal val="#ppt_y"/>
                                          </p:val>
                                        </p:tav>
                                        <p:tav tm="100000">
                                          <p:val>
                                            <p:strVal val="#ppt_y"/>
                                          </p:val>
                                        </p:tav>
                                      </p:tavLst>
                                    </p:anim>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ppt_x</p:attrName>
                                        </p:attrNameLst>
                                      </p:cBhvr>
                                      <p:tavLst>
                                        <p:tav tm="0">
                                          <p:val>
                                            <p:strVal val="#ppt_x"/>
                                          </p:val>
                                        </p:tav>
                                        <p:tav tm="100000">
                                          <p:val>
                                            <p:strVal val="#ppt_x"/>
                                          </p:val>
                                        </p:tav>
                                      </p:tavLst>
                                    </p:anim>
                                    <p:anim calcmode="lin" valueType="num">
                                      <p:cBhvr>
                                        <p:cTn id="38" dur="500" fill="hold"/>
                                        <p:tgtEl>
                                          <p:spTgt spid="12"/>
                                        </p:tgtEl>
                                        <p:attrNameLst>
                                          <p:attrName>ppt_y</p:attrName>
                                        </p:attrNameLst>
                                      </p:cBhvr>
                                      <p:tavLst>
                                        <p:tav tm="0">
                                          <p:val>
                                            <p:strVal val="#ppt_y-#ppt_h/2"/>
                                          </p:val>
                                        </p:tav>
                                        <p:tav tm="100000">
                                          <p:val>
                                            <p:strVal val="#ppt_y"/>
                                          </p:val>
                                        </p:tav>
                                      </p:tavLst>
                                    </p:anim>
                                    <p:anim calcmode="lin" valueType="num">
                                      <p:cBhvr>
                                        <p:cTn id="39" dur="500" fill="hold"/>
                                        <p:tgtEl>
                                          <p:spTgt spid="12"/>
                                        </p:tgtEl>
                                        <p:attrNameLst>
                                          <p:attrName>ppt_w</p:attrName>
                                        </p:attrNameLst>
                                      </p:cBhvr>
                                      <p:tavLst>
                                        <p:tav tm="0">
                                          <p:val>
                                            <p:strVal val="#ppt_w"/>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2"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ppt_x</p:attrName>
                                        </p:attrNameLst>
                                      </p:cBhvr>
                                      <p:tavLst>
                                        <p:tav tm="0">
                                          <p:val>
                                            <p:strVal val="#ppt_x+#ppt_w/2"/>
                                          </p:val>
                                        </p:tav>
                                        <p:tav tm="100000">
                                          <p:val>
                                            <p:strVal val="#ppt_x"/>
                                          </p:val>
                                        </p:tav>
                                      </p:tavLst>
                                    </p:anim>
                                    <p:anim calcmode="lin" valueType="num">
                                      <p:cBhvr>
                                        <p:cTn id="46" dur="500" fill="hold"/>
                                        <p:tgtEl>
                                          <p:spTgt spid="13"/>
                                        </p:tgtEl>
                                        <p:attrNameLst>
                                          <p:attrName>ppt_y</p:attrName>
                                        </p:attrNameLst>
                                      </p:cBhvr>
                                      <p:tavLst>
                                        <p:tav tm="0">
                                          <p:val>
                                            <p:strVal val="#ppt_y"/>
                                          </p:val>
                                        </p:tav>
                                        <p:tav tm="100000">
                                          <p:val>
                                            <p:strVal val="#ppt_y"/>
                                          </p:val>
                                        </p:tav>
                                      </p:tavLst>
                                    </p:anim>
                                    <p:anim calcmode="lin" valueType="num">
                                      <p:cBhvr>
                                        <p:cTn id="47" dur="500" fill="hold"/>
                                        <p:tgtEl>
                                          <p:spTgt spid="13"/>
                                        </p:tgtEl>
                                        <p:attrNameLst>
                                          <p:attrName>ppt_w</p:attrName>
                                        </p:attrNameLst>
                                      </p:cBhvr>
                                      <p:tavLst>
                                        <p:tav tm="0">
                                          <p:val>
                                            <p:fltVal val="0"/>
                                          </p:val>
                                        </p:tav>
                                        <p:tav tm="100000">
                                          <p:val>
                                            <p:strVal val="#ppt_w"/>
                                          </p:val>
                                        </p:tav>
                                      </p:tavLst>
                                    </p:anim>
                                    <p:anim calcmode="lin" valueType="num">
                                      <p:cBhvr>
                                        <p:cTn id="48"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7"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p:cTn id="53" dur="500" fill="hold"/>
                                        <p:tgtEl>
                                          <p:spTgt spid="14"/>
                                        </p:tgtEl>
                                        <p:attrNameLst>
                                          <p:attrName>ppt_x</p:attrName>
                                        </p:attrNameLst>
                                      </p:cBhvr>
                                      <p:tavLst>
                                        <p:tav tm="0">
                                          <p:val>
                                            <p:strVal val="#ppt_x"/>
                                          </p:val>
                                        </p:tav>
                                        <p:tav tm="100000">
                                          <p:val>
                                            <p:strVal val="#ppt_x"/>
                                          </p:val>
                                        </p:tav>
                                      </p:tavLst>
                                    </p:anim>
                                    <p:anim calcmode="lin" valueType="num">
                                      <p:cBhvr>
                                        <p:cTn id="54" dur="500" fill="hold"/>
                                        <p:tgtEl>
                                          <p:spTgt spid="14"/>
                                        </p:tgtEl>
                                        <p:attrNameLst>
                                          <p:attrName>ppt_y</p:attrName>
                                        </p:attrNameLst>
                                      </p:cBhvr>
                                      <p:tavLst>
                                        <p:tav tm="0">
                                          <p:val>
                                            <p:strVal val="#ppt_y+#ppt_h/2"/>
                                          </p:val>
                                        </p:tav>
                                        <p:tav tm="100000">
                                          <p:val>
                                            <p:strVal val="#ppt_y"/>
                                          </p:val>
                                        </p:tav>
                                      </p:tavLst>
                                    </p:anim>
                                    <p:anim calcmode="lin" valueType="num">
                                      <p:cBhvr>
                                        <p:cTn id="55" dur="500" fill="hold"/>
                                        <p:tgtEl>
                                          <p:spTgt spid="14"/>
                                        </p:tgtEl>
                                        <p:attrNameLst>
                                          <p:attrName>ppt_w</p:attrName>
                                        </p:attrNameLst>
                                      </p:cBhvr>
                                      <p:tavLst>
                                        <p:tav tm="0">
                                          <p:val>
                                            <p:strVal val="#ppt_w"/>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7" presetClass="entr" presetSubtype="8"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ppt_x</p:attrName>
                                        </p:attrNameLst>
                                      </p:cBhvr>
                                      <p:tavLst>
                                        <p:tav tm="0">
                                          <p:val>
                                            <p:strVal val="#ppt_x-#ppt_w/2"/>
                                          </p:val>
                                        </p:tav>
                                        <p:tav tm="100000">
                                          <p:val>
                                            <p:strVal val="#ppt_x"/>
                                          </p:val>
                                        </p:tav>
                                      </p:tavLst>
                                    </p:anim>
                                    <p:anim calcmode="lin" valueType="num">
                                      <p:cBhvr>
                                        <p:cTn id="62" dur="500" fill="hold"/>
                                        <p:tgtEl>
                                          <p:spTgt spid="15"/>
                                        </p:tgtEl>
                                        <p:attrNameLst>
                                          <p:attrName>ppt_y</p:attrName>
                                        </p:attrNameLst>
                                      </p:cBhvr>
                                      <p:tavLst>
                                        <p:tav tm="0">
                                          <p:val>
                                            <p:strVal val="#ppt_y"/>
                                          </p:val>
                                        </p:tav>
                                        <p:tav tm="100000">
                                          <p:val>
                                            <p:strVal val="#ppt_y"/>
                                          </p:val>
                                        </p:tav>
                                      </p:tavLst>
                                    </p:anim>
                                    <p:anim calcmode="lin" valueType="num">
                                      <p:cBhvr>
                                        <p:cTn id="63" dur="500" fill="hold"/>
                                        <p:tgtEl>
                                          <p:spTgt spid="15"/>
                                        </p:tgtEl>
                                        <p:attrNameLst>
                                          <p:attrName>ppt_w</p:attrName>
                                        </p:attrNameLst>
                                      </p:cBhvr>
                                      <p:tavLst>
                                        <p:tav tm="0">
                                          <p:val>
                                            <p:fltVal val="0"/>
                                          </p:val>
                                        </p:tav>
                                        <p:tav tm="100000">
                                          <p:val>
                                            <p:strVal val="#ppt_w"/>
                                          </p:val>
                                        </p:tav>
                                      </p:tavLst>
                                    </p:anim>
                                    <p:anim calcmode="lin" valueType="num">
                                      <p:cBhvr>
                                        <p:cTn id="64"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wipe(up)">
                                      <p:cBhvr>
                                        <p:cTn id="6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4" grpId="0" autoUpdateAnimBg="0"/>
      <p:bldP spid="9" grpId="0" autoUpdateAnimBg="0"/>
      <p:bldP spid="10" grpId="0" autoUpdateAnimBg="0"/>
      <p:bldP spid="11" grpId="0" animBg="1"/>
      <p:bldP spid="12" grpId="0" animBg="1"/>
      <p:bldP spid="13" grpId="0" animBg="1"/>
      <p:bldP spid="14" grpId="0" animBg="1"/>
      <p:bldP spid="15" grpId="0" animBg="1"/>
      <p:bldP spid="16"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304800" y="404664"/>
            <a:ext cx="8458200" cy="508000"/>
          </a:xfrm>
        </p:spPr>
        <p:txBody>
          <a:bodyPr/>
          <a:lstStyle/>
          <a:p>
            <a:pPr>
              <a:defRPr/>
            </a:pPr>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8】</a:t>
            </a:r>
            <a:r>
              <a:rPr lang="zh-CN" altLang="en-US" dirty="0" smtClean="0">
                <a:solidFill>
                  <a:srgbClr val="C00000"/>
                </a:solidFill>
              </a:rPr>
              <a:t>折半</a:t>
            </a:r>
            <a:r>
              <a:rPr lang="zh-CN" altLang="en-US" dirty="0">
                <a:solidFill>
                  <a:srgbClr val="C00000"/>
                </a:solidFill>
              </a:rPr>
              <a:t>查找</a:t>
            </a:r>
          </a:p>
        </p:txBody>
      </p:sp>
      <p:sp>
        <p:nvSpPr>
          <p:cNvPr id="62467" name="Rectangle 3"/>
          <p:cNvSpPr>
            <a:spLocks noGrp="1" noChangeArrowheads="1"/>
          </p:cNvSpPr>
          <p:nvPr>
            <p:ph type="body" idx="1"/>
          </p:nvPr>
        </p:nvSpPr>
        <p:spPr>
          <a:xfrm>
            <a:off x="467544" y="763488"/>
            <a:ext cx="8295456" cy="5905872"/>
          </a:xfrm>
        </p:spPr>
        <p:txBody>
          <a:bodyPr/>
          <a:lstStyle/>
          <a:p>
            <a:pPr marL="609600" indent="-609600">
              <a:lnSpc>
                <a:spcPct val="120000"/>
              </a:lnSpc>
            </a:pPr>
            <a:r>
              <a:rPr lang="zh-CN" altLang="en-US" b="1" dirty="0" smtClean="0">
                <a:solidFill>
                  <a:srgbClr val="FF0000"/>
                </a:solidFill>
                <a:effectLst/>
                <a:ea typeface="宋体" panose="02010600030101010101" pitchFamily="2" charset="-122"/>
              </a:rPr>
              <a:t>前提</a:t>
            </a:r>
            <a:r>
              <a:rPr lang="zh-CN" altLang="en-US" b="1" dirty="0" smtClean="0">
                <a:solidFill>
                  <a:schemeClr val="tx1"/>
                </a:solidFill>
                <a:effectLst/>
                <a:ea typeface="宋体" panose="02010600030101010101" pitchFamily="2" charset="-122"/>
              </a:rPr>
              <a:t>：数组中的值按递增次序排好序。</a:t>
            </a:r>
          </a:p>
          <a:p>
            <a:pPr marL="609600" indent="-609600">
              <a:lnSpc>
                <a:spcPct val="120000"/>
              </a:lnSpc>
            </a:pPr>
            <a:r>
              <a:rPr lang="zh-CN" altLang="en-US" b="1" dirty="0" smtClean="0">
                <a:solidFill>
                  <a:srgbClr val="FF0000"/>
                </a:solidFill>
                <a:effectLst/>
                <a:ea typeface="宋体" panose="02010600030101010101" pitchFamily="2" charset="-122"/>
              </a:rPr>
              <a:t>算法</a:t>
            </a:r>
            <a:r>
              <a:rPr lang="zh-CN" altLang="en-US" b="1" dirty="0" smtClean="0">
                <a:solidFill>
                  <a:schemeClr val="tx1"/>
                </a:solidFill>
                <a:effectLst/>
                <a:ea typeface="宋体" panose="02010600030101010101" pitchFamily="2" charset="-122"/>
              </a:rPr>
              <a:t>：</a:t>
            </a:r>
          </a:p>
          <a:p>
            <a:pPr marL="990600" lvl="1" indent="-533400">
              <a:lnSpc>
                <a:spcPct val="120000"/>
              </a:lnSpc>
              <a:buClr>
                <a:schemeClr val="accent2"/>
              </a:buClr>
              <a:buSzTx/>
              <a:buFont typeface="Wingdings" panose="05000000000000000000" pitchFamily="2" charset="2"/>
              <a:buAutoNum type="circleNumDbPlain"/>
            </a:pPr>
            <a:r>
              <a:rPr lang="zh-CN" altLang="en-US" b="1" dirty="0" smtClean="0">
                <a:solidFill>
                  <a:schemeClr val="tx1"/>
                </a:solidFill>
                <a:effectLst/>
                <a:ea typeface="宋体" panose="02010600030101010101" pitchFamily="2" charset="-122"/>
              </a:rPr>
              <a:t>置</a:t>
            </a:r>
            <a:r>
              <a:rPr lang="en-US" altLang="zh-CN" b="1" dirty="0" smtClean="0">
                <a:solidFill>
                  <a:schemeClr val="tx1"/>
                </a:solidFill>
                <a:effectLst/>
                <a:ea typeface="宋体" panose="02010600030101010101" pitchFamily="2" charset="-122"/>
              </a:rPr>
              <a:t>low=0，up=n-1；</a:t>
            </a:r>
          </a:p>
          <a:p>
            <a:pPr marL="990600" lvl="1" indent="-533400">
              <a:lnSpc>
                <a:spcPct val="120000"/>
              </a:lnSpc>
              <a:buClr>
                <a:schemeClr val="accent2"/>
              </a:buClr>
              <a:buSzTx/>
              <a:buFont typeface="Wingdings" panose="05000000000000000000" pitchFamily="2" charset="2"/>
              <a:buAutoNum type="circleNumDbPlain"/>
            </a:pPr>
            <a:r>
              <a:rPr lang="zh-CN" altLang="en-US" b="1" dirty="0" smtClean="0">
                <a:solidFill>
                  <a:schemeClr val="tx1"/>
                </a:solidFill>
                <a:effectLst/>
                <a:ea typeface="宋体" panose="02010600030101010101" pitchFamily="2" charset="-122"/>
              </a:rPr>
              <a:t>若</a:t>
            </a:r>
            <a:r>
              <a:rPr lang="en-US" altLang="zh-CN" b="1" dirty="0" smtClean="0">
                <a:solidFill>
                  <a:schemeClr val="tx1"/>
                </a:solidFill>
                <a:effectLst/>
                <a:ea typeface="宋体" panose="02010600030101010101" pitchFamily="2" charset="-122"/>
              </a:rPr>
              <a:t>low&gt;up，</a:t>
            </a:r>
            <a:r>
              <a:rPr lang="zh-CN" altLang="en-US" b="1" dirty="0" smtClean="0">
                <a:solidFill>
                  <a:schemeClr val="tx1"/>
                </a:solidFill>
                <a:effectLst/>
                <a:ea typeface="宋体" panose="02010600030101010101" pitchFamily="2" charset="-122"/>
              </a:rPr>
              <a:t>则检索失败，算法结束，否则，转第三步；</a:t>
            </a:r>
          </a:p>
          <a:p>
            <a:pPr marL="990600" lvl="1" indent="-533400">
              <a:lnSpc>
                <a:spcPct val="120000"/>
              </a:lnSpc>
              <a:buClr>
                <a:schemeClr val="accent2"/>
              </a:buClr>
              <a:buSzTx/>
              <a:buFont typeface="Wingdings" panose="05000000000000000000" pitchFamily="2" charset="2"/>
              <a:buAutoNum type="circleNumDbPlain"/>
            </a:pPr>
            <a:r>
              <a:rPr lang="zh-CN" altLang="en-US" b="1" dirty="0" smtClean="0">
                <a:solidFill>
                  <a:schemeClr val="tx1"/>
                </a:solidFill>
                <a:effectLst/>
                <a:ea typeface="宋体" panose="02010600030101010101" pitchFamily="2" charset="-122"/>
              </a:rPr>
              <a:t> </a:t>
            </a:r>
            <a:r>
              <a:rPr lang="en-US" altLang="zh-CN" b="1" dirty="0" smtClean="0">
                <a:solidFill>
                  <a:schemeClr val="tx1"/>
                </a:solidFill>
                <a:effectLst/>
                <a:ea typeface="宋体" panose="02010600030101010101" pitchFamily="2" charset="-122"/>
              </a:rPr>
              <a:t>mid=(</a:t>
            </a:r>
            <a:r>
              <a:rPr lang="en-US" altLang="zh-CN" b="1" dirty="0" err="1" smtClean="0">
                <a:solidFill>
                  <a:schemeClr val="tx1"/>
                </a:solidFill>
                <a:effectLst/>
                <a:ea typeface="宋体" panose="02010600030101010101" pitchFamily="2" charset="-122"/>
              </a:rPr>
              <a:t>low+up</a:t>
            </a:r>
            <a:r>
              <a:rPr lang="en-US" altLang="zh-CN" b="1" dirty="0" smtClean="0">
                <a:solidFill>
                  <a:schemeClr val="tx1"/>
                </a:solidFill>
                <a:effectLst/>
                <a:ea typeface="宋体" panose="02010600030101010101" pitchFamily="2" charset="-122"/>
              </a:rPr>
              <a:t>)/2;</a:t>
            </a:r>
          </a:p>
          <a:p>
            <a:pPr marL="990600" lvl="1" indent="-533400">
              <a:lnSpc>
                <a:spcPct val="120000"/>
              </a:lnSpc>
              <a:buClr>
                <a:schemeClr val="accent2"/>
              </a:buClr>
              <a:buSzTx/>
              <a:buFont typeface="Wingdings" panose="05000000000000000000" pitchFamily="2" charset="2"/>
              <a:buAutoNum type="circleNumDbPlain"/>
            </a:pPr>
            <a:r>
              <a:rPr lang="zh-CN" altLang="en-US" b="1" dirty="0" smtClean="0">
                <a:solidFill>
                  <a:schemeClr val="tx1"/>
                </a:solidFill>
                <a:effectLst/>
                <a:ea typeface="宋体" panose="02010600030101010101" pitchFamily="2" charset="-122"/>
              </a:rPr>
              <a:t>若</a:t>
            </a:r>
            <a:r>
              <a:rPr lang="en-US" altLang="zh-CN" b="1" dirty="0" smtClean="0">
                <a:solidFill>
                  <a:schemeClr val="tx1"/>
                </a:solidFill>
                <a:effectLst/>
                <a:ea typeface="宋体" panose="02010600030101010101" pitchFamily="2" charset="-122"/>
              </a:rPr>
              <a:t>x==a[mid]，</a:t>
            </a:r>
            <a:r>
              <a:rPr lang="zh-CN" altLang="en-US" b="1" dirty="0" smtClean="0">
                <a:solidFill>
                  <a:schemeClr val="tx1"/>
                </a:solidFill>
                <a:effectLst/>
                <a:ea typeface="宋体" panose="02010600030101010101" pitchFamily="2" charset="-122"/>
              </a:rPr>
              <a:t>则检索成功，算法结束，否则转第五步；</a:t>
            </a:r>
          </a:p>
          <a:p>
            <a:pPr marL="990600" lvl="1" indent="-533400">
              <a:lnSpc>
                <a:spcPct val="120000"/>
              </a:lnSpc>
              <a:buClr>
                <a:schemeClr val="accent2"/>
              </a:buClr>
              <a:buSzTx/>
              <a:buFont typeface="Wingdings" panose="05000000000000000000" pitchFamily="2" charset="2"/>
              <a:buAutoNum type="circleNumDbPlain"/>
            </a:pPr>
            <a:r>
              <a:rPr lang="en-US" altLang="zh-CN" b="1" dirty="0" smtClean="0">
                <a:solidFill>
                  <a:schemeClr val="tx1"/>
                </a:solidFill>
                <a:effectLst/>
                <a:ea typeface="宋体" panose="02010600030101010101" pitchFamily="2" charset="-122"/>
              </a:rPr>
              <a:t>x&lt;a[mid]，</a:t>
            </a:r>
            <a:r>
              <a:rPr lang="zh-CN" altLang="en-US" b="1" dirty="0" smtClean="0">
                <a:solidFill>
                  <a:schemeClr val="tx1"/>
                </a:solidFill>
                <a:effectLst/>
                <a:ea typeface="宋体" panose="02010600030101010101" pitchFamily="2" charset="-122"/>
              </a:rPr>
              <a:t>则置</a:t>
            </a:r>
            <a:r>
              <a:rPr lang="en-US" altLang="zh-CN" b="1" dirty="0" smtClean="0">
                <a:solidFill>
                  <a:schemeClr val="tx1"/>
                </a:solidFill>
                <a:effectLst/>
                <a:ea typeface="宋体" panose="02010600030101010101" pitchFamily="2" charset="-122"/>
              </a:rPr>
              <a:t>up=mid-1，</a:t>
            </a:r>
            <a:r>
              <a:rPr lang="zh-CN" altLang="en-US" b="1" dirty="0" smtClean="0">
                <a:solidFill>
                  <a:schemeClr val="tx1"/>
                </a:solidFill>
                <a:effectLst/>
                <a:ea typeface="宋体" panose="02010600030101010101" pitchFamily="2" charset="-122"/>
              </a:rPr>
              <a:t>转第二步；否则置</a:t>
            </a:r>
            <a:r>
              <a:rPr lang="en-US" altLang="zh-CN" b="1" dirty="0" smtClean="0">
                <a:solidFill>
                  <a:schemeClr val="tx1"/>
                </a:solidFill>
                <a:effectLst/>
                <a:ea typeface="宋体" panose="02010600030101010101" pitchFamily="2" charset="-122"/>
              </a:rPr>
              <a:t>low=mid+1，</a:t>
            </a:r>
            <a:r>
              <a:rPr lang="zh-CN" altLang="en-US" b="1" dirty="0" smtClean="0">
                <a:solidFill>
                  <a:schemeClr val="tx1"/>
                </a:solidFill>
                <a:effectLst/>
                <a:ea typeface="宋体" panose="02010600030101010101" pitchFamily="2" charset="-122"/>
              </a:rPr>
              <a:t>转第二步；</a:t>
            </a:r>
          </a:p>
        </p:txBody>
      </p:sp>
    </p:spTree>
    <p:extLst>
      <p:ext uri="{BB962C8B-B14F-4D97-AF65-F5344CB8AC3E}">
        <p14:creationId xmlns:p14="http://schemas.microsoft.com/office/powerpoint/2010/main" val="702718628"/>
      </p:ext>
    </p:extLst>
  </p:cSld>
  <p:clrMapOvr>
    <a:masterClrMapping/>
  </p:clrMapOvr>
  <p:transition spd="med">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2147" name="Rectangle 3"/>
          <p:cNvSpPr>
            <a:spLocks noGrp="1" noChangeArrowheads="1"/>
          </p:cNvSpPr>
          <p:nvPr>
            <p:ph type="body" idx="1"/>
          </p:nvPr>
        </p:nvSpPr>
        <p:spPr>
          <a:xfrm>
            <a:off x="539750" y="111125"/>
            <a:ext cx="8134350" cy="6669088"/>
          </a:xfrm>
          <a:solidFill>
            <a:srgbClr val="FFFFCC"/>
          </a:solidFill>
          <a:ln w="38100">
            <a:solidFill>
              <a:srgbClr val="000080"/>
            </a:solidFill>
          </a:ln>
        </p:spPr>
        <p:txBody>
          <a:bodyPr/>
          <a:lstStyle/>
          <a:p>
            <a:pPr eaLnBrk="1">
              <a:lnSpc>
                <a:spcPct val="75000"/>
              </a:lnSpc>
              <a:buFont typeface="Monotype Sorts" charset="2"/>
              <a:buNone/>
              <a:defRPr/>
            </a:pPr>
            <a:r>
              <a:rPr lang="fr-FR" altLang="zh-CN" sz="2000" dirty="0" smtClean="0">
                <a:solidFill>
                  <a:schemeClr val="accent2"/>
                </a:solidFill>
                <a:latin typeface="Courier New" pitchFamily="49" charset="0"/>
                <a:ea typeface="宋体" pitchFamily="2" charset="-122"/>
              </a:rPr>
              <a:t>int</a:t>
            </a:r>
            <a:r>
              <a:rPr lang="fr-FR" altLang="zh-CN" sz="2000" dirty="0" smtClean="0">
                <a:solidFill>
                  <a:schemeClr val="tx1"/>
                </a:solidFill>
                <a:latin typeface="Courier New" pitchFamily="49" charset="0"/>
                <a:ea typeface="宋体" pitchFamily="2" charset="-122"/>
              </a:rPr>
              <a:t>  BinSearch(</a:t>
            </a:r>
            <a:r>
              <a:rPr lang="fr-FR" altLang="zh-CN" sz="2000" dirty="0" smtClean="0">
                <a:solidFill>
                  <a:schemeClr val="accent2"/>
                </a:solidFill>
                <a:latin typeface="Courier New" pitchFamily="49" charset="0"/>
                <a:ea typeface="宋体" pitchFamily="2" charset="-122"/>
              </a:rPr>
              <a:t>long</a:t>
            </a:r>
            <a:r>
              <a:rPr lang="fr-FR" altLang="zh-CN" sz="2000" dirty="0" smtClean="0">
                <a:solidFill>
                  <a:schemeClr val="tx1"/>
                </a:solidFill>
                <a:latin typeface="Courier New" pitchFamily="49" charset="0"/>
                <a:ea typeface="宋体" pitchFamily="2" charset="-122"/>
              </a:rPr>
              <a:t> </a:t>
            </a:r>
            <a:r>
              <a:rPr lang="en-US" altLang="zh-CN" sz="2000" dirty="0" smtClean="0">
                <a:solidFill>
                  <a:schemeClr val="tx1"/>
                </a:solidFill>
                <a:latin typeface="Courier New" pitchFamily="49" charset="0"/>
                <a:ea typeface="宋体" pitchFamily="2" charset="-122"/>
              </a:rPr>
              <a:t>num</a:t>
            </a:r>
            <a:r>
              <a:rPr lang="fr-FR" altLang="zh-CN" sz="2000" dirty="0" smtClean="0">
                <a:solidFill>
                  <a:schemeClr val="tx1"/>
                </a:solidFill>
                <a:latin typeface="Courier New" pitchFamily="49" charset="0"/>
                <a:ea typeface="宋体" pitchFamily="2" charset="-122"/>
              </a:rPr>
              <a:t>[], </a:t>
            </a:r>
            <a:r>
              <a:rPr lang="fr-FR" altLang="zh-CN" sz="2000" dirty="0" smtClean="0">
                <a:solidFill>
                  <a:schemeClr val="accent2"/>
                </a:solidFill>
                <a:latin typeface="Courier New" pitchFamily="49" charset="0"/>
                <a:ea typeface="宋体" pitchFamily="2" charset="-122"/>
              </a:rPr>
              <a:t>long</a:t>
            </a:r>
            <a:r>
              <a:rPr lang="fr-FR" altLang="zh-CN" sz="2000" dirty="0" smtClean="0">
                <a:solidFill>
                  <a:schemeClr val="tx1"/>
                </a:solidFill>
                <a:latin typeface="Courier New" pitchFamily="49" charset="0"/>
                <a:ea typeface="宋体" pitchFamily="2" charset="-122"/>
              </a:rPr>
              <a:t> x, </a:t>
            </a:r>
            <a:r>
              <a:rPr lang="fr-FR" altLang="zh-CN" sz="2000" dirty="0" smtClean="0">
                <a:solidFill>
                  <a:schemeClr val="accent2"/>
                </a:solidFill>
                <a:latin typeface="Courier New" pitchFamily="49" charset="0"/>
                <a:ea typeface="宋体" pitchFamily="2" charset="-122"/>
              </a:rPr>
              <a:t>int</a:t>
            </a:r>
            <a:r>
              <a:rPr lang="fr-FR" altLang="zh-CN" sz="2000" dirty="0" smtClean="0">
                <a:solidFill>
                  <a:schemeClr val="tx1"/>
                </a:solidFill>
                <a:latin typeface="Courier New" pitchFamily="49" charset="0"/>
                <a:ea typeface="宋体" pitchFamily="2" charset="-122"/>
              </a:rPr>
              <a:t> n) </a:t>
            </a:r>
          </a:p>
          <a:p>
            <a:pPr eaLnBrk="1">
              <a:lnSpc>
                <a:spcPct val="75000"/>
              </a:lnSpc>
              <a:buFont typeface="Monotype Sorts" charset="2"/>
              <a:buNone/>
              <a:defRPr/>
            </a:pPr>
            <a:r>
              <a:rPr lang="fr-FR" altLang="zh-CN" sz="2000" dirty="0" smtClean="0">
                <a:solidFill>
                  <a:schemeClr val="tx1"/>
                </a:solidFill>
                <a:latin typeface="Courier New" pitchFamily="49" charset="0"/>
                <a:ea typeface="宋体" pitchFamily="2" charset="-122"/>
              </a:rPr>
              <a:t>{</a:t>
            </a:r>
          </a:p>
          <a:p>
            <a:pPr eaLnBrk="1">
              <a:lnSpc>
                <a:spcPct val="75000"/>
              </a:lnSpc>
              <a:buFont typeface="Monotype Sorts" charset="2"/>
              <a:buNone/>
              <a:defRPr/>
            </a:pPr>
            <a:r>
              <a:rPr lang="fr-FR" altLang="zh-CN" sz="2000" dirty="0" smtClean="0">
                <a:solidFill>
                  <a:schemeClr val="tx1"/>
                </a:solidFill>
                <a:latin typeface="Courier New" pitchFamily="49" charset="0"/>
                <a:ea typeface="宋体" pitchFamily="2" charset="-122"/>
              </a:rPr>
              <a:t>	</a:t>
            </a:r>
            <a:r>
              <a:rPr lang="fr-FR" altLang="zh-CN" sz="2000" dirty="0" smtClean="0">
                <a:solidFill>
                  <a:schemeClr val="accent2"/>
                </a:solidFill>
                <a:latin typeface="Courier New" pitchFamily="49" charset="0"/>
                <a:ea typeface="宋体" pitchFamily="2" charset="-122"/>
              </a:rPr>
              <a:t>int</a:t>
            </a:r>
            <a:r>
              <a:rPr lang="fr-FR" altLang="zh-CN" sz="2000" dirty="0" smtClean="0">
                <a:solidFill>
                  <a:schemeClr val="tx1"/>
                </a:solidFill>
                <a:latin typeface="Courier New" pitchFamily="49" charset="0"/>
                <a:ea typeface="宋体" pitchFamily="2" charset="-122"/>
              </a:rPr>
              <a:t>  low, high, mid;</a:t>
            </a:r>
          </a:p>
          <a:p>
            <a:pPr eaLnBrk="1">
              <a:lnSpc>
                <a:spcPct val="75000"/>
              </a:lnSpc>
              <a:buFont typeface="Monotype Sorts" charset="2"/>
              <a:buNone/>
              <a:defRPr/>
            </a:pPr>
            <a:r>
              <a:rPr lang="fr-FR" altLang="zh-CN" sz="2000" dirty="0" smtClean="0">
                <a:solidFill>
                  <a:schemeClr val="tx1"/>
                </a:solidFill>
                <a:latin typeface="Courier New" pitchFamily="49" charset="0"/>
                <a:ea typeface="宋体" pitchFamily="2" charset="-122"/>
              </a:rPr>
              <a:t>	low = 0;  </a:t>
            </a:r>
          </a:p>
          <a:p>
            <a:pPr eaLnBrk="1">
              <a:lnSpc>
                <a:spcPct val="75000"/>
              </a:lnSpc>
              <a:buFont typeface="Monotype Sorts" charset="2"/>
              <a:buNone/>
              <a:defRPr/>
            </a:pPr>
            <a:r>
              <a:rPr lang="fr-FR" altLang="zh-CN" sz="2000" dirty="0" smtClean="0">
                <a:solidFill>
                  <a:schemeClr val="tx1"/>
                </a:solidFill>
                <a:latin typeface="Courier New" pitchFamily="49" charset="0"/>
                <a:ea typeface="宋体" pitchFamily="2" charset="-122"/>
              </a:rPr>
              <a:t>	high = n - 1;              </a:t>
            </a:r>
          </a:p>
          <a:p>
            <a:pPr eaLnBrk="1">
              <a:lnSpc>
                <a:spcPct val="75000"/>
              </a:lnSpc>
              <a:buFont typeface="Monotype Sorts" charset="2"/>
              <a:buNone/>
              <a:defRPr/>
            </a:pPr>
            <a:r>
              <a:rPr lang="fr-FR" altLang="zh-CN" sz="2000" dirty="0" smtClean="0">
                <a:solidFill>
                  <a:schemeClr val="tx1"/>
                </a:solidFill>
                <a:latin typeface="Courier New" pitchFamily="49" charset="0"/>
                <a:ea typeface="宋体" pitchFamily="2" charset="-122"/>
              </a:rPr>
              <a:t>	</a:t>
            </a:r>
            <a:r>
              <a:rPr lang="fr-FR" altLang="zh-CN" sz="2000" dirty="0" smtClean="0">
                <a:solidFill>
                  <a:schemeClr val="accent2"/>
                </a:solidFill>
                <a:latin typeface="Courier New" pitchFamily="49" charset="0"/>
                <a:ea typeface="宋体" pitchFamily="2" charset="-122"/>
              </a:rPr>
              <a:t>while</a:t>
            </a:r>
            <a:r>
              <a:rPr lang="fr-FR" altLang="zh-CN" sz="2000" dirty="0" smtClean="0">
                <a:solidFill>
                  <a:schemeClr val="tx1"/>
                </a:solidFill>
                <a:latin typeface="Courier New" pitchFamily="49" charset="0"/>
                <a:ea typeface="宋体" pitchFamily="2" charset="-122"/>
              </a:rPr>
              <a:t> (low &lt;= high)</a:t>
            </a:r>
          </a:p>
          <a:p>
            <a:pPr eaLnBrk="1">
              <a:lnSpc>
                <a:spcPct val="75000"/>
              </a:lnSpc>
              <a:buFont typeface="Monotype Sorts" charset="2"/>
              <a:buNone/>
              <a:defRPr/>
            </a:pPr>
            <a:r>
              <a:rPr lang="fr-FR" altLang="zh-CN" sz="2000" dirty="0" smtClean="0">
                <a:solidFill>
                  <a:schemeClr val="tx1"/>
                </a:solidFill>
                <a:latin typeface="Courier New" pitchFamily="49" charset="0"/>
                <a:ea typeface="宋体" pitchFamily="2" charset="-122"/>
              </a:rPr>
              <a:t>	{</a:t>
            </a:r>
          </a:p>
          <a:p>
            <a:pPr eaLnBrk="1">
              <a:lnSpc>
                <a:spcPct val="75000"/>
              </a:lnSpc>
              <a:buFont typeface="Monotype Sorts" charset="2"/>
              <a:buNone/>
              <a:defRPr/>
            </a:pPr>
            <a:r>
              <a:rPr lang="fr-FR" altLang="zh-CN" sz="2000" dirty="0" smtClean="0">
                <a:solidFill>
                  <a:schemeClr val="tx1"/>
                </a:solidFill>
                <a:latin typeface="Courier New" pitchFamily="49" charset="0"/>
                <a:ea typeface="宋体" pitchFamily="2" charset="-122"/>
              </a:rPr>
              <a:t>   	mid = (high + low) / 2; </a:t>
            </a:r>
          </a:p>
          <a:p>
            <a:pPr eaLnBrk="1">
              <a:lnSpc>
                <a:spcPct val="75000"/>
              </a:lnSpc>
              <a:buFont typeface="Monotype Sorts" charset="2"/>
              <a:buNone/>
              <a:defRPr/>
            </a:pPr>
            <a:r>
              <a:rPr lang="fr-FR" altLang="zh-CN" sz="2000" dirty="0" smtClean="0">
                <a:solidFill>
                  <a:schemeClr val="tx1"/>
                </a:solidFill>
                <a:latin typeface="Courier New" pitchFamily="49" charset="0"/>
                <a:ea typeface="宋体" pitchFamily="2" charset="-122"/>
              </a:rPr>
              <a:t>		</a:t>
            </a:r>
            <a:r>
              <a:rPr lang="fr-FR" altLang="zh-CN" sz="2000" dirty="0" smtClean="0">
                <a:solidFill>
                  <a:schemeClr val="accent2"/>
                </a:solidFill>
                <a:latin typeface="Courier New" pitchFamily="49" charset="0"/>
                <a:ea typeface="宋体" pitchFamily="2" charset="-122"/>
              </a:rPr>
              <a:t>if</a:t>
            </a:r>
            <a:r>
              <a:rPr lang="fr-FR" altLang="zh-CN" sz="2000" dirty="0" smtClean="0">
                <a:solidFill>
                  <a:schemeClr val="tx1"/>
                </a:solidFill>
                <a:latin typeface="Courier New" pitchFamily="49" charset="0"/>
                <a:ea typeface="宋体" pitchFamily="2" charset="-122"/>
              </a:rPr>
              <a:t> (x &gt; num[mid])   </a:t>
            </a:r>
          </a:p>
          <a:p>
            <a:pPr eaLnBrk="1">
              <a:lnSpc>
                <a:spcPct val="75000"/>
              </a:lnSpc>
              <a:buFont typeface="Monotype Sorts" charset="2"/>
              <a:buNone/>
              <a:defRPr/>
            </a:pPr>
            <a:r>
              <a:rPr lang="fr-FR" altLang="zh-CN" sz="2000" dirty="0" smtClean="0">
                <a:solidFill>
                  <a:schemeClr val="tx1"/>
                </a:solidFill>
                <a:latin typeface="Courier New" pitchFamily="49" charset="0"/>
                <a:ea typeface="宋体" pitchFamily="2" charset="-122"/>
              </a:rPr>
              <a:t>   	{</a:t>
            </a:r>
          </a:p>
          <a:p>
            <a:pPr eaLnBrk="1">
              <a:lnSpc>
                <a:spcPct val="75000"/>
              </a:lnSpc>
              <a:buFont typeface="Monotype Sorts" charset="2"/>
              <a:buNone/>
              <a:defRPr/>
            </a:pPr>
            <a:r>
              <a:rPr lang="fr-FR" altLang="zh-CN" sz="2000" dirty="0" smtClean="0">
                <a:solidFill>
                  <a:schemeClr val="tx1"/>
                </a:solidFill>
                <a:latin typeface="Courier New" pitchFamily="49" charset="0"/>
                <a:ea typeface="宋体" pitchFamily="2" charset="-122"/>
              </a:rPr>
              <a:t>			low = mid + 1; </a:t>
            </a:r>
          </a:p>
          <a:p>
            <a:pPr eaLnBrk="1">
              <a:lnSpc>
                <a:spcPct val="75000"/>
              </a:lnSpc>
              <a:buFont typeface="Monotype Sorts" charset="2"/>
              <a:buNone/>
              <a:defRPr/>
            </a:pPr>
            <a:r>
              <a:rPr lang="fr-FR" altLang="zh-CN" sz="2000" dirty="0" smtClean="0">
                <a:solidFill>
                  <a:schemeClr val="tx1"/>
                </a:solidFill>
                <a:latin typeface="Courier New" pitchFamily="49" charset="0"/>
                <a:ea typeface="宋体" pitchFamily="2" charset="-122"/>
              </a:rPr>
              <a:t>   	}</a:t>
            </a:r>
          </a:p>
          <a:p>
            <a:pPr eaLnBrk="1">
              <a:lnSpc>
                <a:spcPct val="75000"/>
              </a:lnSpc>
              <a:buFont typeface="Monotype Sorts" charset="2"/>
              <a:buNone/>
              <a:defRPr/>
            </a:pPr>
            <a:r>
              <a:rPr lang="fr-FR" altLang="zh-CN" sz="2000" dirty="0" smtClean="0">
                <a:solidFill>
                  <a:schemeClr val="tx1"/>
                </a:solidFill>
                <a:latin typeface="Courier New" pitchFamily="49" charset="0"/>
                <a:ea typeface="宋体" pitchFamily="2" charset="-122"/>
              </a:rPr>
              <a:t>		</a:t>
            </a:r>
            <a:r>
              <a:rPr lang="fr-FR" altLang="zh-CN" sz="2000" dirty="0" smtClean="0">
                <a:solidFill>
                  <a:schemeClr val="accent2"/>
                </a:solidFill>
                <a:latin typeface="Courier New" pitchFamily="49" charset="0"/>
                <a:ea typeface="宋体" pitchFamily="2" charset="-122"/>
              </a:rPr>
              <a:t>else</a:t>
            </a:r>
            <a:r>
              <a:rPr lang="fr-FR" altLang="zh-CN" sz="2000" dirty="0" smtClean="0">
                <a:solidFill>
                  <a:schemeClr val="tx1"/>
                </a:solidFill>
                <a:latin typeface="Courier New" pitchFamily="49" charset="0"/>
                <a:ea typeface="宋体" pitchFamily="2" charset="-122"/>
              </a:rPr>
              <a:t>  </a:t>
            </a:r>
            <a:r>
              <a:rPr lang="fr-FR" altLang="zh-CN" sz="2000" dirty="0" smtClean="0">
                <a:solidFill>
                  <a:schemeClr val="accent2"/>
                </a:solidFill>
                <a:latin typeface="Courier New" pitchFamily="49" charset="0"/>
                <a:ea typeface="宋体" pitchFamily="2" charset="-122"/>
              </a:rPr>
              <a:t>if</a:t>
            </a:r>
            <a:r>
              <a:rPr lang="fr-FR" altLang="zh-CN" sz="2000" dirty="0" smtClean="0">
                <a:solidFill>
                  <a:schemeClr val="tx1"/>
                </a:solidFill>
                <a:latin typeface="Courier New" pitchFamily="49" charset="0"/>
                <a:ea typeface="宋体" pitchFamily="2" charset="-122"/>
              </a:rPr>
              <a:t> (x &lt; num[mid])  </a:t>
            </a:r>
          </a:p>
          <a:p>
            <a:pPr eaLnBrk="1">
              <a:lnSpc>
                <a:spcPct val="75000"/>
              </a:lnSpc>
              <a:buFont typeface="Monotype Sorts" charset="2"/>
              <a:buNone/>
              <a:defRPr/>
            </a:pPr>
            <a:r>
              <a:rPr lang="fr-FR" altLang="zh-CN" sz="2000" dirty="0" smtClean="0">
                <a:solidFill>
                  <a:schemeClr val="tx1"/>
                </a:solidFill>
                <a:latin typeface="Courier New" pitchFamily="49" charset="0"/>
                <a:ea typeface="宋体" pitchFamily="2" charset="-122"/>
              </a:rPr>
              <a:t>		{</a:t>
            </a:r>
          </a:p>
          <a:p>
            <a:pPr eaLnBrk="1">
              <a:lnSpc>
                <a:spcPct val="75000"/>
              </a:lnSpc>
              <a:buFont typeface="Monotype Sorts" charset="2"/>
              <a:buNone/>
              <a:defRPr/>
            </a:pPr>
            <a:r>
              <a:rPr lang="fr-FR" altLang="zh-CN" sz="2000" dirty="0" smtClean="0">
                <a:solidFill>
                  <a:schemeClr val="tx1"/>
                </a:solidFill>
                <a:latin typeface="Courier New" pitchFamily="49" charset="0"/>
                <a:ea typeface="宋体" pitchFamily="2" charset="-122"/>
              </a:rPr>
              <a:t>			high = mid - 1; </a:t>
            </a:r>
          </a:p>
          <a:p>
            <a:pPr eaLnBrk="1">
              <a:lnSpc>
                <a:spcPct val="75000"/>
              </a:lnSpc>
              <a:buFont typeface="Monotype Sorts" charset="2"/>
              <a:buNone/>
              <a:defRPr/>
            </a:pPr>
            <a:r>
              <a:rPr lang="fr-FR" altLang="zh-CN" sz="2000" dirty="0" smtClean="0">
                <a:solidFill>
                  <a:schemeClr val="tx1"/>
                </a:solidFill>
                <a:latin typeface="Courier New" pitchFamily="49" charset="0"/>
                <a:ea typeface="宋体" pitchFamily="2" charset="-122"/>
              </a:rPr>
              <a:t>   	}</a:t>
            </a:r>
          </a:p>
          <a:p>
            <a:pPr eaLnBrk="1">
              <a:lnSpc>
                <a:spcPct val="75000"/>
              </a:lnSpc>
              <a:buFont typeface="Monotype Sorts" charset="2"/>
              <a:buNone/>
              <a:defRPr/>
            </a:pPr>
            <a:r>
              <a:rPr lang="fr-FR" altLang="zh-CN" sz="2000" dirty="0" smtClean="0">
                <a:solidFill>
                  <a:schemeClr val="tx1"/>
                </a:solidFill>
                <a:latin typeface="Courier New" pitchFamily="49" charset="0"/>
                <a:ea typeface="宋体" pitchFamily="2" charset="-122"/>
              </a:rPr>
              <a:t>		</a:t>
            </a:r>
            <a:r>
              <a:rPr lang="fr-FR" altLang="zh-CN" sz="2000" dirty="0" smtClean="0">
                <a:solidFill>
                  <a:schemeClr val="accent2"/>
                </a:solidFill>
                <a:latin typeface="Courier New" pitchFamily="49" charset="0"/>
                <a:ea typeface="宋体" pitchFamily="2" charset="-122"/>
              </a:rPr>
              <a:t>else</a:t>
            </a:r>
            <a:r>
              <a:rPr lang="fr-FR" altLang="zh-CN" sz="2000" dirty="0" smtClean="0">
                <a:solidFill>
                  <a:schemeClr val="tx1"/>
                </a:solidFill>
                <a:latin typeface="Courier New" pitchFamily="49" charset="0"/>
                <a:ea typeface="宋体" pitchFamily="2" charset="-122"/>
              </a:rPr>
              <a:t>  </a:t>
            </a:r>
          </a:p>
          <a:p>
            <a:pPr eaLnBrk="1">
              <a:lnSpc>
                <a:spcPct val="75000"/>
              </a:lnSpc>
              <a:buFont typeface="Monotype Sorts" charset="2"/>
              <a:buNone/>
              <a:defRPr/>
            </a:pPr>
            <a:r>
              <a:rPr lang="fr-FR" altLang="zh-CN" sz="2000" dirty="0" smtClean="0">
                <a:solidFill>
                  <a:schemeClr val="tx1"/>
                </a:solidFill>
                <a:latin typeface="Courier New" pitchFamily="49" charset="0"/>
                <a:ea typeface="宋体" pitchFamily="2" charset="-122"/>
              </a:rPr>
              <a:t>		{</a:t>
            </a:r>
          </a:p>
          <a:p>
            <a:pPr eaLnBrk="1">
              <a:lnSpc>
                <a:spcPct val="75000"/>
              </a:lnSpc>
              <a:buFont typeface="Monotype Sorts" charset="2"/>
              <a:buNone/>
              <a:defRPr/>
            </a:pPr>
            <a:r>
              <a:rPr lang="fr-FR" altLang="zh-CN" sz="2000" dirty="0" smtClean="0">
                <a:solidFill>
                  <a:schemeClr val="tx1"/>
                </a:solidFill>
                <a:latin typeface="Courier New" pitchFamily="49" charset="0"/>
                <a:ea typeface="宋体" pitchFamily="2" charset="-122"/>
              </a:rPr>
              <a:t>			</a:t>
            </a:r>
            <a:r>
              <a:rPr lang="fr-FR" altLang="zh-CN" sz="2000" dirty="0" smtClean="0">
                <a:solidFill>
                  <a:schemeClr val="accent2"/>
                </a:solidFill>
                <a:latin typeface="Courier New" pitchFamily="49" charset="0"/>
                <a:ea typeface="宋体" pitchFamily="2" charset="-122"/>
              </a:rPr>
              <a:t>return</a:t>
            </a:r>
            <a:r>
              <a:rPr lang="fr-FR" altLang="zh-CN" sz="2000" dirty="0" smtClean="0">
                <a:solidFill>
                  <a:schemeClr val="tx1"/>
                </a:solidFill>
                <a:latin typeface="Courier New" pitchFamily="49" charset="0"/>
                <a:ea typeface="宋体" pitchFamily="2" charset="-122"/>
              </a:rPr>
              <a:t> mid; </a:t>
            </a:r>
          </a:p>
          <a:p>
            <a:pPr eaLnBrk="1">
              <a:lnSpc>
                <a:spcPct val="75000"/>
              </a:lnSpc>
              <a:buFont typeface="Monotype Sorts" charset="2"/>
              <a:buNone/>
              <a:defRPr/>
            </a:pPr>
            <a:r>
              <a:rPr lang="fr-FR" altLang="zh-CN" sz="2000" dirty="0" smtClean="0">
                <a:solidFill>
                  <a:schemeClr val="tx1"/>
                </a:solidFill>
                <a:latin typeface="Courier New" pitchFamily="49" charset="0"/>
                <a:ea typeface="宋体" pitchFamily="2" charset="-122"/>
              </a:rPr>
              <a:t>   	}</a:t>
            </a:r>
          </a:p>
          <a:p>
            <a:pPr eaLnBrk="1">
              <a:lnSpc>
                <a:spcPct val="75000"/>
              </a:lnSpc>
              <a:buFont typeface="Monotype Sorts" charset="2"/>
              <a:buNone/>
              <a:defRPr/>
            </a:pPr>
            <a:r>
              <a:rPr lang="fr-FR" altLang="zh-CN" sz="2000" dirty="0" smtClean="0">
                <a:solidFill>
                  <a:schemeClr val="tx1"/>
                </a:solidFill>
                <a:latin typeface="Courier New" pitchFamily="49" charset="0"/>
                <a:ea typeface="宋体" pitchFamily="2" charset="-122"/>
              </a:rPr>
              <a:t>	}</a:t>
            </a:r>
          </a:p>
          <a:p>
            <a:pPr eaLnBrk="1">
              <a:lnSpc>
                <a:spcPct val="75000"/>
              </a:lnSpc>
              <a:buFont typeface="Monotype Sorts" charset="2"/>
              <a:buNone/>
              <a:defRPr/>
            </a:pPr>
            <a:r>
              <a:rPr lang="fr-FR" altLang="zh-CN" sz="2000" dirty="0" smtClean="0">
                <a:solidFill>
                  <a:schemeClr val="tx1"/>
                </a:solidFill>
                <a:latin typeface="Courier New" pitchFamily="49" charset="0"/>
                <a:ea typeface="宋体" pitchFamily="2" charset="-122"/>
              </a:rPr>
              <a:t>	</a:t>
            </a:r>
            <a:r>
              <a:rPr lang="fr-FR" altLang="zh-CN" sz="2000" dirty="0" smtClean="0">
                <a:solidFill>
                  <a:schemeClr val="accent2"/>
                </a:solidFill>
                <a:latin typeface="Courier New" pitchFamily="49" charset="0"/>
                <a:ea typeface="宋体" pitchFamily="2" charset="-122"/>
              </a:rPr>
              <a:t>return</a:t>
            </a:r>
            <a:r>
              <a:rPr lang="fr-FR" altLang="zh-CN" sz="2000" dirty="0" smtClean="0">
                <a:solidFill>
                  <a:schemeClr val="tx1"/>
                </a:solidFill>
                <a:latin typeface="Courier New" pitchFamily="49" charset="0"/>
                <a:ea typeface="宋体" pitchFamily="2" charset="-122"/>
              </a:rPr>
              <a:t> -1; </a:t>
            </a:r>
          </a:p>
          <a:p>
            <a:pPr eaLnBrk="1">
              <a:lnSpc>
                <a:spcPct val="75000"/>
              </a:lnSpc>
              <a:buFont typeface="Monotype Sorts" charset="2"/>
              <a:buNone/>
              <a:defRPr/>
            </a:pPr>
            <a:r>
              <a:rPr lang="fr-FR" altLang="zh-CN" sz="2000" dirty="0" smtClean="0">
                <a:solidFill>
                  <a:schemeClr val="tx1"/>
                </a:solidFill>
                <a:latin typeface="Courier New" pitchFamily="49" charset="0"/>
                <a:ea typeface="宋体" pitchFamily="2" charset="-122"/>
              </a:rPr>
              <a:t>}</a:t>
            </a:r>
            <a:endParaRPr lang="zh-CN" altLang="en-US" sz="2000" dirty="0" smtClean="0">
              <a:solidFill>
                <a:schemeClr val="tx1"/>
              </a:solidFill>
              <a:latin typeface="Courier New" pitchFamily="49" charset="0"/>
              <a:ea typeface="宋体" pitchFamily="2" charset="-122"/>
            </a:endParaRPr>
          </a:p>
        </p:txBody>
      </p:sp>
      <p:sp>
        <p:nvSpPr>
          <p:cNvPr id="262148" name="Rectangle 4"/>
          <p:cNvSpPr>
            <a:spLocks noChangeArrowheads="1"/>
          </p:cNvSpPr>
          <p:nvPr/>
        </p:nvSpPr>
        <p:spPr bwMode="auto">
          <a:xfrm>
            <a:off x="827088" y="1557338"/>
            <a:ext cx="4608512" cy="4608512"/>
          </a:xfrm>
          <a:prstGeom prst="rect">
            <a:avLst/>
          </a:prstGeom>
          <a:noFill/>
          <a:ln w="25400">
            <a:solidFill>
              <a:srgbClr val="00B050"/>
            </a:solidFill>
            <a:miter lim="800000"/>
            <a:headEnd type="none" w="sm" len="sm"/>
            <a:tailEnd type="none" w="sm" len="sm"/>
          </a:ln>
          <a:effectLst/>
        </p:spPr>
        <p:txBody>
          <a:bodyPr wrap="none" anchor="ctr"/>
          <a:lstStyle/>
          <a:p>
            <a:pPr eaLnBrk="0" fontAlgn="base" hangingPunct="0">
              <a:spcBef>
                <a:spcPct val="0"/>
              </a:spcBef>
              <a:spcAft>
                <a:spcPct val="0"/>
              </a:spcAft>
              <a:defRPr/>
            </a:pPr>
            <a:endParaRPr lang="zh-CN" altLang="en-US">
              <a:solidFill>
                <a:srgbClr val="000000"/>
              </a:solidFill>
              <a:effectLst>
                <a:outerShdw blurRad="38100" dist="38100" dir="2700000" algn="tl">
                  <a:srgbClr val="C0C0C0"/>
                </a:outerShdw>
              </a:effectLst>
              <a:latin typeface="Arial" panose="020B0604020202020204" pitchFamily="34" charset="0"/>
            </a:endParaRPr>
          </a:p>
        </p:txBody>
      </p:sp>
      <p:grpSp>
        <p:nvGrpSpPr>
          <p:cNvPr id="2" name="Group 8"/>
          <p:cNvGrpSpPr>
            <a:grpSpLocks/>
          </p:cNvGrpSpPr>
          <p:nvPr/>
        </p:nvGrpSpPr>
        <p:grpSpPr bwMode="auto">
          <a:xfrm>
            <a:off x="1370013" y="2420938"/>
            <a:ext cx="3768725" cy="3455987"/>
            <a:chOff x="657" y="1525"/>
            <a:chExt cx="2374" cy="2177"/>
          </a:xfrm>
        </p:grpSpPr>
        <p:sp>
          <p:nvSpPr>
            <p:cNvPr id="262149" name="Rectangle 5"/>
            <p:cNvSpPr>
              <a:spLocks noChangeArrowheads="1"/>
            </p:cNvSpPr>
            <p:nvPr/>
          </p:nvSpPr>
          <p:spPr bwMode="auto">
            <a:xfrm>
              <a:off x="673" y="1525"/>
              <a:ext cx="2358" cy="2177"/>
            </a:xfrm>
            <a:prstGeom prst="rect">
              <a:avLst/>
            </a:prstGeom>
            <a:noFill/>
            <a:ln w="25400">
              <a:solidFill>
                <a:srgbClr val="FF6600"/>
              </a:solidFill>
              <a:miter lim="800000"/>
              <a:headEnd type="none" w="sm" len="sm"/>
              <a:tailEnd type="none" w="sm" len="sm"/>
            </a:ln>
            <a:effectLst/>
          </p:spPr>
          <p:txBody>
            <a:bodyPr wrap="none" anchor="ctr"/>
            <a:lstStyle/>
            <a:p>
              <a:pPr eaLnBrk="0" fontAlgn="base" hangingPunct="0">
                <a:spcBef>
                  <a:spcPct val="0"/>
                </a:spcBef>
                <a:spcAft>
                  <a:spcPct val="0"/>
                </a:spcAft>
                <a:defRPr/>
              </a:pPr>
              <a:endParaRPr lang="zh-CN" altLang="en-US">
                <a:solidFill>
                  <a:srgbClr val="000000"/>
                </a:solidFill>
                <a:effectLst>
                  <a:outerShdw blurRad="38100" dist="38100" dir="2700000" algn="tl">
                    <a:srgbClr val="C0C0C0"/>
                  </a:outerShdw>
                </a:effectLst>
                <a:latin typeface="Arial" panose="020B0604020202020204" pitchFamily="34" charset="0"/>
              </a:endParaRPr>
            </a:p>
          </p:txBody>
        </p:sp>
        <p:sp>
          <p:nvSpPr>
            <p:cNvPr id="262150" name="Line 6"/>
            <p:cNvSpPr>
              <a:spLocks noChangeShapeType="1"/>
            </p:cNvSpPr>
            <p:nvPr/>
          </p:nvSpPr>
          <p:spPr bwMode="auto">
            <a:xfrm>
              <a:off x="667" y="2992"/>
              <a:ext cx="2359" cy="0"/>
            </a:xfrm>
            <a:prstGeom prst="line">
              <a:avLst/>
            </a:prstGeom>
            <a:noFill/>
            <a:ln w="25400">
              <a:solidFill>
                <a:srgbClr val="FF6600"/>
              </a:solidFill>
              <a:round/>
              <a:headEnd type="none" w="sm" len="sm"/>
              <a:tailEnd type="none" w="sm" len="sm"/>
            </a:ln>
            <a:effectLst/>
          </p:spPr>
          <p:txBody>
            <a:bodyPr/>
            <a:lstStyle/>
            <a:p>
              <a:pPr eaLnBrk="0" fontAlgn="base" hangingPunct="0">
                <a:spcBef>
                  <a:spcPct val="0"/>
                </a:spcBef>
                <a:spcAft>
                  <a:spcPct val="0"/>
                </a:spcAft>
                <a:defRPr/>
              </a:pPr>
              <a:endParaRPr lang="zh-CN" altLang="en-US">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262151" name="Line 7"/>
            <p:cNvSpPr>
              <a:spLocks noChangeShapeType="1"/>
            </p:cNvSpPr>
            <p:nvPr/>
          </p:nvSpPr>
          <p:spPr bwMode="auto">
            <a:xfrm>
              <a:off x="657" y="2256"/>
              <a:ext cx="2359" cy="0"/>
            </a:xfrm>
            <a:prstGeom prst="line">
              <a:avLst/>
            </a:prstGeom>
            <a:noFill/>
            <a:ln w="25400">
              <a:solidFill>
                <a:srgbClr val="FF6600"/>
              </a:solidFill>
              <a:round/>
              <a:headEnd type="none" w="sm" len="sm"/>
              <a:tailEnd type="none" w="sm" len="sm"/>
            </a:ln>
            <a:effectLst/>
          </p:spPr>
          <p:txBody>
            <a:bodyPr/>
            <a:lstStyle/>
            <a:p>
              <a:pPr eaLnBrk="0" fontAlgn="base" hangingPunct="0">
                <a:spcBef>
                  <a:spcPct val="0"/>
                </a:spcBef>
                <a:spcAft>
                  <a:spcPct val="0"/>
                </a:spcAft>
                <a:defRPr/>
              </a:pPr>
              <a:endParaRPr lang="zh-CN" altLang="en-US">
                <a:solidFill>
                  <a:srgbClr val="000000"/>
                </a:solidFill>
                <a:effectLst>
                  <a:outerShdw blurRad="38100" dist="38100" dir="2700000" algn="tl">
                    <a:srgbClr val="000000">
                      <a:alpha val="43137"/>
                    </a:srgbClr>
                  </a:outerShdw>
                </a:effectLst>
                <a:latin typeface="Arial" panose="020B0604020202020204" pitchFamily="34" charset="0"/>
              </a:endParaRPr>
            </a:p>
          </p:txBody>
        </p:sp>
      </p:grpSp>
      <p:grpSp>
        <p:nvGrpSpPr>
          <p:cNvPr id="3" name="Group 13"/>
          <p:cNvGrpSpPr>
            <a:grpSpLocks/>
          </p:cNvGrpSpPr>
          <p:nvPr/>
        </p:nvGrpSpPr>
        <p:grpSpPr bwMode="auto">
          <a:xfrm>
            <a:off x="2339975" y="4143375"/>
            <a:ext cx="6192838" cy="1566863"/>
            <a:chOff x="1338" y="2610"/>
            <a:chExt cx="3901" cy="987"/>
          </a:xfrm>
        </p:grpSpPr>
        <p:sp>
          <p:nvSpPr>
            <p:cNvPr id="262154" name="Rectangle 10"/>
            <p:cNvSpPr>
              <a:spLocks noChangeArrowheads="1"/>
            </p:cNvSpPr>
            <p:nvPr/>
          </p:nvSpPr>
          <p:spPr bwMode="auto">
            <a:xfrm>
              <a:off x="1338" y="3294"/>
              <a:ext cx="1360" cy="303"/>
            </a:xfrm>
            <a:prstGeom prst="rect">
              <a:avLst/>
            </a:prstGeom>
            <a:noFill/>
            <a:ln w="38100">
              <a:solidFill>
                <a:srgbClr val="000080"/>
              </a:solidFill>
              <a:miter lim="800000"/>
              <a:headEnd/>
              <a:tailEnd/>
            </a:ln>
            <a:effectLst/>
          </p:spPr>
          <p:txBody>
            <a:bodyPr wrap="none" anchor="ctr"/>
            <a:lstStyle/>
            <a:p>
              <a:pPr eaLnBrk="0" fontAlgn="base" hangingPunct="0">
                <a:spcBef>
                  <a:spcPct val="0"/>
                </a:spcBef>
                <a:spcAft>
                  <a:spcPct val="0"/>
                </a:spcAft>
                <a:defRPr/>
              </a:pPr>
              <a:endParaRPr lang="zh-CN" altLang="en-US">
                <a:solidFill>
                  <a:srgbClr val="000000"/>
                </a:solidFill>
                <a:effectLst>
                  <a:outerShdw blurRad="38100" dist="38100" dir="2700000" algn="tl">
                    <a:srgbClr val="C0C0C0"/>
                  </a:outerShdw>
                </a:effectLst>
                <a:latin typeface="Arial" panose="020B0604020202020204" pitchFamily="34" charset="0"/>
              </a:endParaRPr>
            </a:p>
          </p:txBody>
        </p:sp>
        <p:sp>
          <p:nvSpPr>
            <p:cNvPr id="262155" name="Line 11"/>
            <p:cNvSpPr>
              <a:spLocks noChangeShapeType="1"/>
            </p:cNvSpPr>
            <p:nvPr/>
          </p:nvSpPr>
          <p:spPr bwMode="auto">
            <a:xfrm flipH="1">
              <a:off x="2699" y="2886"/>
              <a:ext cx="1088" cy="408"/>
            </a:xfrm>
            <a:prstGeom prst="line">
              <a:avLst/>
            </a:prstGeom>
            <a:noFill/>
            <a:ln w="38100">
              <a:solidFill>
                <a:srgbClr val="00B050"/>
              </a:solidFill>
              <a:miter lim="800000"/>
              <a:headEnd/>
              <a:tailEnd type="triangle" w="med" len="med"/>
            </a:ln>
            <a:effectLst/>
          </p:spPr>
          <p:txBody>
            <a:bodyPr wrap="none"/>
            <a:lstStyle/>
            <a:p>
              <a:pPr eaLnBrk="0" fontAlgn="base" hangingPunct="0">
                <a:spcBef>
                  <a:spcPct val="0"/>
                </a:spcBef>
                <a:spcAft>
                  <a:spcPct val="0"/>
                </a:spcAft>
                <a:defRPr/>
              </a:pPr>
              <a:endParaRPr lang="zh-CN" altLang="en-US">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65550" name="Text Box 12"/>
            <p:cNvSpPr txBox="1">
              <a:spLocks noChangeArrowheads="1"/>
            </p:cNvSpPr>
            <p:nvPr/>
          </p:nvSpPr>
          <p:spPr bwMode="auto">
            <a:xfrm>
              <a:off x="3787" y="2610"/>
              <a:ext cx="1452" cy="754"/>
            </a:xfrm>
            <a:prstGeom prst="rect">
              <a:avLst/>
            </a:prstGeom>
            <a:solidFill>
              <a:srgbClr val="FFFF99"/>
            </a:solidFill>
            <a:ln w="38100">
              <a:solidFill>
                <a:srgbClr val="00B050"/>
              </a:solidFill>
              <a:miter lim="800000"/>
              <a:headEnd/>
              <a:tailEnd/>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base">
                <a:lnSpc>
                  <a:spcPct val="125000"/>
                </a:lnSpc>
                <a:spcBef>
                  <a:spcPct val="50000"/>
                </a:spcBef>
                <a:spcAft>
                  <a:spcPct val="0"/>
                </a:spcAft>
              </a:pPr>
              <a:r>
                <a:rPr lang="zh-CN" altLang="en-US" sz="2800" b="1">
                  <a:solidFill>
                    <a:srgbClr val="000066"/>
                  </a:solidFill>
                  <a:ea typeface="楷体_GB2312" pitchFamily="49" charset="-122"/>
                </a:rPr>
                <a:t>找到时返回下标位置</a:t>
              </a:r>
              <a:endParaRPr lang="en-US" altLang="zh-CN" sz="2800" b="1">
                <a:solidFill>
                  <a:srgbClr val="000066"/>
                </a:solidFill>
                <a:ea typeface="楷体_GB2312" pitchFamily="49" charset="-122"/>
              </a:endParaRPr>
            </a:p>
          </p:txBody>
        </p:sp>
      </p:grpSp>
      <p:grpSp>
        <p:nvGrpSpPr>
          <p:cNvPr id="4" name="Group 14"/>
          <p:cNvGrpSpPr>
            <a:grpSpLocks/>
          </p:cNvGrpSpPr>
          <p:nvPr/>
        </p:nvGrpSpPr>
        <p:grpSpPr bwMode="auto">
          <a:xfrm>
            <a:off x="842963" y="5437188"/>
            <a:ext cx="6192837" cy="1196975"/>
            <a:chOff x="1338" y="2704"/>
            <a:chExt cx="3901" cy="995"/>
          </a:xfrm>
        </p:grpSpPr>
        <p:sp>
          <p:nvSpPr>
            <p:cNvPr id="262159" name="Rectangle 15"/>
            <p:cNvSpPr>
              <a:spLocks noChangeArrowheads="1"/>
            </p:cNvSpPr>
            <p:nvPr/>
          </p:nvSpPr>
          <p:spPr bwMode="auto">
            <a:xfrm>
              <a:off x="1338" y="3294"/>
              <a:ext cx="1360" cy="304"/>
            </a:xfrm>
            <a:prstGeom prst="rect">
              <a:avLst/>
            </a:prstGeom>
            <a:noFill/>
            <a:ln w="38100">
              <a:solidFill>
                <a:srgbClr val="000080"/>
              </a:solidFill>
              <a:miter lim="800000"/>
              <a:headEnd/>
              <a:tailEnd/>
            </a:ln>
            <a:effectLst/>
          </p:spPr>
          <p:txBody>
            <a:bodyPr wrap="none" anchor="ctr"/>
            <a:lstStyle/>
            <a:p>
              <a:pPr eaLnBrk="0" fontAlgn="base" hangingPunct="0">
                <a:spcBef>
                  <a:spcPct val="0"/>
                </a:spcBef>
                <a:spcAft>
                  <a:spcPct val="0"/>
                </a:spcAft>
                <a:defRPr/>
              </a:pPr>
              <a:endParaRPr lang="zh-CN" altLang="en-US">
                <a:solidFill>
                  <a:srgbClr val="000000"/>
                </a:solidFill>
                <a:effectLst>
                  <a:outerShdw blurRad="38100" dist="38100" dir="2700000" algn="tl">
                    <a:srgbClr val="C0C0C0"/>
                  </a:outerShdw>
                </a:effectLst>
                <a:latin typeface="Arial" panose="020B0604020202020204" pitchFamily="34" charset="0"/>
              </a:endParaRPr>
            </a:p>
          </p:txBody>
        </p:sp>
        <p:sp>
          <p:nvSpPr>
            <p:cNvPr id="262160" name="Line 16"/>
            <p:cNvSpPr>
              <a:spLocks noChangeShapeType="1"/>
            </p:cNvSpPr>
            <p:nvPr/>
          </p:nvSpPr>
          <p:spPr bwMode="auto">
            <a:xfrm flipH="1">
              <a:off x="2699" y="2886"/>
              <a:ext cx="1088" cy="408"/>
            </a:xfrm>
            <a:prstGeom prst="line">
              <a:avLst/>
            </a:prstGeom>
            <a:noFill/>
            <a:ln w="38100">
              <a:solidFill>
                <a:srgbClr val="00B050"/>
              </a:solidFill>
              <a:miter lim="800000"/>
              <a:headEnd/>
              <a:tailEnd type="triangle" w="med" len="med"/>
            </a:ln>
            <a:effectLst/>
          </p:spPr>
          <p:txBody>
            <a:bodyPr wrap="none"/>
            <a:lstStyle/>
            <a:p>
              <a:pPr eaLnBrk="0" fontAlgn="base" hangingPunct="0">
                <a:spcBef>
                  <a:spcPct val="0"/>
                </a:spcBef>
                <a:spcAft>
                  <a:spcPct val="0"/>
                </a:spcAft>
                <a:defRPr/>
              </a:pPr>
              <a:endParaRPr lang="zh-CN" altLang="en-US">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65547" name="Text Box 17"/>
            <p:cNvSpPr txBox="1">
              <a:spLocks noChangeArrowheads="1"/>
            </p:cNvSpPr>
            <p:nvPr/>
          </p:nvSpPr>
          <p:spPr bwMode="auto">
            <a:xfrm>
              <a:off x="3787" y="2704"/>
              <a:ext cx="1452" cy="995"/>
            </a:xfrm>
            <a:prstGeom prst="rect">
              <a:avLst/>
            </a:prstGeom>
            <a:solidFill>
              <a:srgbClr val="FFFF99"/>
            </a:solidFill>
            <a:ln w="38100">
              <a:solidFill>
                <a:srgbClr val="00B050"/>
              </a:solidFill>
              <a:miter lim="800000"/>
              <a:headEnd/>
              <a:tailEnd/>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base">
                <a:lnSpc>
                  <a:spcPct val="125000"/>
                </a:lnSpc>
                <a:spcBef>
                  <a:spcPct val="50000"/>
                </a:spcBef>
                <a:spcAft>
                  <a:spcPct val="0"/>
                </a:spcAft>
              </a:pPr>
              <a:r>
                <a:rPr lang="zh-CN" altLang="en-US" sz="2800" b="1">
                  <a:solidFill>
                    <a:srgbClr val="000066"/>
                  </a:solidFill>
                  <a:latin typeface="楷体_GB2312" pitchFamily="49" charset="-122"/>
                  <a:ea typeface="楷体_GB2312" pitchFamily="49" charset="-122"/>
                </a:rPr>
                <a:t>找不到时    返回</a:t>
              </a:r>
              <a:r>
                <a:rPr lang="en-US" altLang="zh-CN" sz="2800" b="1">
                  <a:solidFill>
                    <a:srgbClr val="000066"/>
                  </a:solidFill>
                  <a:latin typeface="楷体_GB2312" pitchFamily="49" charset="-122"/>
                  <a:ea typeface="楷体_GB2312" pitchFamily="49" charset="-122"/>
                </a:rPr>
                <a:t>-1</a:t>
              </a:r>
            </a:p>
          </p:txBody>
        </p:sp>
      </p:grpSp>
      <p:sp>
        <p:nvSpPr>
          <p:cNvPr id="262172" name="AutoShape 28"/>
          <p:cNvSpPr>
            <a:spLocks noChangeArrowheads="1"/>
          </p:cNvSpPr>
          <p:nvPr/>
        </p:nvSpPr>
        <p:spPr bwMode="auto">
          <a:xfrm>
            <a:off x="5292725" y="1700213"/>
            <a:ext cx="3851275" cy="1993900"/>
          </a:xfrm>
          <a:prstGeom prst="irregularSeal1">
            <a:avLst/>
          </a:prstGeom>
          <a:solidFill>
            <a:srgbClr val="FFCCFF"/>
          </a:solidFill>
          <a:ln w="9525" cap="sq">
            <a:solidFill>
              <a:srgbClr val="CC0066"/>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base">
              <a:spcBef>
                <a:spcPct val="0"/>
              </a:spcBef>
              <a:spcAft>
                <a:spcPct val="0"/>
              </a:spcAft>
            </a:pPr>
            <a:r>
              <a:rPr lang="zh-CN" altLang="en-US" b="1">
                <a:solidFill>
                  <a:srgbClr val="000066"/>
                </a:solidFill>
                <a:ea typeface="楷体_GB2312" pitchFamily="49" charset="-122"/>
              </a:rPr>
              <a:t>若未按学号排序，</a:t>
            </a:r>
            <a:endParaRPr lang="en-US" altLang="zh-CN" b="1">
              <a:solidFill>
                <a:srgbClr val="000066"/>
              </a:solidFill>
              <a:ea typeface="楷体_GB2312" pitchFamily="49" charset="-122"/>
            </a:endParaRPr>
          </a:p>
          <a:p>
            <a:pPr algn="ctr" fontAlgn="base">
              <a:spcBef>
                <a:spcPct val="0"/>
              </a:spcBef>
              <a:spcAft>
                <a:spcPct val="0"/>
              </a:spcAft>
            </a:pPr>
            <a:r>
              <a:rPr lang="zh-CN" altLang="en-US" b="1">
                <a:solidFill>
                  <a:srgbClr val="000066"/>
                </a:solidFill>
                <a:ea typeface="楷体_GB2312" pitchFamily="49" charset="-122"/>
              </a:rPr>
              <a:t>则如何修改程序？</a:t>
            </a:r>
            <a:endParaRPr kumimoji="1" lang="zh-CN" altLang="en-US" b="1">
              <a:solidFill>
                <a:srgbClr val="000000"/>
              </a:solidFill>
              <a:ea typeface="楷体_GB2312" pitchFamily="49" charset="-122"/>
            </a:endParaRPr>
          </a:p>
        </p:txBody>
      </p:sp>
      <p:pic>
        <p:nvPicPr>
          <p:cNvPr id="65544" name="Picture 12" descr="E:\剪贴画\思考问题的卡通男孩.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250" y="5357813"/>
            <a:ext cx="835025"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2255578"/>
      </p:ext>
    </p:extLst>
  </p:cSld>
  <p:clrMapOvr>
    <a:masterClrMapping/>
  </p:clrMapOvr>
  <p:transition spd="slow">
    <p:cover dir="d"/>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62148"/>
                                        </p:tgtEl>
                                        <p:attrNameLst>
                                          <p:attrName>style.visibility</p:attrName>
                                        </p:attrNameLst>
                                      </p:cBhvr>
                                      <p:to>
                                        <p:strVal val="visible"/>
                                      </p:to>
                                    </p:set>
                                    <p:anim calcmode="lin" valueType="num">
                                      <p:cBhvr>
                                        <p:cTn id="7" dur="500" fill="hold"/>
                                        <p:tgtEl>
                                          <p:spTgt spid="262148"/>
                                        </p:tgtEl>
                                        <p:attrNameLst>
                                          <p:attrName>ppt_w</p:attrName>
                                        </p:attrNameLst>
                                      </p:cBhvr>
                                      <p:tavLst>
                                        <p:tav tm="0">
                                          <p:val>
                                            <p:fltVal val="0"/>
                                          </p:val>
                                        </p:tav>
                                        <p:tav tm="100000">
                                          <p:val>
                                            <p:strVal val="#ppt_w"/>
                                          </p:val>
                                        </p:tav>
                                      </p:tavLst>
                                    </p:anim>
                                    <p:anim calcmode="lin" valueType="num">
                                      <p:cBhvr>
                                        <p:cTn id="8" dur="500" fill="hold"/>
                                        <p:tgtEl>
                                          <p:spTgt spid="262148"/>
                                        </p:tgtEl>
                                        <p:attrNameLst>
                                          <p:attrName>ppt_h</p:attrName>
                                        </p:attrNameLst>
                                      </p:cBhvr>
                                      <p:tavLst>
                                        <p:tav tm="0">
                                          <p:val>
                                            <p:fltVal val="0"/>
                                          </p:val>
                                        </p:tav>
                                        <p:tav tm="100000">
                                          <p:val>
                                            <p:strVal val="#ppt_h"/>
                                          </p:val>
                                        </p:tav>
                                      </p:tavLst>
                                    </p:anim>
                                    <p:animEffect transition="in" filter="fade">
                                      <p:cBhvr>
                                        <p:cTn id="9" dur="500"/>
                                        <p:tgtEl>
                                          <p:spTgt spid="26214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animEffect transition="in" filter="fade">
                                      <p:cBhvr>
                                        <p:cTn id="30" dur="500"/>
                                        <p:tgtEl>
                                          <p:spTgt spid="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528" fill="hold" grpId="0" nodeType="clickEffect">
                                  <p:stCondLst>
                                    <p:cond delay="0"/>
                                  </p:stCondLst>
                                  <p:childTnLst>
                                    <p:set>
                                      <p:cBhvr>
                                        <p:cTn id="34" dur="1" fill="hold">
                                          <p:stCondLst>
                                            <p:cond delay="0"/>
                                          </p:stCondLst>
                                        </p:cTn>
                                        <p:tgtEl>
                                          <p:spTgt spid="262172"/>
                                        </p:tgtEl>
                                        <p:attrNameLst>
                                          <p:attrName>style.visibility</p:attrName>
                                        </p:attrNameLst>
                                      </p:cBhvr>
                                      <p:to>
                                        <p:strVal val="visible"/>
                                      </p:to>
                                    </p:set>
                                    <p:anim calcmode="lin" valueType="num">
                                      <p:cBhvr>
                                        <p:cTn id="35" dur="500" fill="hold"/>
                                        <p:tgtEl>
                                          <p:spTgt spid="262172"/>
                                        </p:tgtEl>
                                        <p:attrNameLst>
                                          <p:attrName>ppt_w</p:attrName>
                                        </p:attrNameLst>
                                      </p:cBhvr>
                                      <p:tavLst>
                                        <p:tav tm="0">
                                          <p:val>
                                            <p:fltVal val="0"/>
                                          </p:val>
                                        </p:tav>
                                        <p:tav tm="100000">
                                          <p:val>
                                            <p:strVal val="#ppt_w"/>
                                          </p:val>
                                        </p:tav>
                                      </p:tavLst>
                                    </p:anim>
                                    <p:anim calcmode="lin" valueType="num">
                                      <p:cBhvr>
                                        <p:cTn id="36" dur="500" fill="hold"/>
                                        <p:tgtEl>
                                          <p:spTgt spid="262172"/>
                                        </p:tgtEl>
                                        <p:attrNameLst>
                                          <p:attrName>ppt_h</p:attrName>
                                        </p:attrNameLst>
                                      </p:cBhvr>
                                      <p:tavLst>
                                        <p:tav tm="0">
                                          <p:val>
                                            <p:fltVal val="0"/>
                                          </p:val>
                                        </p:tav>
                                        <p:tav tm="100000">
                                          <p:val>
                                            <p:strVal val="#ppt_h"/>
                                          </p:val>
                                        </p:tav>
                                      </p:tavLst>
                                    </p:anim>
                                    <p:anim calcmode="lin" valueType="num">
                                      <p:cBhvr>
                                        <p:cTn id="37" dur="500" fill="hold"/>
                                        <p:tgtEl>
                                          <p:spTgt spid="262172"/>
                                        </p:tgtEl>
                                        <p:attrNameLst>
                                          <p:attrName>ppt_x</p:attrName>
                                        </p:attrNameLst>
                                      </p:cBhvr>
                                      <p:tavLst>
                                        <p:tav tm="0">
                                          <p:val>
                                            <p:fltVal val="0.5"/>
                                          </p:val>
                                        </p:tav>
                                        <p:tav tm="100000">
                                          <p:val>
                                            <p:strVal val="#ppt_x"/>
                                          </p:val>
                                        </p:tav>
                                      </p:tavLst>
                                    </p:anim>
                                    <p:anim calcmode="lin" valueType="num">
                                      <p:cBhvr>
                                        <p:cTn id="38" dur="500" fill="hold"/>
                                        <p:tgtEl>
                                          <p:spTgt spid="26217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8" grpId="0" animBg="1"/>
      <p:bldP spid="262172"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681038" y="140940"/>
            <a:ext cx="7797800" cy="839788"/>
          </a:xfrm>
        </p:spPr>
        <p:txBody>
          <a:bodyPr/>
          <a:lstStyle/>
          <a:p>
            <a:pPr>
              <a:defRPr/>
            </a:pPr>
            <a:r>
              <a:rPr lang="zh-CN" altLang="en-US" dirty="0">
                <a:solidFill>
                  <a:srgbClr val="C00000"/>
                </a:solidFill>
              </a:rPr>
              <a:t>折半查找（递归实现）</a:t>
            </a:r>
          </a:p>
        </p:txBody>
      </p:sp>
      <p:sp>
        <p:nvSpPr>
          <p:cNvPr id="422915" name="Rectangle 3"/>
          <p:cNvSpPr>
            <a:spLocks noGrp="1" noChangeArrowheads="1"/>
          </p:cNvSpPr>
          <p:nvPr>
            <p:ph type="body" idx="1"/>
          </p:nvPr>
        </p:nvSpPr>
        <p:spPr>
          <a:xfrm>
            <a:off x="251520" y="864889"/>
            <a:ext cx="8153400" cy="5732463"/>
          </a:xfrm>
        </p:spPr>
        <p:txBody>
          <a:bodyPr/>
          <a:lstStyle/>
          <a:p>
            <a:pPr>
              <a:lnSpc>
                <a:spcPct val="110000"/>
              </a:lnSpc>
              <a:spcBef>
                <a:spcPct val="0"/>
              </a:spcBef>
              <a:buFont typeface="Wingdings" panose="05000000000000000000" pitchFamily="2" charset="2"/>
              <a:buNone/>
            </a:pPr>
            <a:r>
              <a:rPr lang="en-US" altLang="zh-CN" b="1" dirty="0" smtClean="0">
                <a:effectLst/>
                <a:ea typeface="宋体" panose="02010600030101010101" pitchFamily="2" charset="-122"/>
              </a:rPr>
              <a:t>//</a:t>
            </a:r>
            <a:r>
              <a:rPr lang="zh-CN" altLang="en-US" b="1" dirty="0" smtClean="0">
                <a:effectLst/>
                <a:ea typeface="宋体" panose="02010600030101010101" pitchFamily="2" charset="-122"/>
              </a:rPr>
              <a:t>数组元素从小到大有序</a:t>
            </a:r>
          </a:p>
          <a:p>
            <a:pPr>
              <a:lnSpc>
                <a:spcPct val="110000"/>
              </a:lnSpc>
              <a:spcBef>
                <a:spcPct val="0"/>
              </a:spcBef>
              <a:buFont typeface="Wingdings" panose="05000000000000000000" pitchFamily="2" charset="2"/>
              <a:buNone/>
            </a:pPr>
            <a:r>
              <a:rPr lang="en-US" altLang="zh-CN" b="1" dirty="0" err="1" smtClean="0">
                <a:effectLst/>
                <a:ea typeface="宋体" panose="02010600030101010101" pitchFamily="2" charset="-122"/>
              </a:rPr>
              <a:t>int</a:t>
            </a:r>
            <a:r>
              <a:rPr lang="en-US" altLang="zh-CN" b="1" dirty="0" smtClean="0">
                <a:effectLst/>
                <a:ea typeface="宋体" panose="02010600030101010101" pitchFamily="2" charset="-122"/>
              </a:rPr>
              <a:t> </a:t>
            </a:r>
            <a:r>
              <a:rPr lang="en-US" altLang="zh-CN" b="1" dirty="0" err="1" smtClean="0">
                <a:effectLst/>
                <a:ea typeface="宋体" panose="02010600030101010101" pitchFamily="2" charset="-122"/>
              </a:rPr>
              <a:t>BiSearch</a:t>
            </a:r>
            <a:r>
              <a:rPr lang="en-US" altLang="zh-CN" b="1" dirty="0" smtClean="0">
                <a:effectLst/>
                <a:ea typeface="宋体" panose="02010600030101010101" pitchFamily="2" charset="-122"/>
              </a:rPr>
              <a:t>(</a:t>
            </a:r>
            <a:r>
              <a:rPr lang="en-US" altLang="zh-CN" b="1" dirty="0" err="1" smtClean="0">
                <a:effectLst/>
                <a:ea typeface="宋体" panose="02010600030101010101" pitchFamily="2" charset="-122"/>
              </a:rPr>
              <a:t>int</a:t>
            </a:r>
            <a:r>
              <a:rPr lang="en-US" altLang="zh-CN" b="1" dirty="0" smtClean="0">
                <a:effectLst/>
                <a:ea typeface="宋体" panose="02010600030101010101" pitchFamily="2" charset="-122"/>
              </a:rPr>
              <a:t> a[], </a:t>
            </a:r>
            <a:r>
              <a:rPr lang="en-US" altLang="zh-CN" b="1" dirty="0" err="1" smtClean="0">
                <a:effectLst/>
                <a:ea typeface="宋体" panose="02010600030101010101" pitchFamily="2" charset="-122"/>
              </a:rPr>
              <a:t>int</a:t>
            </a:r>
            <a:r>
              <a:rPr lang="en-US" altLang="zh-CN" b="1" dirty="0" smtClean="0">
                <a:effectLst/>
                <a:ea typeface="宋体" panose="02010600030101010101" pitchFamily="2" charset="-122"/>
              </a:rPr>
              <a:t> low, </a:t>
            </a:r>
            <a:r>
              <a:rPr lang="en-US" altLang="zh-CN" b="1" dirty="0" err="1" smtClean="0">
                <a:effectLst/>
                <a:ea typeface="宋体" panose="02010600030101010101" pitchFamily="2" charset="-122"/>
              </a:rPr>
              <a:t>int</a:t>
            </a:r>
            <a:r>
              <a:rPr lang="en-US" altLang="zh-CN" b="1" dirty="0" smtClean="0">
                <a:effectLst/>
                <a:ea typeface="宋体" panose="02010600030101010101" pitchFamily="2" charset="-122"/>
              </a:rPr>
              <a:t> up, </a:t>
            </a:r>
            <a:r>
              <a:rPr lang="en-US" altLang="zh-CN" b="1" dirty="0" err="1" smtClean="0">
                <a:effectLst/>
                <a:ea typeface="宋体" panose="02010600030101010101" pitchFamily="2" charset="-122"/>
              </a:rPr>
              <a:t>int</a:t>
            </a:r>
            <a:r>
              <a:rPr lang="en-US" altLang="zh-CN" b="1" dirty="0" smtClean="0">
                <a:effectLst/>
                <a:ea typeface="宋体" panose="02010600030101010101" pitchFamily="2" charset="-122"/>
              </a:rPr>
              <a:t> x)</a:t>
            </a:r>
          </a:p>
          <a:p>
            <a:pPr>
              <a:lnSpc>
                <a:spcPct val="110000"/>
              </a:lnSpc>
              <a:spcBef>
                <a:spcPct val="0"/>
              </a:spcBef>
              <a:buFont typeface="Wingdings" panose="05000000000000000000" pitchFamily="2" charset="2"/>
              <a:buNone/>
            </a:pPr>
            <a:r>
              <a:rPr lang="en-US" altLang="zh-CN" b="1" dirty="0" smtClean="0">
                <a:effectLst/>
                <a:ea typeface="宋体" panose="02010600030101010101" pitchFamily="2" charset="-122"/>
              </a:rPr>
              <a:t>{</a:t>
            </a:r>
          </a:p>
          <a:p>
            <a:pPr>
              <a:lnSpc>
                <a:spcPct val="110000"/>
              </a:lnSpc>
              <a:spcBef>
                <a:spcPct val="0"/>
              </a:spcBef>
              <a:buFont typeface="Wingdings" panose="05000000000000000000" pitchFamily="2" charset="2"/>
              <a:buNone/>
            </a:pPr>
            <a:r>
              <a:rPr lang="en-US" altLang="zh-CN" b="1" dirty="0" smtClean="0">
                <a:effectLst/>
                <a:ea typeface="宋体" panose="02010600030101010101" pitchFamily="2" charset="-122"/>
              </a:rPr>
              <a:t>	if(low &gt; up)</a:t>
            </a:r>
          </a:p>
          <a:p>
            <a:pPr>
              <a:lnSpc>
                <a:spcPct val="110000"/>
              </a:lnSpc>
              <a:spcBef>
                <a:spcPct val="0"/>
              </a:spcBef>
              <a:buFont typeface="Wingdings" panose="05000000000000000000" pitchFamily="2" charset="2"/>
              <a:buNone/>
            </a:pPr>
            <a:r>
              <a:rPr lang="en-US" altLang="zh-CN" b="1" dirty="0" smtClean="0">
                <a:effectLst/>
                <a:ea typeface="宋体" panose="02010600030101010101" pitchFamily="2" charset="-122"/>
              </a:rPr>
              <a:t>		return -1;</a:t>
            </a:r>
          </a:p>
          <a:p>
            <a:pPr>
              <a:lnSpc>
                <a:spcPct val="110000"/>
              </a:lnSpc>
              <a:spcBef>
                <a:spcPct val="0"/>
              </a:spcBef>
              <a:buFont typeface="Wingdings" panose="05000000000000000000" pitchFamily="2" charset="2"/>
              <a:buNone/>
            </a:pPr>
            <a:r>
              <a:rPr lang="en-US" altLang="zh-CN" b="1" dirty="0" smtClean="0">
                <a:effectLst/>
                <a:ea typeface="宋体" panose="02010600030101010101" pitchFamily="2" charset="-122"/>
              </a:rPr>
              <a:t>	</a:t>
            </a:r>
            <a:r>
              <a:rPr lang="en-US" altLang="zh-CN" b="1" dirty="0" err="1" smtClean="0">
                <a:effectLst/>
                <a:ea typeface="宋体" panose="02010600030101010101" pitchFamily="2" charset="-122"/>
              </a:rPr>
              <a:t>int</a:t>
            </a:r>
            <a:r>
              <a:rPr lang="en-US" altLang="zh-CN" b="1" dirty="0" smtClean="0">
                <a:effectLst/>
                <a:ea typeface="宋体" panose="02010600030101010101" pitchFamily="2" charset="-122"/>
              </a:rPr>
              <a:t> mid = (</a:t>
            </a:r>
            <a:r>
              <a:rPr lang="en-US" altLang="zh-CN" b="1" dirty="0" err="1" smtClean="0">
                <a:effectLst/>
                <a:ea typeface="宋体" panose="02010600030101010101" pitchFamily="2" charset="-122"/>
              </a:rPr>
              <a:t>low+up</a:t>
            </a:r>
            <a:r>
              <a:rPr lang="en-US" altLang="zh-CN" b="1" dirty="0" smtClean="0">
                <a:effectLst/>
                <a:ea typeface="宋体" panose="02010600030101010101" pitchFamily="2" charset="-122"/>
              </a:rPr>
              <a:t>)/2;</a:t>
            </a:r>
          </a:p>
          <a:p>
            <a:pPr>
              <a:lnSpc>
                <a:spcPct val="110000"/>
              </a:lnSpc>
              <a:spcBef>
                <a:spcPct val="0"/>
              </a:spcBef>
              <a:buFont typeface="Wingdings" panose="05000000000000000000" pitchFamily="2" charset="2"/>
              <a:buNone/>
            </a:pPr>
            <a:r>
              <a:rPr lang="en-US" altLang="zh-CN" b="1" dirty="0" smtClean="0">
                <a:effectLst/>
                <a:ea typeface="宋体" panose="02010600030101010101" pitchFamily="2" charset="-122"/>
              </a:rPr>
              <a:t>	if(a[mid] == x)</a:t>
            </a:r>
          </a:p>
          <a:p>
            <a:pPr>
              <a:lnSpc>
                <a:spcPct val="110000"/>
              </a:lnSpc>
              <a:spcBef>
                <a:spcPct val="0"/>
              </a:spcBef>
              <a:buFont typeface="Wingdings" panose="05000000000000000000" pitchFamily="2" charset="2"/>
              <a:buNone/>
            </a:pPr>
            <a:r>
              <a:rPr lang="en-US" altLang="zh-CN" b="1" dirty="0" smtClean="0">
                <a:effectLst/>
                <a:ea typeface="宋体" panose="02010600030101010101" pitchFamily="2" charset="-122"/>
              </a:rPr>
              <a:t>		return mid;</a:t>
            </a:r>
          </a:p>
          <a:p>
            <a:pPr>
              <a:lnSpc>
                <a:spcPct val="110000"/>
              </a:lnSpc>
              <a:spcBef>
                <a:spcPct val="0"/>
              </a:spcBef>
              <a:buFont typeface="Wingdings" panose="05000000000000000000" pitchFamily="2" charset="2"/>
              <a:buNone/>
            </a:pPr>
            <a:r>
              <a:rPr lang="en-US" altLang="zh-CN" b="1" dirty="0" smtClean="0">
                <a:effectLst/>
                <a:ea typeface="宋体" panose="02010600030101010101" pitchFamily="2" charset="-122"/>
              </a:rPr>
              <a:t>	else if(a[mid] &gt; x)</a:t>
            </a:r>
          </a:p>
          <a:p>
            <a:pPr>
              <a:lnSpc>
                <a:spcPct val="110000"/>
              </a:lnSpc>
              <a:spcBef>
                <a:spcPct val="0"/>
              </a:spcBef>
              <a:buFont typeface="Wingdings" panose="05000000000000000000" pitchFamily="2" charset="2"/>
              <a:buNone/>
            </a:pPr>
            <a:r>
              <a:rPr lang="en-US" altLang="zh-CN" b="1" dirty="0" smtClean="0">
                <a:effectLst/>
                <a:ea typeface="宋体" panose="02010600030101010101" pitchFamily="2" charset="-122"/>
              </a:rPr>
              <a:t>		</a:t>
            </a:r>
            <a:r>
              <a:rPr lang="en-US" altLang="zh-CN" b="1" dirty="0" err="1" smtClean="0">
                <a:effectLst/>
                <a:ea typeface="宋体" panose="02010600030101010101" pitchFamily="2" charset="-122"/>
              </a:rPr>
              <a:t>BiSearch</a:t>
            </a:r>
            <a:r>
              <a:rPr lang="en-US" altLang="zh-CN" b="1" dirty="0" smtClean="0">
                <a:effectLst/>
                <a:ea typeface="宋体" panose="02010600030101010101" pitchFamily="2" charset="-122"/>
              </a:rPr>
              <a:t>(a, low, mid-1, x);</a:t>
            </a:r>
          </a:p>
          <a:p>
            <a:pPr>
              <a:lnSpc>
                <a:spcPct val="110000"/>
              </a:lnSpc>
              <a:spcBef>
                <a:spcPct val="0"/>
              </a:spcBef>
              <a:buFont typeface="Wingdings" panose="05000000000000000000" pitchFamily="2" charset="2"/>
              <a:buNone/>
            </a:pPr>
            <a:r>
              <a:rPr lang="en-US" altLang="zh-CN" b="1" dirty="0" smtClean="0">
                <a:effectLst/>
                <a:ea typeface="宋体" panose="02010600030101010101" pitchFamily="2" charset="-122"/>
              </a:rPr>
              <a:t>	else</a:t>
            </a:r>
          </a:p>
          <a:p>
            <a:pPr>
              <a:lnSpc>
                <a:spcPct val="110000"/>
              </a:lnSpc>
              <a:spcBef>
                <a:spcPct val="0"/>
              </a:spcBef>
              <a:buFont typeface="Wingdings" panose="05000000000000000000" pitchFamily="2" charset="2"/>
              <a:buNone/>
            </a:pPr>
            <a:r>
              <a:rPr lang="en-US" altLang="zh-CN" b="1" dirty="0" smtClean="0">
                <a:effectLst/>
                <a:ea typeface="宋体" panose="02010600030101010101" pitchFamily="2" charset="-122"/>
              </a:rPr>
              <a:t>		</a:t>
            </a:r>
            <a:r>
              <a:rPr lang="en-US" altLang="zh-CN" b="1" dirty="0" err="1" smtClean="0">
                <a:effectLst/>
                <a:ea typeface="宋体" panose="02010600030101010101" pitchFamily="2" charset="-122"/>
              </a:rPr>
              <a:t>BiSearch</a:t>
            </a:r>
            <a:r>
              <a:rPr lang="en-US" altLang="zh-CN" b="1" dirty="0" smtClean="0">
                <a:effectLst/>
                <a:ea typeface="宋体" panose="02010600030101010101" pitchFamily="2" charset="-122"/>
              </a:rPr>
              <a:t>(a, mid+1, up, x);</a:t>
            </a:r>
          </a:p>
          <a:p>
            <a:pPr>
              <a:lnSpc>
                <a:spcPct val="110000"/>
              </a:lnSpc>
              <a:spcBef>
                <a:spcPct val="0"/>
              </a:spcBef>
              <a:buFont typeface="Wingdings" panose="05000000000000000000" pitchFamily="2" charset="2"/>
              <a:buNone/>
            </a:pPr>
            <a:r>
              <a:rPr lang="en-US" altLang="zh-CN" b="1" dirty="0" smtClean="0">
                <a:effectLst/>
                <a:ea typeface="宋体" panose="02010600030101010101" pitchFamily="2" charset="-122"/>
              </a:rPr>
              <a:t>}</a:t>
            </a:r>
            <a:endParaRPr lang="zh-CN" altLang="en-US" b="1" dirty="0" smtClean="0">
              <a:effectLst/>
              <a:ea typeface="宋体" panose="02010600030101010101" pitchFamily="2" charset="-122"/>
            </a:endParaRPr>
          </a:p>
        </p:txBody>
      </p:sp>
    </p:spTree>
    <p:extLst>
      <p:ext uri="{BB962C8B-B14F-4D97-AF65-F5344CB8AC3E}">
        <p14:creationId xmlns:p14="http://schemas.microsoft.com/office/powerpoint/2010/main" val="4104360157"/>
      </p:ext>
    </p:extLst>
  </p:cSld>
  <p:clrMapOvr>
    <a:masterClrMapping/>
  </p:clrMapOvr>
  <p:transition spd="slow">
    <p:cover dir="d"/>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22915">
                                            <p:txEl>
                                              <p:pRg st="0" end="0"/>
                                            </p:txEl>
                                          </p:spTgt>
                                        </p:tgtEl>
                                        <p:attrNameLst>
                                          <p:attrName>style.visibility</p:attrName>
                                        </p:attrNameLst>
                                      </p:cBhvr>
                                      <p:to>
                                        <p:strVal val="visible"/>
                                      </p:to>
                                    </p:set>
                                    <p:animEffect transition="in" filter="barn(inVertical)">
                                      <p:cBhvr>
                                        <p:cTn id="7" dur="500"/>
                                        <p:tgtEl>
                                          <p:spTgt spid="422915">
                                            <p:txEl>
                                              <p:pRg st="0" end="0"/>
                                            </p:txEl>
                                          </p:spTgt>
                                        </p:tgtEl>
                                      </p:cBhvr>
                                    </p:animEffect>
                                  </p:childTnLst>
                                </p:cTn>
                              </p:par>
                            </p:childTnLst>
                          </p:cTn>
                        </p:par>
                        <p:par>
                          <p:cTn id="8" fill="hold" nodeType="afterGroup">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22915">
                                            <p:txEl>
                                              <p:pRg st="1" end="1"/>
                                            </p:txEl>
                                          </p:spTgt>
                                        </p:tgtEl>
                                        <p:attrNameLst>
                                          <p:attrName>style.visibility</p:attrName>
                                        </p:attrNameLst>
                                      </p:cBhvr>
                                      <p:to>
                                        <p:strVal val="visible"/>
                                      </p:to>
                                    </p:set>
                                    <p:animEffect transition="in" filter="barn(inVertical)">
                                      <p:cBhvr>
                                        <p:cTn id="11" dur="500"/>
                                        <p:tgtEl>
                                          <p:spTgt spid="422915">
                                            <p:txEl>
                                              <p:pRg st="1" end="1"/>
                                            </p:txEl>
                                          </p:spTgt>
                                        </p:tgtEl>
                                      </p:cBhvr>
                                    </p:animEffect>
                                  </p:childTnLst>
                                </p:cTn>
                              </p:par>
                            </p:childTnLst>
                          </p:cTn>
                        </p:par>
                        <p:par>
                          <p:cTn id="12" fill="hold" nodeType="afterGroup">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22915">
                                            <p:txEl>
                                              <p:pRg st="2" end="2"/>
                                            </p:txEl>
                                          </p:spTgt>
                                        </p:tgtEl>
                                        <p:attrNameLst>
                                          <p:attrName>style.visibility</p:attrName>
                                        </p:attrNameLst>
                                      </p:cBhvr>
                                      <p:to>
                                        <p:strVal val="visible"/>
                                      </p:to>
                                    </p:set>
                                    <p:animEffect transition="in" filter="barn(inVertical)">
                                      <p:cBhvr>
                                        <p:cTn id="15" dur="500"/>
                                        <p:tgtEl>
                                          <p:spTgt spid="422915">
                                            <p:txEl>
                                              <p:pRg st="2" end="2"/>
                                            </p:txEl>
                                          </p:spTgt>
                                        </p:tgtEl>
                                      </p:cBhvr>
                                    </p:animEffect>
                                  </p:childTnLst>
                                </p:cTn>
                              </p:par>
                            </p:childTnLst>
                          </p:cTn>
                        </p:par>
                        <p:par>
                          <p:cTn id="16" fill="hold" nodeType="afterGroup">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422915">
                                            <p:txEl>
                                              <p:pRg st="3" end="3"/>
                                            </p:txEl>
                                          </p:spTgt>
                                        </p:tgtEl>
                                        <p:attrNameLst>
                                          <p:attrName>style.visibility</p:attrName>
                                        </p:attrNameLst>
                                      </p:cBhvr>
                                      <p:to>
                                        <p:strVal val="visible"/>
                                      </p:to>
                                    </p:set>
                                    <p:animEffect transition="in" filter="barn(inVertical)">
                                      <p:cBhvr>
                                        <p:cTn id="19" dur="500"/>
                                        <p:tgtEl>
                                          <p:spTgt spid="422915">
                                            <p:txEl>
                                              <p:pRg st="3" end="3"/>
                                            </p:txEl>
                                          </p:spTgt>
                                        </p:tgtEl>
                                      </p:cBhvr>
                                    </p:animEffect>
                                  </p:childTnLst>
                                </p:cTn>
                              </p:par>
                            </p:childTnLst>
                          </p:cTn>
                        </p:par>
                        <p:par>
                          <p:cTn id="20" fill="hold" nodeType="afterGroup">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422915">
                                            <p:txEl>
                                              <p:pRg st="4" end="4"/>
                                            </p:txEl>
                                          </p:spTgt>
                                        </p:tgtEl>
                                        <p:attrNameLst>
                                          <p:attrName>style.visibility</p:attrName>
                                        </p:attrNameLst>
                                      </p:cBhvr>
                                      <p:to>
                                        <p:strVal val="visible"/>
                                      </p:to>
                                    </p:set>
                                    <p:animEffect transition="in" filter="barn(inVertical)">
                                      <p:cBhvr>
                                        <p:cTn id="23" dur="500"/>
                                        <p:tgtEl>
                                          <p:spTgt spid="422915">
                                            <p:txEl>
                                              <p:pRg st="4" end="4"/>
                                            </p:txEl>
                                          </p:spTgt>
                                        </p:tgtEl>
                                      </p:cBhvr>
                                    </p:animEffect>
                                  </p:childTnLst>
                                </p:cTn>
                              </p:par>
                            </p:childTnLst>
                          </p:cTn>
                        </p:par>
                        <p:par>
                          <p:cTn id="24" fill="hold" nodeType="afterGroup">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422915">
                                            <p:txEl>
                                              <p:pRg st="5" end="5"/>
                                            </p:txEl>
                                          </p:spTgt>
                                        </p:tgtEl>
                                        <p:attrNameLst>
                                          <p:attrName>style.visibility</p:attrName>
                                        </p:attrNameLst>
                                      </p:cBhvr>
                                      <p:to>
                                        <p:strVal val="visible"/>
                                      </p:to>
                                    </p:set>
                                    <p:animEffect transition="in" filter="barn(inVertical)">
                                      <p:cBhvr>
                                        <p:cTn id="27" dur="500"/>
                                        <p:tgtEl>
                                          <p:spTgt spid="422915">
                                            <p:txEl>
                                              <p:pRg st="5" end="5"/>
                                            </p:txEl>
                                          </p:spTgt>
                                        </p:tgtEl>
                                      </p:cBhvr>
                                    </p:animEffect>
                                  </p:childTnLst>
                                </p:cTn>
                              </p:par>
                            </p:childTnLst>
                          </p:cTn>
                        </p:par>
                        <p:par>
                          <p:cTn id="28" fill="hold" nodeType="afterGroup">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422915">
                                            <p:txEl>
                                              <p:pRg st="6" end="6"/>
                                            </p:txEl>
                                          </p:spTgt>
                                        </p:tgtEl>
                                        <p:attrNameLst>
                                          <p:attrName>style.visibility</p:attrName>
                                        </p:attrNameLst>
                                      </p:cBhvr>
                                      <p:to>
                                        <p:strVal val="visible"/>
                                      </p:to>
                                    </p:set>
                                    <p:animEffect transition="in" filter="barn(inVertical)">
                                      <p:cBhvr>
                                        <p:cTn id="31" dur="500"/>
                                        <p:tgtEl>
                                          <p:spTgt spid="422915">
                                            <p:txEl>
                                              <p:pRg st="6" end="6"/>
                                            </p:txEl>
                                          </p:spTgt>
                                        </p:tgtEl>
                                      </p:cBhvr>
                                    </p:animEffect>
                                  </p:childTnLst>
                                </p:cTn>
                              </p:par>
                            </p:childTnLst>
                          </p:cTn>
                        </p:par>
                        <p:par>
                          <p:cTn id="32" fill="hold" nodeType="afterGroup">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422915">
                                            <p:txEl>
                                              <p:pRg st="7" end="7"/>
                                            </p:txEl>
                                          </p:spTgt>
                                        </p:tgtEl>
                                        <p:attrNameLst>
                                          <p:attrName>style.visibility</p:attrName>
                                        </p:attrNameLst>
                                      </p:cBhvr>
                                      <p:to>
                                        <p:strVal val="visible"/>
                                      </p:to>
                                    </p:set>
                                    <p:animEffect transition="in" filter="barn(inVertical)">
                                      <p:cBhvr>
                                        <p:cTn id="35" dur="500"/>
                                        <p:tgtEl>
                                          <p:spTgt spid="422915">
                                            <p:txEl>
                                              <p:pRg st="7" end="7"/>
                                            </p:txEl>
                                          </p:spTgt>
                                        </p:tgtEl>
                                      </p:cBhvr>
                                    </p:animEffect>
                                  </p:childTnLst>
                                </p:cTn>
                              </p:par>
                            </p:childTnLst>
                          </p:cTn>
                        </p:par>
                        <p:par>
                          <p:cTn id="36" fill="hold" nodeType="afterGroup">
                            <p:stCondLst>
                              <p:cond delay="4000"/>
                            </p:stCondLst>
                            <p:childTnLst>
                              <p:par>
                                <p:cTn id="37" presetID="16" presetClass="entr" presetSubtype="21" fill="hold" grpId="0" nodeType="afterEffect">
                                  <p:stCondLst>
                                    <p:cond delay="0"/>
                                  </p:stCondLst>
                                  <p:childTnLst>
                                    <p:set>
                                      <p:cBhvr>
                                        <p:cTn id="38" dur="1" fill="hold">
                                          <p:stCondLst>
                                            <p:cond delay="0"/>
                                          </p:stCondLst>
                                        </p:cTn>
                                        <p:tgtEl>
                                          <p:spTgt spid="422915">
                                            <p:txEl>
                                              <p:pRg st="8" end="8"/>
                                            </p:txEl>
                                          </p:spTgt>
                                        </p:tgtEl>
                                        <p:attrNameLst>
                                          <p:attrName>style.visibility</p:attrName>
                                        </p:attrNameLst>
                                      </p:cBhvr>
                                      <p:to>
                                        <p:strVal val="visible"/>
                                      </p:to>
                                    </p:set>
                                    <p:animEffect transition="in" filter="barn(inVertical)">
                                      <p:cBhvr>
                                        <p:cTn id="39" dur="500"/>
                                        <p:tgtEl>
                                          <p:spTgt spid="422915">
                                            <p:txEl>
                                              <p:pRg st="8" end="8"/>
                                            </p:txEl>
                                          </p:spTgt>
                                        </p:tgtEl>
                                      </p:cBhvr>
                                    </p:animEffect>
                                  </p:childTnLst>
                                </p:cTn>
                              </p:par>
                            </p:childTnLst>
                          </p:cTn>
                        </p:par>
                        <p:par>
                          <p:cTn id="40" fill="hold" nodeType="afterGroup">
                            <p:stCondLst>
                              <p:cond delay="4500"/>
                            </p:stCondLst>
                            <p:childTnLst>
                              <p:par>
                                <p:cTn id="41" presetID="16" presetClass="entr" presetSubtype="21" fill="hold" grpId="0" nodeType="afterEffect">
                                  <p:stCondLst>
                                    <p:cond delay="0"/>
                                  </p:stCondLst>
                                  <p:childTnLst>
                                    <p:set>
                                      <p:cBhvr>
                                        <p:cTn id="42" dur="1" fill="hold">
                                          <p:stCondLst>
                                            <p:cond delay="0"/>
                                          </p:stCondLst>
                                        </p:cTn>
                                        <p:tgtEl>
                                          <p:spTgt spid="422915">
                                            <p:txEl>
                                              <p:pRg st="9" end="9"/>
                                            </p:txEl>
                                          </p:spTgt>
                                        </p:tgtEl>
                                        <p:attrNameLst>
                                          <p:attrName>style.visibility</p:attrName>
                                        </p:attrNameLst>
                                      </p:cBhvr>
                                      <p:to>
                                        <p:strVal val="visible"/>
                                      </p:to>
                                    </p:set>
                                    <p:animEffect transition="in" filter="barn(inVertical)">
                                      <p:cBhvr>
                                        <p:cTn id="43" dur="500"/>
                                        <p:tgtEl>
                                          <p:spTgt spid="422915">
                                            <p:txEl>
                                              <p:pRg st="9" end="9"/>
                                            </p:txEl>
                                          </p:spTgt>
                                        </p:tgtEl>
                                      </p:cBhvr>
                                    </p:animEffect>
                                  </p:childTnLst>
                                </p:cTn>
                              </p:par>
                            </p:childTnLst>
                          </p:cTn>
                        </p:par>
                        <p:par>
                          <p:cTn id="44" fill="hold" nodeType="afterGroup">
                            <p:stCondLst>
                              <p:cond delay="5000"/>
                            </p:stCondLst>
                            <p:childTnLst>
                              <p:par>
                                <p:cTn id="45" presetID="16" presetClass="entr" presetSubtype="21" fill="hold" grpId="0" nodeType="afterEffect">
                                  <p:stCondLst>
                                    <p:cond delay="0"/>
                                  </p:stCondLst>
                                  <p:childTnLst>
                                    <p:set>
                                      <p:cBhvr>
                                        <p:cTn id="46" dur="1" fill="hold">
                                          <p:stCondLst>
                                            <p:cond delay="0"/>
                                          </p:stCondLst>
                                        </p:cTn>
                                        <p:tgtEl>
                                          <p:spTgt spid="422915">
                                            <p:txEl>
                                              <p:pRg st="10" end="10"/>
                                            </p:txEl>
                                          </p:spTgt>
                                        </p:tgtEl>
                                        <p:attrNameLst>
                                          <p:attrName>style.visibility</p:attrName>
                                        </p:attrNameLst>
                                      </p:cBhvr>
                                      <p:to>
                                        <p:strVal val="visible"/>
                                      </p:to>
                                    </p:set>
                                    <p:animEffect transition="in" filter="barn(inVertical)">
                                      <p:cBhvr>
                                        <p:cTn id="47" dur="500"/>
                                        <p:tgtEl>
                                          <p:spTgt spid="422915">
                                            <p:txEl>
                                              <p:pRg st="10" end="10"/>
                                            </p:txEl>
                                          </p:spTgt>
                                        </p:tgtEl>
                                      </p:cBhvr>
                                    </p:animEffect>
                                  </p:childTnLst>
                                </p:cTn>
                              </p:par>
                            </p:childTnLst>
                          </p:cTn>
                        </p:par>
                        <p:par>
                          <p:cTn id="48" fill="hold" nodeType="afterGroup">
                            <p:stCondLst>
                              <p:cond delay="5500"/>
                            </p:stCondLst>
                            <p:childTnLst>
                              <p:par>
                                <p:cTn id="49" presetID="16" presetClass="entr" presetSubtype="21" fill="hold" grpId="0" nodeType="afterEffect">
                                  <p:stCondLst>
                                    <p:cond delay="0"/>
                                  </p:stCondLst>
                                  <p:childTnLst>
                                    <p:set>
                                      <p:cBhvr>
                                        <p:cTn id="50" dur="1" fill="hold">
                                          <p:stCondLst>
                                            <p:cond delay="0"/>
                                          </p:stCondLst>
                                        </p:cTn>
                                        <p:tgtEl>
                                          <p:spTgt spid="422915">
                                            <p:txEl>
                                              <p:pRg st="11" end="11"/>
                                            </p:txEl>
                                          </p:spTgt>
                                        </p:tgtEl>
                                        <p:attrNameLst>
                                          <p:attrName>style.visibility</p:attrName>
                                        </p:attrNameLst>
                                      </p:cBhvr>
                                      <p:to>
                                        <p:strVal val="visible"/>
                                      </p:to>
                                    </p:set>
                                    <p:animEffect transition="in" filter="barn(inVertical)">
                                      <p:cBhvr>
                                        <p:cTn id="51" dur="500"/>
                                        <p:tgtEl>
                                          <p:spTgt spid="422915">
                                            <p:txEl>
                                              <p:pRg st="11" end="11"/>
                                            </p:txEl>
                                          </p:spTgt>
                                        </p:tgtEl>
                                      </p:cBhvr>
                                    </p:animEffect>
                                  </p:childTnLst>
                                </p:cTn>
                              </p:par>
                            </p:childTnLst>
                          </p:cTn>
                        </p:par>
                        <p:par>
                          <p:cTn id="52" fill="hold" nodeType="afterGroup">
                            <p:stCondLst>
                              <p:cond delay="6000"/>
                            </p:stCondLst>
                            <p:childTnLst>
                              <p:par>
                                <p:cTn id="53" presetID="16" presetClass="entr" presetSubtype="21" fill="hold" grpId="0" nodeType="afterEffect">
                                  <p:stCondLst>
                                    <p:cond delay="0"/>
                                  </p:stCondLst>
                                  <p:childTnLst>
                                    <p:set>
                                      <p:cBhvr>
                                        <p:cTn id="54" dur="1" fill="hold">
                                          <p:stCondLst>
                                            <p:cond delay="0"/>
                                          </p:stCondLst>
                                        </p:cTn>
                                        <p:tgtEl>
                                          <p:spTgt spid="422915">
                                            <p:txEl>
                                              <p:pRg st="12" end="12"/>
                                            </p:txEl>
                                          </p:spTgt>
                                        </p:tgtEl>
                                        <p:attrNameLst>
                                          <p:attrName>style.visibility</p:attrName>
                                        </p:attrNameLst>
                                      </p:cBhvr>
                                      <p:to>
                                        <p:strVal val="visible"/>
                                      </p:to>
                                    </p:set>
                                    <p:animEffect transition="in" filter="barn(inVertical)">
                                      <p:cBhvr>
                                        <p:cTn id="55" dur="500"/>
                                        <p:tgtEl>
                                          <p:spTgt spid="422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竖排文字占位符 2"/>
          <p:cNvSpPr>
            <a:spLocks noGrp="1"/>
          </p:cNvSpPr>
          <p:nvPr>
            <p:ph type="body" orient="vert" idx="1"/>
          </p:nvPr>
        </p:nvSpPr>
        <p:spPr>
          <a:xfrm>
            <a:off x="544513" y="1052513"/>
            <a:ext cx="7772400" cy="5184775"/>
          </a:xfrm>
        </p:spPr>
        <p:txBody>
          <a:bodyPr vert="horz"/>
          <a:lstStyle/>
          <a:p>
            <a:pPr marL="0" indent="0">
              <a:buFont typeface="Monotype Sorts" pitchFamily="2" charset="2"/>
              <a:buNone/>
            </a:pPr>
            <a:r>
              <a:rPr lang="en-US" altLang="zh-CN" b="1" dirty="0" err="1" smtClean="0">
                <a:solidFill>
                  <a:schemeClr val="tx1"/>
                </a:solidFill>
                <a:effectLst/>
                <a:ea typeface="宋体" panose="02010600030101010101" pitchFamily="2" charset="-122"/>
              </a:rPr>
              <a:t>int</a:t>
            </a:r>
            <a:r>
              <a:rPr lang="en-US" altLang="zh-CN" b="1" dirty="0" smtClean="0">
                <a:solidFill>
                  <a:schemeClr val="tx1"/>
                </a:solidFill>
                <a:effectLst/>
                <a:ea typeface="宋体" panose="02010600030101010101" pitchFamily="2" charset="-122"/>
              </a:rPr>
              <a:t> main()</a:t>
            </a:r>
          </a:p>
          <a:p>
            <a:pPr marL="0" indent="0">
              <a:buFont typeface="Monotype Sorts" pitchFamily="2" charset="2"/>
              <a:buNone/>
            </a:pPr>
            <a:r>
              <a:rPr lang="en-US" altLang="zh-CN" b="1" dirty="0" smtClean="0">
                <a:solidFill>
                  <a:schemeClr val="tx1"/>
                </a:solidFill>
                <a:effectLst/>
                <a:ea typeface="宋体" panose="02010600030101010101" pitchFamily="2" charset="-122"/>
              </a:rPr>
              <a:t>{</a:t>
            </a:r>
          </a:p>
          <a:p>
            <a:pPr marL="0" indent="0">
              <a:buFont typeface="Monotype Sorts" pitchFamily="2" charset="2"/>
              <a:buNone/>
            </a:pPr>
            <a:r>
              <a:rPr lang="en-US" altLang="zh-CN" b="1" dirty="0" smtClean="0">
                <a:solidFill>
                  <a:schemeClr val="tx1"/>
                </a:solidFill>
                <a:effectLst/>
                <a:ea typeface="宋体" panose="02010600030101010101" pitchFamily="2" charset="-122"/>
              </a:rPr>
              <a:t>	</a:t>
            </a:r>
            <a:r>
              <a:rPr lang="en-US" altLang="zh-CN" b="1" dirty="0" err="1" smtClean="0">
                <a:solidFill>
                  <a:schemeClr val="tx1"/>
                </a:solidFill>
                <a:effectLst/>
                <a:ea typeface="宋体" panose="02010600030101010101" pitchFamily="2" charset="-122"/>
              </a:rPr>
              <a:t>int</a:t>
            </a:r>
            <a:r>
              <a:rPr lang="en-US" altLang="zh-CN" b="1" dirty="0" smtClean="0">
                <a:solidFill>
                  <a:schemeClr val="tx1"/>
                </a:solidFill>
                <a:effectLst/>
                <a:ea typeface="宋体" panose="02010600030101010101" pitchFamily="2" charset="-122"/>
              </a:rPr>
              <a:t> x, d;</a:t>
            </a:r>
          </a:p>
          <a:p>
            <a:pPr marL="0" indent="0">
              <a:buFont typeface="Monotype Sorts" pitchFamily="2" charset="2"/>
              <a:buNone/>
            </a:pPr>
            <a:r>
              <a:rPr lang="en-US" altLang="zh-CN" b="1" dirty="0" smtClean="0">
                <a:solidFill>
                  <a:schemeClr val="tx1"/>
                </a:solidFill>
                <a:effectLst/>
                <a:ea typeface="宋体" panose="02010600030101010101" pitchFamily="2" charset="-122"/>
              </a:rPr>
              <a:t>	</a:t>
            </a:r>
            <a:r>
              <a:rPr lang="en-US" altLang="zh-CN" b="1" dirty="0" err="1" smtClean="0">
                <a:solidFill>
                  <a:schemeClr val="tx1"/>
                </a:solidFill>
                <a:effectLst/>
                <a:ea typeface="宋体" panose="02010600030101010101" pitchFamily="2" charset="-122"/>
              </a:rPr>
              <a:t>int</a:t>
            </a:r>
            <a:r>
              <a:rPr lang="en-US" altLang="zh-CN" b="1" dirty="0" smtClean="0">
                <a:solidFill>
                  <a:schemeClr val="tx1"/>
                </a:solidFill>
                <a:effectLst/>
                <a:ea typeface="宋体" panose="02010600030101010101" pitchFamily="2" charset="-122"/>
              </a:rPr>
              <a:t> a[10] = { 0, 13, 26, 31, 42, 58, 61, 72, 83, 94 };</a:t>
            </a:r>
          </a:p>
          <a:p>
            <a:pPr marL="0" indent="0">
              <a:buFont typeface="Monotype Sorts" pitchFamily="2" charset="2"/>
              <a:buNone/>
            </a:pPr>
            <a:r>
              <a:rPr lang="en-US" altLang="zh-CN" b="1" dirty="0" smtClean="0">
                <a:solidFill>
                  <a:schemeClr val="tx1"/>
                </a:solidFill>
                <a:effectLst/>
                <a:ea typeface="宋体" panose="02010600030101010101" pitchFamily="2" charset="-122"/>
              </a:rPr>
              <a:t>	</a:t>
            </a:r>
            <a:r>
              <a:rPr lang="en-US" altLang="zh-CN" b="1" dirty="0" err="1" smtClean="0">
                <a:solidFill>
                  <a:schemeClr val="tx1"/>
                </a:solidFill>
                <a:effectLst/>
                <a:ea typeface="宋体" panose="02010600030101010101" pitchFamily="2" charset="-122"/>
              </a:rPr>
              <a:t>scanf</a:t>
            </a:r>
            <a:r>
              <a:rPr lang="en-US" altLang="zh-CN" b="1" dirty="0" smtClean="0">
                <a:solidFill>
                  <a:schemeClr val="tx1"/>
                </a:solidFill>
                <a:effectLst/>
                <a:ea typeface="宋体" panose="02010600030101010101" pitchFamily="2" charset="-122"/>
              </a:rPr>
              <a:t>("%d", &amp;x);</a:t>
            </a:r>
          </a:p>
          <a:p>
            <a:pPr marL="0" indent="0">
              <a:buFont typeface="Monotype Sorts" pitchFamily="2" charset="2"/>
              <a:buNone/>
            </a:pPr>
            <a:r>
              <a:rPr lang="en-US" altLang="zh-CN" b="1" dirty="0" smtClean="0">
                <a:solidFill>
                  <a:schemeClr val="tx1"/>
                </a:solidFill>
                <a:effectLst/>
                <a:ea typeface="宋体" panose="02010600030101010101" pitchFamily="2" charset="-122"/>
              </a:rPr>
              <a:t>	d = </a:t>
            </a:r>
            <a:r>
              <a:rPr lang="en-US" altLang="zh-CN" b="1" dirty="0" err="1" smtClean="0">
                <a:solidFill>
                  <a:schemeClr val="tx1"/>
                </a:solidFill>
                <a:effectLst/>
                <a:ea typeface="宋体" panose="02010600030101010101" pitchFamily="2" charset="-122"/>
              </a:rPr>
              <a:t>BiSearch</a:t>
            </a:r>
            <a:r>
              <a:rPr lang="en-US" altLang="zh-CN" b="1" dirty="0" smtClean="0">
                <a:solidFill>
                  <a:schemeClr val="tx1"/>
                </a:solidFill>
                <a:effectLst/>
                <a:ea typeface="宋体" panose="02010600030101010101" pitchFamily="2" charset="-122"/>
              </a:rPr>
              <a:t>(a, 0, 9, x);</a:t>
            </a:r>
          </a:p>
          <a:p>
            <a:pPr marL="0" indent="0">
              <a:buFont typeface="Monotype Sorts" pitchFamily="2" charset="2"/>
              <a:buNone/>
            </a:pPr>
            <a:r>
              <a:rPr lang="en-US" altLang="zh-CN" b="1" dirty="0" smtClean="0">
                <a:solidFill>
                  <a:schemeClr val="tx1"/>
                </a:solidFill>
                <a:effectLst/>
                <a:ea typeface="宋体" panose="02010600030101010101" pitchFamily="2" charset="-122"/>
              </a:rPr>
              <a:t>	</a:t>
            </a:r>
            <a:r>
              <a:rPr lang="en-US" altLang="zh-CN" b="1" dirty="0" err="1" smtClean="0">
                <a:solidFill>
                  <a:schemeClr val="tx1"/>
                </a:solidFill>
                <a:effectLst/>
                <a:ea typeface="宋体" panose="02010600030101010101" pitchFamily="2" charset="-122"/>
              </a:rPr>
              <a:t>printf</a:t>
            </a:r>
            <a:r>
              <a:rPr lang="en-US" altLang="zh-CN" b="1" dirty="0" smtClean="0">
                <a:solidFill>
                  <a:schemeClr val="tx1"/>
                </a:solidFill>
                <a:effectLst/>
                <a:ea typeface="宋体" panose="02010600030101010101" pitchFamily="2" charset="-122"/>
              </a:rPr>
              <a:t>("%d\n", d);</a:t>
            </a:r>
          </a:p>
          <a:p>
            <a:pPr marL="0" indent="0">
              <a:buFont typeface="Monotype Sorts" pitchFamily="2" charset="2"/>
              <a:buNone/>
            </a:pPr>
            <a:r>
              <a:rPr lang="en-US" altLang="zh-CN" b="1" dirty="0" smtClean="0">
                <a:solidFill>
                  <a:schemeClr val="tx1"/>
                </a:solidFill>
                <a:effectLst/>
                <a:ea typeface="宋体" panose="02010600030101010101" pitchFamily="2" charset="-122"/>
              </a:rPr>
              <a:t>	return 0;</a:t>
            </a:r>
          </a:p>
          <a:p>
            <a:pPr marL="0" indent="0">
              <a:buFont typeface="Monotype Sorts" pitchFamily="2" charset="2"/>
              <a:buNone/>
            </a:pPr>
            <a:r>
              <a:rPr lang="en-US" altLang="zh-CN" b="1" dirty="0" smtClean="0">
                <a:solidFill>
                  <a:schemeClr val="tx1"/>
                </a:solidFill>
                <a:effectLst/>
                <a:ea typeface="宋体" panose="02010600030101010101" pitchFamily="2" charset="-122"/>
              </a:rPr>
              <a:t>}</a:t>
            </a:r>
          </a:p>
          <a:p>
            <a:pPr marL="0" indent="0">
              <a:buFont typeface="Monotype Sorts" pitchFamily="2" charset="2"/>
              <a:buNone/>
            </a:pPr>
            <a:endParaRPr lang="zh-CN" altLang="en-US" b="1" dirty="0" smtClean="0">
              <a:solidFill>
                <a:schemeClr val="tx1"/>
              </a:solidFill>
              <a:effectLst/>
              <a:ea typeface="宋体" panose="02010600030101010101" pitchFamily="2" charset="-122"/>
            </a:endParaRPr>
          </a:p>
        </p:txBody>
      </p:sp>
    </p:spTree>
    <p:extLst>
      <p:ext uri="{BB962C8B-B14F-4D97-AF65-F5344CB8AC3E}">
        <p14:creationId xmlns:p14="http://schemas.microsoft.com/office/powerpoint/2010/main" val="1405971409"/>
      </p:ext>
    </p:extLst>
  </p:cSld>
  <p:clrMapOvr>
    <a:masterClrMapping/>
  </p:clrMapOvr>
  <p:transition spd="slow">
    <p:cover dir="d"/>
    <p:sndAc>
      <p:stSnd>
        <p:snd r:embed="rId2" name="camera.wav"/>
      </p:stSnd>
    </p:sndAc>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19001" y="4984"/>
            <a:ext cx="4724998" cy="4725000"/>
          </a:xfrm>
          <a:custGeom>
            <a:avLst/>
            <a:gdLst/>
            <a:ahLst/>
            <a:cxnLst/>
            <a:rect l="l" t="t" r="r" b="b"/>
            <a:pathLst>
              <a:path w="4724998" h="4725000">
                <a:moveTo>
                  <a:pt x="4724998" y="0"/>
                </a:moveTo>
                <a:lnTo>
                  <a:pt x="0" y="0"/>
                </a:lnTo>
                <a:lnTo>
                  <a:pt x="15659" y="387481"/>
                </a:lnTo>
                <a:lnTo>
                  <a:pt x="61829" y="766337"/>
                </a:lnTo>
                <a:lnTo>
                  <a:pt x="137292" y="1135353"/>
                </a:lnTo>
                <a:lnTo>
                  <a:pt x="240833" y="1493314"/>
                </a:lnTo>
                <a:lnTo>
                  <a:pt x="371238" y="1839002"/>
                </a:lnTo>
                <a:lnTo>
                  <a:pt x="527289" y="2171203"/>
                </a:lnTo>
                <a:lnTo>
                  <a:pt x="707772" y="2488700"/>
                </a:lnTo>
                <a:lnTo>
                  <a:pt x="911472" y="2790279"/>
                </a:lnTo>
                <a:lnTo>
                  <a:pt x="1137171" y="3074722"/>
                </a:lnTo>
                <a:lnTo>
                  <a:pt x="1383656" y="3340815"/>
                </a:lnTo>
                <a:lnTo>
                  <a:pt x="1649710" y="3587342"/>
                </a:lnTo>
                <a:lnTo>
                  <a:pt x="1934118" y="3813087"/>
                </a:lnTo>
                <a:lnTo>
                  <a:pt x="2235664" y="4016834"/>
                </a:lnTo>
                <a:lnTo>
                  <a:pt x="2553133" y="4197367"/>
                </a:lnTo>
                <a:lnTo>
                  <a:pt x="2885310" y="4353471"/>
                </a:lnTo>
                <a:lnTo>
                  <a:pt x="3230977" y="4483930"/>
                </a:lnTo>
                <a:lnTo>
                  <a:pt x="3588921" y="4587528"/>
                </a:lnTo>
                <a:lnTo>
                  <a:pt x="3957926" y="4663050"/>
                </a:lnTo>
                <a:lnTo>
                  <a:pt x="4336775" y="4709279"/>
                </a:lnTo>
                <a:lnTo>
                  <a:pt x="4724253" y="4725000"/>
                </a:lnTo>
                <a:lnTo>
                  <a:pt x="4724998" y="0"/>
                </a:lnTo>
                <a:close/>
              </a:path>
            </a:pathLst>
          </a:custGeom>
          <a:solidFill>
            <a:srgbClr val="D8EACC"/>
          </a:solidFill>
        </p:spPr>
        <p:txBody>
          <a:bodyPr wrap="square" lIns="0" tIns="0" rIns="0" bIns="0" rtlCol="0">
            <a:noAutofit/>
          </a:bodyPr>
          <a:lstStyle/>
          <a:p>
            <a:endParaRPr b="1" dirty="0">
              <a:latin typeface="+mn-ea"/>
            </a:endParaRPr>
          </a:p>
        </p:txBody>
      </p:sp>
      <p:sp>
        <p:nvSpPr>
          <p:cNvPr id="3" name="object 3"/>
          <p:cNvSpPr/>
          <p:nvPr/>
        </p:nvSpPr>
        <p:spPr>
          <a:xfrm>
            <a:off x="7534495" y="162039"/>
            <a:ext cx="1162616" cy="490654"/>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p:nvPr/>
        </p:nvSpPr>
        <p:spPr>
          <a:xfrm>
            <a:off x="670736" y="1427528"/>
            <a:ext cx="7765161" cy="1"/>
          </a:xfrm>
          <a:custGeom>
            <a:avLst/>
            <a:gdLst/>
            <a:ahLst/>
            <a:cxnLst/>
            <a:rect l="l" t="t" r="r" b="b"/>
            <a:pathLst>
              <a:path w="7765161" h="1">
                <a:moveTo>
                  <a:pt x="7765161" y="0"/>
                </a:moveTo>
                <a:lnTo>
                  <a:pt x="0" y="1"/>
                </a:lnTo>
              </a:path>
            </a:pathLst>
          </a:custGeom>
          <a:ln w="12700">
            <a:solidFill>
              <a:srgbClr val="5B9BD5"/>
            </a:solidFill>
          </a:ln>
        </p:spPr>
        <p:txBody>
          <a:bodyPr wrap="square" lIns="0" tIns="0" rIns="0" bIns="0" rtlCol="0">
            <a:noAutofit/>
          </a:bodyPr>
          <a:lstStyle/>
          <a:p>
            <a:endParaRPr/>
          </a:p>
        </p:txBody>
      </p:sp>
      <p:sp>
        <p:nvSpPr>
          <p:cNvPr id="5" name="object 5"/>
          <p:cNvSpPr txBox="1">
            <a:spLocks noGrp="1"/>
          </p:cNvSpPr>
          <p:nvPr>
            <p:ph type="title"/>
          </p:nvPr>
        </p:nvSpPr>
        <p:spPr>
          <a:prstGeom prst="rect">
            <a:avLst/>
          </a:prstGeom>
        </p:spPr>
        <p:txBody>
          <a:bodyPr vert="horz" wrap="square" lIns="0" tIns="0" rIns="0" bIns="0" rtlCol="0">
            <a:noAutofit/>
          </a:bodyPr>
          <a:lstStyle/>
          <a:p>
            <a:pPr marL="939165">
              <a:lnSpc>
                <a:spcPct val="100000"/>
              </a:lnSpc>
            </a:pPr>
            <a:r>
              <a:rPr sz="2950" b="1" spc="25" dirty="0" smtClean="0">
                <a:solidFill>
                  <a:srgbClr val="1F4E79"/>
                </a:solidFill>
                <a:latin typeface="Microsoft JhengHei"/>
                <a:cs typeface="Microsoft JhengHei"/>
              </a:rPr>
              <a:t>数的计算</a:t>
            </a:r>
            <a:endParaRPr sz="2950" b="1" dirty="0">
              <a:latin typeface="Microsoft JhengHei"/>
              <a:cs typeface="Microsoft JhengHei"/>
            </a:endParaRPr>
          </a:p>
        </p:txBody>
      </p:sp>
      <p:sp>
        <p:nvSpPr>
          <p:cNvPr id="6" name="object 6"/>
          <p:cNvSpPr txBox="1"/>
          <p:nvPr/>
        </p:nvSpPr>
        <p:spPr>
          <a:xfrm>
            <a:off x="707390" y="1766315"/>
            <a:ext cx="8208010" cy="4253485"/>
          </a:xfrm>
          <a:prstGeom prst="rect">
            <a:avLst/>
          </a:prstGeom>
        </p:spPr>
        <p:txBody>
          <a:bodyPr vert="horz" wrap="square" lIns="0" tIns="0" rIns="0" bIns="0" rtlCol="0">
            <a:noAutofit/>
          </a:bodyPr>
          <a:lstStyle/>
          <a:p>
            <a:pPr marL="12700">
              <a:lnSpc>
                <a:spcPct val="120000"/>
              </a:lnSpc>
            </a:pPr>
            <a:r>
              <a:rPr sz="2400" b="1" dirty="0" smtClean="0">
                <a:solidFill>
                  <a:srgbClr val="ED7D31"/>
                </a:solidFill>
                <a:latin typeface="Times New Roman" panose="02020603050405020304" pitchFamily="18" charset="0"/>
                <a:cs typeface="Times New Roman" panose="02020603050405020304" pitchFamily="18" charset="0"/>
              </a:rPr>
              <a:t>例</a:t>
            </a:r>
            <a:r>
              <a:rPr sz="2400" b="1" spc="50" dirty="0" smtClean="0">
                <a:solidFill>
                  <a:srgbClr val="ED7D31"/>
                </a:solidFill>
                <a:latin typeface="Times New Roman" panose="02020603050405020304" pitchFamily="18" charset="0"/>
                <a:cs typeface="Times New Roman" panose="02020603050405020304" pitchFamily="18" charset="0"/>
              </a:rPr>
              <a:t> </a:t>
            </a:r>
            <a:r>
              <a:rPr sz="2400" b="1" spc="-105" dirty="0" smtClean="0">
                <a:solidFill>
                  <a:srgbClr val="ED7D31"/>
                </a:solidFill>
                <a:latin typeface="Times New Roman" panose="02020603050405020304" pitchFamily="18" charset="0"/>
                <a:cs typeface="Times New Roman" panose="02020603050405020304" pitchFamily="18" charset="0"/>
              </a:rPr>
              <a:t>11</a:t>
            </a:r>
            <a:r>
              <a:rPr sz="2400" b="1" spc="-45" dirty="0" smtClean="0">
                <a:solidFill>
                  <a:srgbClr val="ED7D31"/>
                </a:solidFill>
                <a:latin typeface="Times New Roman" panose="02020603050405020304" pitchFamily="18" charset="0"/>
                <a:cs typeface="Times New Roman" panose="02020603050405020304" pitchFamily="18" charset="0"/>
              </a:rPr>
              <a:t>.</a:t>
            </a:r>
            <a:r>
              <a:rPr sz="2400" b="1" spc="-125" dirty="0" smtClean="0">
                <a:solidFill>
                  <a:srgbClr val="ED7D31"/>
                </a:solidFill>
                <a:latin typeface="Times New Roman" panose="02020603050405020304" pitchFamily="18" charset="0"/>
                <a:cs typeface="Times New Roman" panose="02020603050405020304" pitchFamily="18" charset="0"/>
              </a:rPr>
              <a:t>4</a:t>
            </a:r>
            <a:r>
              <a:rPr sz="2400" b="1" spc="55" dirty="0" smtClean="0">
                <a:solidFill>
                  <a:srgbClr val="ED7D31"/>
                </a:solidFill>
                <a:latin typeface="Times New Roman" panose="02020603050405020304" pitchFamily="18" charset="0"/>
                <a:cs typeface="Times New Roman" panose="02020603050405020304" pitchFamily="18" charset="0"/>
              </a:rPr>
              <a:t> </a:t>
            </a:r>
            <a:r>
              <a:rPr sz="2400" b="1" spc="0" dirty="0" smtClean="0">
                <a:solidFill>
                  <a:srgbClr val="ED7D31"/>
                </a:solidFill>
                <a:latin typeface="Times New Roman" panose="02020603050405020304" pitchFamily="18" charset="0"/>
                <a:cs typeface="Times New Roman" panose="02020603050405020304" pitchFamily="18" charset="0"/>
              </a:rPr>
              <a:t>数的计算（洛谷</a:t>
            </a:r>
            <a:r>
              <a:rPr sz="2400" b="1" spc="50" dirty="0" smtClean="0">
                <a:solidFill>
                  <a:srgbClr val="ED7D31"/>
                </a:solidFill>
                <a:latin typeface="Times New Roman" panose="02020603050405020304" pitchFamily="18" charset="0"/>
                <a:cs typeface="Times New Roman" panose="02020603050405020304" pitchFamily="18" charset="0"/>
              </a:rPr>
              <a:t> </a:t>
            </a:r>
            <a:r>
              <a:rPr sz="2400" b="1" spc="-114" dirty="0" smtClean="0">
                <a:solidFill>
                  <a:srgbClr val="ED7D31"/>
                </a:solidFill>
                <a:latin typeface="Times New Roman" panose="02020603050405020304" pitchFamily="18" charset="0"/>
                <a:cs typeface="Times New Roman" panose="02020603050405020304" pitchFamily="18" charset="0"/>
              </a:rPr>
              <a:t>P</a:t>
            </a:r>
            <a:r>
              <a:rPr sz="2400" b="1" spc="-105" dirty="0" smtClean="0">
                <a:solidFill>
                  <a:srgbClr val="ED7D31"/>
                </a:solidFill>
                <a:latin typeface="Times New Roman" panose="02020603050405020304" pitchFamily="18" charset="0"/>
                <a:cs typeface="Times New Roman" panose="02020603050405020304" pitchFamily="18" charset="0"/>
              </a:rPr>
              <a:t>1</a:t>
            </a:r>
            <a:r>
              <a:rPr sz="2400" b="1" spc="-120" dirty="0" smtClean="0">
                <a:solidFill>
                  <a:srgbClr val="ED7D31"/>
                </a:solidFill>
                <a:latin typeface="Times New Roman" panose="02020603050405020304" pitchFamily="18" charset="0"/>
                <a:cs typeface="Times New Roman" panose="02020603050405020304" pitchFamily="18" charset="0"/>
              </a:rPr>
              <a:t>028</a:t>
            </a:r>
            <a:r>
              <a:rPr sz="2400" b="1" spc="0" dirty="0" smtClean="0">
                <a:solidFill>
                  <a:srgbClr val="ED7D31"/>
                </a:solidFill>
                <a:latin typeface="Times New Roman" panose="02020603050405020304" pitchFamily="18" charset="0"/>
                <a:cs typeface="Times New Roman" panose="02020603050405020304" pitchFamily="18" charset="0"/>
              </a:rPr>
              <a:t>，</a:t>
            </a:r>
            <a:r>
              <a:rPr sz="2400" b="1" spc="-165" dirty="0" smtClean="0">
                <a:solidFill>
                  <a:srgbClr val="ED7D31"/>
                </a:solidFill>
                <a:latin typeface="Times New Roman" panose="02020603050405020304" pitchFamily="18" charset="0"/>
                <a:cs typeface="Times New Roman" panose="02020603050405020304" pitchFamily="18" charset="0"/>
              </a:rPr>
              <a:t>N</a:t>
            </a:r>
            <a:r>
              <a:rPr sz="2400" b="1" spc="-160" dirty="0" smtClean="0">
                <a:solidFill>
                  <a:srgbClr val="ED7D31"/>
                </a:solidFill>
                <a:latin typeface="Times New Roman" panose="02020603050405020304" pitchFamily="18" charset="0"/>
                <a:cs typeface="Times New Roman" panose="02020603050405020304" pitchFamily="18" charset="0"/>
              </a:rPr>
              <a:t>O</a:t>
            </a:r>
            <a:r>
              <a:rPr sz="2400" b="1" spc="-80" dirty="0" smtClean="0">
                <a:solidFill>
                  <a:srgbClr val="ED7D31"/>
                </a:solidFill>
                <a:latin typeface="Times New Roman" panose="02020603050405020304" pitchFamily="18" charset="0"/>
                <a:cs typeface="Times New Roman" panose="02020603050405020304" pitchFamily="18" charset="0"/>
              </a:rPr>
              <a:t>I</a:t>
            </a:r>
            <a:r>
              <a:rPr sz="2400" b="1" spc="-114" dirty="0" smtClean="0">
                <a:solidFill>
                  <a:srgbClr val="ED7D31"/>
                </a:solidFill>
                <a:latin typeface="Times New Roman" panose="02020603050405020304" pitchFamily="18" charset="0"/>
                <a:cs typeface="Times New Roman" panose="02020603050405020304" pitchFamily="18" charset="0"/>
              </a:rPr>
              <a:t>P</a:t>
            </a:r>
            <a:r>
              <a:rPr sz="2400" b="1" spc="-120" dirty="0" smtClean="0">
                <a:solidFill>
                  <a:srgbClr val="ED7D31"/>
                </a:solidFill>
                <a:latin typeface="Times New Roman" panose="02020603050405020304" pitchFamily="18" charset="0"/>
                <a:cs typeface="Times New Roman" panose="02020603050405020304" pitchFamily="18" charset="0"/>
              </a:rPr>
              <a:t>200</a:t>
            </a:r>
            <a:r>
              <a:rPr sz="2400" b="1" spc="-125" dirty="0" smtClean="0">
                <a:solidFill>
                  <a:srgbClr val="ED7D31"/>
                </a:solidFill>
                <a:latin typeface="Times New Roman" panose="02020603050405020304" pitchFamily="18" charset="0"/>
                <a:cs typeface="Times New Roman" panose="02020603050405020304" pitchFamily="18" charset="0"/>
              </a:rPr>
              <a:t>1</a:t>
            </a:r>
            <a:r>
              <a:rPr sz="2400" b="1" spc="50" dirty="0" smtClean="0">
                <a:solidFill>
                  <a:srgbClr val="ED7D31"/>
                </a:solidFill>
                <a:latin typeface="Times New Roman" panose="02020603050405020304" pitchFamily="18" charset="0"/>
                <a:cs typeface="Times New Roman" panose="02020603050405020304" pitchFamily="18" charset="0"/>
              </a:rPr>
              <a:t> </a:t>
            </a:r>
            <a:r>
              <a:rPr sz="2400" b="1" spc="0" dirty="0" smtClean="0">
                <a:solidFill>
                  <a:srgbClr val="ED7D31"/>
                </a:solidFill>
                <a:latin typeface="Times New Roman" panose="02020603050405020304" pitchFamily="18" charset="0"/>
                <a:cs typeface="Times New Roman" panose="02020603050405020304" pitchFamily="18" charset="0"/>
              </a:rPr>
              <a:t>普及组）</a:t>
            </a:r>
            <a:endParaRPr sz="2400" b="1" dirty="0">
              <a:latin typeface="Times New Roman" panose="02020603050405020304" pitchFamily="18" charset="0"/>
              <a:cs typeface="Times New Roman" panose="02020603050405020304" pitchFamily="18" charset="0"/>
            </a:endParaRPr>
          </a:p>
          <a:p>
            <a:pPr marL="12700" marR="36195">
              <a:lnSpc>
                <a:spcPct val="120000"/>
              </a:lnSpc>
            </a:pPr>
            <a:r>
              <a:rPr sz="2400" b="1" dirty="0" err="1" smtClean="0">
                <a:solidFill>
                  <a:srgbClr val="2E75B6"/>
                </a:solidFill>
                <a:latin typeface="Times New Roman" panose="02020603050405020304" pitchFamily="18" charset="0"/>
                <a:cs typeface="Times New Roman" panose="02020603050405020304" pitchFamily="18" charset="0"/>
              </a:rPr>
              <a:t>给出自然数</a:t>
            </a:r>
            <a:r>
              <a:rPr sz="2400" b="1" spc="50" dirty="0" smtClean="0">
                <a:solidFill>
                  <a:srgbClr val="2E75B6"/>
                </a:solidFill>
                <a:latin typeface="Times New Roman" panose="02020603050405020304" pitchFamily="18" charset="0"/>
                <a:cs typeface="Times New Roman" panose="02020603050405020304" pitchFamily="18" charset="0"/>
              </a:rPr>
              <a:t> </a:t>
            </a:r>
            <a:r>
              <a:rPr sz="2400" b="1" spc="0" dirty="0" smtClean="0">
                <a:solidFill>
                  <a:srgbClr val="2E75B6"/>
                </a:solidFill>
                <a:latin typeface="Times New Roman" panose="02020603050405020304" pitchFamily="18" charset="0"/>
                <a:cs typeface="Times New Roman" panose="02020603050405020304" pitchFamily="18" charset="0"/>
              </a:rPr>
              <a:t>𝑛(𝑛≤</a:t>
            </a:r>
            <a:r>
              <a:rPr sz="2400" b="1" spc="120" dirty="0" smtClean="0">
                <a:solidFill>
                  <a:srgbClr val="2E75B6"/>
                </a:solidFill>
                <a:latin typeface="Times New Roman" panose="02020603050405020304" pitchFamily="18" charset="0"/>
                <a:cs typeface="Times New Roman" panose="02020603050405020304" pitchFamily="18" charset="0"/>
              </a:rPr>
              <a:t> </a:t>
            </a:r>
            <a:r>
              <a:rPr sz="2400" b="1" spc="-20" dirty="0" smtClean="0">
                <a:solidFill>
                  <a:srgbClr val="2E75B6"/>
                </a:solidFill>
                <a:latin typeface="Times New Roman" panose="02020603050405020304" pitchFamily="18" charset="0"/>
                <a:cs typeface="Times New Roman" panose="02020603050405020304" pitchFamily="18" charset="0"/>
              </a:rPr>
              <a:t>100</a:t>
            </a:r>
            <a:r>
              <a:rPr sz="2400" b="1" spc="-15" dirty="0" smtClean="0">
                <a:solidFill>
                  <a:srgbClr val="2E75B6"/>
                </a:solidFill>
                <a:latin typeface="Times New Roman" panose="02020603050405020304" pitchFamily="18" charset="0"/>
                <a:cs typeface="Times New Roman" panose="02020603050405020304" pitchFamily="18" charset="0"/>
              </a:rPr>
              <a:t>0)，最开始时数列中唯一的一项就是</a:t>
            </a:r>
            <a:r>
              <a:rPr sz="2400" b="1" spc="50" dirty="0" smtClean="0">
                <a:solidFill>
                  <a:srgbClr val="2E75B6"/>
                </a:solidFill>
                <a:latin typeface="Times New Roman" panose="02020603050405020304" pitchFamily="18" charset="0"/>
                <a:cs typeface="Times New Roman" panose="02020603050405020304" pitchFamily="18" charset="0"/>
              </a:rPr>
              <a:t> </a:t>
            </a:r>
            <a:r>
              <a:rPr sz="2400" b="1" spc="-140" dirty="0" err="1" smtClean="0">
                <a:solidFill>
                  <a:srgbClr val="2E75B6"/>
                </a:solidFill>
                <a:latin typeface="Times New Roman" panose="02020603050405020304" pitchFamily="18" charset="0"/>
                <a:cs typeface="Times New Roman" panose="02020603050405020304" pitchFamily="18" charset="0"/>
              </a:rPr>
              <a:t>n</a:t>
            </a:r>
            <a:r>
              <a:rPr sz="2400" b="1" spc="0" dirty="0" err="1" smtClean="0">
                <a:solidFill>
                  <a:srgbClr val="2E75B6"/>
                </a:solidFill>
                <a:latin typeface="Times New Roman" panose="02020603050405020304" pitchFamily="18" charset="0"/>
                <a:cs typeface="Times New Roman" panose="02020603050405020304" pitchFamily="18" charset="0"/>
              </a:rPr>
              <a:t>，可以对这个数列进行操作，生成新的数列。请问最后能生成几种不</a:t>
            </a:r>
            <a:r>
              <a:rPr sz="2400" b="1" spc="0" dirty="0" smtClean="0">
                <a:solidFill>
                  <a:srgbClr val="2E75B6"/>
                </a:solidFill>
                <a:latin typeface="Times New Roman" panose="02020603050405020304" pitchFamily="18" charset="0"/>
                <a:cs typeface="Times New Roman" panose="02020603050405020304" pitchFamily="18" charset="0"/>
              </a:rPr>
              <a:t> 同的数列？</a:t>
            </a:r>
            <a:endParaRPr sz="2400" b="1" dirty="0">
              <a:latin typeface="Times New Roman" panose="02020603050405020304" pitchFamily="18" charset="0"/>
              <a:cs typeface="Times New Roman" panose="02020603050405020304" pitchFamily="18" charset="0"/>
            </a:endParaRPr>
          </a:p>
          <a:p>
            <a:pPr marL="12700">
              <a:lnSpc>
                <a:spcPct val="120000"/>
              </a:lnSpc>
              <a:tabLst>
                <a:tab pos="469265" algn="l"/>
              </a:tabLst>
            </a:pPr>
            <a:r>
              <a:rPr sz="2400" b="1" spc="-95" dirty="0" smtClean="0">
                <a:solidFill>
                  <a:srgbClr val="2E75B6"/>
                </a:solidFill>
                <a:latin typeface="Times New Roman" panose="02020603050405020304" pitchFamily="18" charset="0"/>
                <a:cs typeface="Times New Roman" panose="02020603050405020304" pitchFamily="18" charset="0"/>
              </a:rPr>
              <a:t>1</a:t>
            </a:r>
            <a:r>
              <a:rPr sz="2400" b="1" spc="-40" dirty="0" smtClean="0">
                <a:solidFill>
                  <a:srgbClr val="2E75B6"/>
                </a:solidFill>
                <a:latin typeface="Times New Roman" panose="02020603050405020304" pitchFamily="18" charset="0"/>
                <a:cs typeface="Times New Roman" panose="02020603050405020304" pitchFamily="18" charset="0"/>
              </a:rPr>
              <a:t>.	原数列直接作为一种合法的数列；</a:t>
            </a:r>
            <a:endParaRPr sz="2400" b="1" dirty="0">
              <a:latin typeface="Times New Roman" panose="02020603050405020304" pitchFamily="18" charset="0"/>
              <a:cs typeface="Times New Roman" panose="02020603050405020304" pitchFamily="18" charset="0"/>
            </a:endParaRPr>
          </a:p>
          <a:p>
            <a:pPr marL="469900" marR="12700" indent="-457200">
              <a:lnSpc>
                <a:spcPct val="120000"/>
              </a:lnSpc>
              <a:tabLst>
                <a:tab pos="469265" algn="l"/>
              </a:tabLst>
            </a:pPr>
            <a:r>
              <a:rPr sz="2400" b="1" spc="-95" dirty="0" smtClean="0">
                <a:solidFill>
                  <a:srgbClr val="2E75B6"/>
                </a:solidFill>
                <a:latin typeface="Times New Roman" panose="02020603050405020304" pitchFamily="18" charset="0"/>
                <a:cs typeface="Times New Roman" panose="02020603050405020304" pitchFamily="18" charset="0"/>
              </a:rPr>
              <a:t>2</a:t>
            </a:r>
            <a:r>
              <a:rPr sz="2400" b="1" spc="-40" dirty="0" smtClean="0">
                <a:solidFill>
                  <a:srgbClr val="2E75B6"/>
                </a:solidFill>
                <a:latin typeface="Times New Roman" panose="02020603050405020304" pitchFamily="18" charset="0"/>
                <a:cs typeface="Times New Roman" panose="02020603050405020304" pitchFamily="18" charset="0"/>
              </a:rPr>
              <a:t>.	在原数列的末端加入一个自然数，但是它</a:t>
            </a:r>
            <a:r>
              <a:rPr sz="2400" b="1" spc="-40" dirty="0" smtClean="0">
                <a:solidFill>
                  <a:srgbClr val="ED7D31"/>
                </a:solidFill>
                <a:latin typeface="Times New Roman" panose="02020603050405020304" pitchFamily="18" charset="0"/>
                <a:cs typeface="Times New Roman" panose="02020603050405020304" pitchFamily="18" charset="0"/>
              </a:rPr>
              <a:t>不能超过</a:t>
            </a:r>
            <a:r>
              <a:rPr sz="2400" b="1" spc="-40" dirty="0" smtClean="0">
                <a:solidFill>
                  <a:srgbClr val="2E75B6"/>
                </a:solidFill>
                <a:latin typeface="Times New Roman" panose="02020603050405020304" pitchFamily="18" charset="0"/>
                <a:cs typeface="Times New Roman" panose="02020603050405020304" pitchFamily="18" charset="0"/>
              </a:rPr>
              <a:t>该数列最后 一个数字的</a:t>
            </a:r>
            <a:r>
              <a:rPr sz="2400" b="1" spc="-40" dirty="0" smtClean="0">
                <a:solidFill>
                  <a:srgbClr val="ED7D31"/>
                </a:solidFill>
                <a:latin typeface="Times New Roman" panose="02020603050405020304" pitchFamily="18" charset="0"/>
                <a:cs typeface="Times New Roman" panose="02020603050405020304" pitchFamily="18" charset="0"/>
              </a:rPr>
              <a:t>一半</a:t>
            </a:r>
            <a:r>
              <a:rPr sz="2400" b="1" spc="-40" dirty="0" smtClean="0">
                <a:solidFill>
                  <a:srgbClr val="2E75B6"/>
                </a:solidFill>
                <a:latin typeface="Times New Roman" panose="02020603050405020304" pitchFamily="18" charset="0"/>
                <a:cs typeface="Times New Roman" panose="02020603050405020304" pitchFamily="18" charset="0"/>
              </a:rPr>
              <a:t>；</a:t>
            </a:r>
            <a:endParaRPr sz="2400" b="1" dirty="0">
              <a:latin typeface="Times New Roman" panose="02020603050405020304" pitchFamily="18" charset="0"/>
              <a:cs typeface="Times New Roman" panose="02020603050405020304" pitchFamily="18" charset="0"/>
            </a:endParaRPr>
          </a:p>
          <a:p>
            <a:pPr marL="469900" marR="12700" indent="-457200">
              <a:lnSpc>
                <a:spcPct val="120000"/>
              </a:lnSpc>
              <a:tabLst>
                <a:tab pos="469265" algn="l"/>
              </a:tabLst>
            </a:pPr>
            <a:r>
              <a:rPr sz="2400" b="1" spc="-95" dirty="0" smtClean="0">
                <a:solidFill>
                  <a:srgbClr val="2E75B6"/>
                </a:solidFill>
                <a:latin typeface="Times New Roman" panose="02020603050405020304" pitchFamily="18" charset="0"/>
                <a:cs typeface="Times New Roman" panose="02020603050405020304" pitchFamily="18" charset="0"/>
              </a:rPr>
              <a:t>3</a:t>
            </a:r>
            <a:r>
              <a:rPr sz="2400" b="1" spc="-40" dirty="0" smtClean="0">
                <a:solidFill>
                  <a:srgbClr val="2E75B6"/>
                </a:solidFill>
                <a:latin typeface="Times New Roman" panose="02020603050405020304" pitchFamily="18" charset="0"/>
                <a:cs typeface="Times New Roman" panose="02020603050405020304" pitchFamily="18" charset="0"/>
              </a:rPr>
              <a:t>.	加入自然数后的数列继续按此规则从第一条进行处理，直到</a:t>
            </a:r>
            <a:r>
              <a:rPr sz="2400" b="1" spc="-40" dirty="0" smtClean="0">
                <a:solidFill>
                  <a:srgbClr val="ED7D31"/>
                </a:solidFill>
                <a:latin typeface="Times New Roman" panose="02020603050405020304" pitchFamily="18" charset="0"/>
                <a:cs typeface="Times New Roman" panose="02020603050405020304" pitchFamily="18" charset="0"/>
              </a:rPr>
              <a:t>不 能再加新元素</a:t>
            </a:r>
            <a:r>
              <a:rPr sz="2400" b="1" spc="-40" dirty="0" smtClean="0">
                <a:solidFill>
                  <a:srgbClr val="2E75B6"/>
                </a:solidFill>
                <a:latin typeface="Times New Roman" panose="02020603050405020304" pitchFamily="18" charset="0"/>
                <a:cs typeface="Times New Roman" panose="02020603050405020304" pitchFamily="18" charset="0"/>
              </a:rPr>
              <a:t>为止。</a:t>
            </a:r>
            <a:endParaRPr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19001" y="4984"/>
            <a:ext cx="4724998" cy="4725000"/>
          </a:xfrm>
          <a:custGeom>
            <a:avLst/>
            <a:gdLst/>
            <a:ahLst/>
            <a:cxnLst/>
            <a:rect l="l" t="t" r="r" b="b"/>
            <a:pathLst>
              <a:path w="4724998" h="4725000">
                <a:moveTo>
                  <a:pt x="4724998" y="0"/>
                </a:moveTo>
                <a:lnTo>
                  <a:pt x="0" y="0"/>
                </a:lnTo>
                <a:lnTo>
                  <a:pt x="15659" y="387481"/>
                </a:lnTo>
                <a:lnTo>
                  <a:pt x="61829" y="766337"/>
                </a:lnTo>
                <a:lnTo>
                  <a:pt x="137292" y="1135353"/>
                </a:lnTo>
                <a:lnTo>
                  <a:pt x="240833" y="1493314"/>
                </a:lnTo>
                <a:lnTo>
                  <a:pt x="371238" y="1839002"/>
                </a:lnTo>
                <a:lnTo>
                  <a:pt x="527289" y="2171203"/>
                </a:lnTo>
                <a:lnTo>
                  <a:pt x="707772" y="2488700"/>
                </a:lnTo>
                <a:lnTo>
                  <a:pt x="911472" y="2790279"/>
                </a:lnTo>
                <a:lnTo>
                  <a:pt x="1137171" y="3074722"/>
                </a:lnTo>
                <a:lnTo>
                  <a:pt x="1383656" y="3340815"/>
                </a:lnTo>
                <a:lnTo>
                  <a:pt x="1649710" y="3587342"/>
                </a:lnTo>
                <a:lnTo>
                  <a:pt x="1934118" y="3813087"/>
                </a:lnTo>
                <a:lnTo>
                  <a:pt x="2235664" y="4016834"/>
                </a:lnTo>
                <a:lnTo>
                  <a:pt x="2553133" y="4197367"/>
                </a:lnTo>
                <a:lnTo>
                  <a:pt x="2885310" y="4353471"/>
                </a:lnTo>
                <a:lnTo>
                  <a:pt x="3230977" y="4483930"/>
                </a:lnTo>
                <a:lnTo>
                  <a:pt x="3588921" y="4587528"/>
                </a:lnTo>
                <a:lnTo>
                  <a:pt x="3957926" y="4663050"/>
                </a:lnTo>
                <a:lnTo>
                  <a:pt x="4336775" y="4709279"/>
                </a:lnTo>
                <a:lnTo>
                  <a:pt x="4724253" y="4725000"/>
                </a:lnTo>
                <a:lnTo>
                  <a:pt x="4724998" y="0"/>
                </a:lnTo>
                <a:close/>
              </a:path>
            </a:pathLst>
          </a:custGeom>
          <a:solidFill>
            <a:srgbClr val="D8EACC"/>
          </a:solidFill>
        </p:spPr>
        <p:txBody>
          <a:bodyPr wrap="square" lIns="0" tIns="0" rIns="0" bIns="0" rtlCol="0">
            <a:noAutofit/>
          </a:bodyPr>
          <a:lstStyle/>
          <a:p>
            <a:endParaRPr/>
          </a:p>
        </p:txBody>
      </p:sp>
      <p:sp>
        <p:nvSpPr>
          <p:cNvPr id="3" name="object 3"/>
          <p:cNvSpPr/>
          <p:nvPr/>
        </p:nvSpPr>
        <p:spPr>
          <a:xfrm>
            <a:off x="670736" y="1427528"/>
            <a:ext cx="7765161" cy="1"/>
          </a:xfrm>
          <a:custGeom>
            <a:avLst/>
            <a:gdLst/>
            <a:ahLst/>
            <a:cxnLst/>
            <a:rect l="l" t="t" r="r" b="b"/>
            <a:pathLst>
              <a:path w="7765161" h="1">
                <a:moveTo>
                  <a:pt x="7765161" y="0"/>
                </a:moveTo>
                <a:lnTo>
                  <a:pt x="0" y="1"/>
                </a:lnTo>
              </a:path>
            </a:pathLst>
          </a:custGeom>
          <a:ln w="12700">
            <a:solidFill>
              <a:srgbClr val="5B9BD5"/>
            </a:solidFill>
          </a:ln>
        </p:spPr>
        <p:txBody>
          <a:bodyPr wrap="square" lIns="0" tIns="0" rIns="0" bIns="0" rtlCol="0">
            <a:noAutofit/>
          </a:bodyPr>
          <a:lstStyle/>
          <a:p>
            <a:endParaRPr/>
          </a:p>
        </p:txBody>
      </p:sp>
      <p:sp>
        <p:nvSpPr>
          <p:cNvPr id="4" name="object 4"/>
          <p:cNvSpPr/>
          <p:nvPr/>
        </p:nvSpPr>
        <p:spPr>
          <a:xfrm>
            <a:off x="7534495" y="162039"/>
            <a:ext cx="1162616" cy="490654"/>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txBox="1">
            <a:spLocks noGrp="1"/>
          </p:cNvSpPr>
          <p:nvPr>
            <p:ph type="title"/>
          </p:nvPr>
        </p:nvSpPr>
        <p:spPr>
          <a:prstGeom prst="rect">
            <a:avLst/>
          </a:prstGeom>
        </p:spPr>
        <p:txBody>
          <a:bodyPr vert="horz" wrap="square" lIns="0" tIns="0" rIns="0" bIns="0" rtlCol="0">
            <a:noAutofit/>
          </a:bodyPr>
          <a:lstStyle/>
          <a:p>
            <a:pPr marL="937894">
              <a:lnSpc>
                <a:spcPct val="100000"/>
              </a:lnSpc>
            </a:pPr>
            <a:r>
              <a:rPr sz="2950" b="1" spc="25" dirty="0" smtClean="0">
                <a:solidFill>
                  <a:srgbClr val="1F4E79"/>
                </a:solidFill>
                <a:latin typeface="Microsoft JhengHei"/>
                <a:cs typeface="Microsoft JhengHei"/>
              </a:rPr>
              <a:t>数的计算</a:t>
            </a:r>
            <a:endParaRPr sz="2950" b="1" dirty="0">
              <a:latin typeface="Microsoft JhengHei"/>
              <a:cs typeface="Microsoft JhengHei"/>
            </a:endParaRPr>
          </a:p>
        </p:txBody>
      </p:sp>
      <p:sp>
        <p:nvSpPr>
          <p:cNvPr id="6" name="object 6"/>
          <p:cNvSpPr txBox="1"/>
          <p:nvPr/>
        </p:nvSpPr>
        <p:spPr>
          <a:xfrm>
            <a:off x="704559" y="1601617"/>
            <a:ext cx="5767705" cy="4258945"/>
          </a:xfrm>
          <a:prstGeom prst="rect">
            <a:avLst/>
          </a:prstGeom>
        </p:spPr>
        <p:txBody>
          <a:bodyPr vert="horz" wrap="square" lIns="0" tIns="0" rIns="0" bIns="0" rtlCol="0">
            <a:noAutofit/>
          </a:bodyPr>
          <a:lstStyle/>
          <a:p>
            <a:pPr marL="12700" marR="1806575">
              <a:lnSpc>
                <a:spcPct val="146700"/>
              </a:lnSpc>
            </a:pPr>
            <a:r>
              <a:rPr sz="2100" b="1" dirty="0" smtClean="0">
                <a:solidFill>
                  <a:srgbClr val="2E75B6"/>
                </a:solidFill>
                <a:latin typeface="Times New Roman" panose="02020603050405020304" pitchFamily="18" charset="0"/>
                <a:cs typeface="Times New Roman" panose="02020603050405020304" pitchFamily="18" charset="0"/>
              </a:rPr>
              <a:t>输入数字</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135" dirty="0" smtClean="0">
                <a:solidFill>
                  <a:srgbClr val="2E75B6"/>
                </a:solidFill>
                <a:latin typeface="Times New Roman" panose="02020603050405020304" pitchFamily="18" charset="0"/>
                <a:cs typeface="Times New Roman" panose="02020603050405020304" pitchFamily="18" charset="0"/>
              </a:rPr>
              <a:t>6</a:t>
            </a:r>
            <a:r>
              <a:rPr sz="2100" b="1" spc="0" dirty="0" smtClean="0">
                <a:solidFill>
                  <a:srgbClr val="2E75B6"/>
                </a:solidFill>
                <a:latin typeface="Times New Roman" panose="02020603050405020304" pitchFamily="18" charset="0"/>
                <a:cs typeface="Times New Roman" panose="02020603050405020304" pitchFamily="18" charset="0"/>
              </a:rPr>
              <a:t>，可以生成以下数列： </a:t>
            </a:r>
            <a:r>
              <a:rPr sz="2100" b="1" spc="-120" dirty="0" smtClean="0">
                <a:solidFill>
                  <a:srgbClr val="2E75B6"/>
                </a:solidFill>
                <a:latin typeface="Times New Roman" panose="02020603050405020304" pitchFamily="18" charset="0"/>
                <a:cs typeface="Times New Roman" panose="02020603050405020304" pitchFamily="18" charset="0"/>
              </a:rPr>
              <a:t>1</a:t>
            </a:r>
            <a:r>
              <a:rPr sz="2100" b="1" spc="0" dirty="0" smtClean="0">
                <a:solidFill>
                  <a:srgbClr val="2E75B6"/>
                </a:solidFill>
                <a:latin typeface="Times New Roman" panose="02020603050405020304" pitchFamily="18" charset="0"/>
                <a:cs typeface="Times New Roman" panose="02020603050405020304" pitchFamily="18" charset="0"/>
              </a:rPr>
              <a:t>：</a:t>
            </a:r>
            <a:r>
              <a:rPr sz="2100" b="1" spc="-140" dirty="0" smtClean="0">
                <a:solidFill>
                  <a:srgbClr val="ED7D31"/>
                </a:solidFill>
                <a:latin typeface="Times New Roman" panose="02020603050405020304" pitchFamily="18" charset="0"/>
                <a:cs typeface="Times New Roman" panose="02020603050405020304" pitchFamily="18" charset="0"/>
              </a:rPr>
              <a:t>6</a:t>
            </a:r>
            <a:r>
              <a:rPr sz="2100" b="1" spc="-45" dirty="0" smtClean="0">
                <a:solidFill>
                  <a:srgbClr val="ED7D31"/>
                </a:solidFill>
                <a:latin typeface="Times New Roman" panose="02020603050405020304" pitchFamily="18" charset="0"/>
                <a:cs typeface="Times New Roman" panose="02020603050405020304" pitchFamily="18" charset="0"/>
              </a:rPr>
              <a:t> </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0" dirty="0" smtClean="0">
                <a:solidFill>
                  <a:srgbClr val="2E75B6"/>
                </a:solidFill>
                <a:latin typeface="Times New Roman" panose="02020603050405020304" pitchFamily="18" charset="0"/>
                <a:cs typeface="Times New Roman" panose="02020603050405020304" pitchFamily="18" charset="0"/>
              </a:rPr>
              <a:t>原数字）</a:t>
            </a:r>
            <a:endParaRPr sz="2100" b="1" dirty="0">
              <a:latin typeface="Times New Roman" panose="02020603050405020304" pitchFamily="18" charset="0"/>
              <a:cs typeface="Times New Roman" panose="02020603050405020304" pitchFamily="18" charset="0"/>
            </a:endParaRPr>
          </a:p>
          <a:p>
            <a:pPr>
              <a:lnSpc>
                <a:spcPts val="1100"/>
              </a:lnSpc>
              <a:spcBef>
                <a:spcPts val="75"/>
              </a:spcBef>
            </a:pPr>
            <a:endParaRPr sz="1100" b="1" dirty="0">
              <a:latin typeface="Times New Roman" panose="02020603050405020304" pitchFamily="18" charset="0"/>
              <a:cs typeface="Times New Roman" panose="02020603050405020304" pitchFamily="18" charset="0"/>
            </a:endParaRPr>
          </a:p>
          <a:p>
            <a:pPr marL="12700">
              <a:lnSpc>
                <a:spcPct val="100000"/>
              </a:lnSpc>
            </a:pPr>
            <a:r>
              <a:rPr sz="2100" b="1" spc="-120" dirty="0" smtClean="0">
                <a:solidFill>
                  <a:srgbClr val="2E75B6"/>
                </a:solidFill>
                <a:latin typeface="Times New Roman" panose="02020603050405020304" pitchFamily="18" charset="0"/>
                <a:cs typeface="Times New Roman" panose="02020603050405020304" pitchFamily="18" charset="0"/>
              </a:rPr>
              <a:t>2</a:t>
            </a:r>
            <a:r>
              <a:rPr sz="2100" b="1" spc="0" dirty="0" smtClean="0">
                <a:solidFill>
                  <a:srgbClr val="2E75B6"/>
                </a:solidFill>
                <a:latin typeface="Times New Roman" panose="02020603050405020304" pitchFamily="18" charset="0"/>
                <a:cs typeface="Times New Roman" panose="02020603050405020304" pitchFamily="18" charset="0"/>
              </a:rPr>
              <a:t>：</a:t>
            </a:r>
            <a:r>
              <a:rPr sz="2100" b="1" spc="-140" dirty="0" smtClean="0">
                <a:solidFill>
                  <a:srgbClr val="ED7D31"/>
                </a:solidFill>
                <a:latin typeface="Times New Roman" panose="02020603050405020304" pitchFamily="18" charset="0"/>
                <a:cs typeface="Times New Roman" panose="02020603050405020304" pitchFamily="18" charset="0"/>
              </a:rPr>
              <a:t>6</a:t>
            </a:r>
            <a:r>
              <a:rPr sz="2100" b="1" spc="-45" dirty="0" smtClean="0">
                <a:solidFill>
                  <a:srgbClr val="ED7D31"/>
                </a:solidFill>
                <a:latin typeface="Times New Roman" panose="02020603050405020304" pitchFamily="18" charset="0"/>
                <a:cs typeface="Times New Roman" panose="02020603050405020304" pitchFamily="18" charset="0"/>
              </a:rPr>
              <a:t> </a:t>
            </a:r>
            <a:r>
              <a:rPr sz="2100" b="1" spc="-125" dirty="0" smtClean="0">
                <a:solidFill>
                  <a:srgbClr val="ED7D31"/>
                </a:solidFill>
                <a:latin typeface="Times New Roman" panose="02020603050405020304" pitchFamily="18" charset="0"/>
                <a:cs typeface="Times New Roman" panose="02020603050405020304" pitchFamily="18" charset="0"/>
              </a:rPr>
              <a:t>1</a:t>
            </a:r>
            <a:r>
              <a:rPr sz="2100" b="1" spc="55" dirty="0" smtClean="0">
                <a:solidFill>
                  <a:srgbClr val="ED7D31"/>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（在数列</a:t>
            </a:r>
            <a:r>
              <a:rPr sz="2100" b="1" spc="-120" dirty="0" smtClean="0">
                <a:solidFill>
                  <a:srgbClr val="2E75B6"/>
                </a:solidFill>
                <a:latin typeface="Times New Roman" panose="02020603050405020304" pitchFamily="18" charset="0"/>
                <a:cs typeface="Times New Roman" panose="02020603050405020304" pitchFamily="18" charset="0"/>
              </a:rPr>
              <a:t>1</a:t>
            </a:r>
            <a:r>
              <a:rPr sz="2100" b="1" spc="0" dirty="0" smtClean="0">
                <a:solidFill>
                  <a:srgbClr val="2E75B6"/>
                </a:solidFill>
                <a:latin typeface="Times New Roman" panose="02020603050405020304" pitchFamily="18" charset="0"/>
                <a:cs typeface="Times New Roman" panose="02020603050405020304" pitchFamily="18" charset="0"/>
              </a:rPr>
              <a:t>后添加了</a:t>
            </a:r>
            <a:r>
              <a:rPr sz="2100" b="1" spc="-120" dirty="0" smtClean="0">
                <a:solidFill>
                  <a:srgbClr val="2E75B6"/>
                </a:solidFill>
                <a:latin typeface="Times New Roman" panose="02020603050405020304" pitchFamily="18" charset="0"/>
                <a:cs typeface="Times New Roman" panose="02020603050405020304" pitchFamily="18" charset="0"/>
              </a:rPr>
              <a:t>1</a:t>
            </a:r>
            <a:r>
              <a:rPr sz="2100" b="1" spc="0" dirty="0" smtClean="0">
                <a:solidFill>
                  <a:srgbClr val="2E75B6"/>
                </a:solidFill>
                <a:latin typeface="Times New Roman" panose="02020603050405020304" pitchFamily="18" charset="0"/>
                <a:cs typeface="Times New Roman" panose="02020603050405020304" pitchFamily="18" charset="0"/>
              </a:rPr>
              <a:t>，无法再添加了）</a:t>
            </a:r>
            <a:endParaRPr sz="2100" b="1" dirty="0">
              <a:latin typeface="Times New Roman" panose="02020603050405020304" pitchFamily="18" charset="0"/>
              <a:cs typeface="Times New Roman" panose="02020603050405020304" pitchFamily="18" charset="0"/>
            </a:endParaRPr>
          </a:p>
          <a:p>
            <a:pPr>
              <a:lnSpc>
                <a:spcPts val="1100"/>
              </a:lnSpc>
              <a:spcBef>
                <a:spcPts val="76"/>
              </a:spcBef>
            </a:pPr>
            <a:endParaRPr sz="1100" b="1" dirty="0">
              <a:latin typeface="Times New Roman" panose="02020603050405020304" pitchFamily="18" charset="0"/>
              <a:cs typeface="Times New Roman" panose="02020603050405020304" pitchFamily="18" charset="0"/>
            </a:endParaRPr>
          </a:p>
          <a:p>
            <a:pPr marL="12700">
              <a:lnSpc>
                <a:spcPct val="100000"/>
              </a:lnSpc>
            </a:pPr>
            <a:r>
              <a:rPr sz="2100" b="1" spc="-120" dirty="0" smtClean="0">
                <a:solidFill>
                  <a:srgbClr val="2E75B6"/>
                </a:solidFill>
                <a:latin typeface="Times New Roman" panose="02020603050405020304" pitchFamily="18" charset="0"/>
                <a:cs typeface="Times New Roman" panose="02020603050405020304" pitchFamily="18" charset="0"/>
              </a:rPr>
              <a:t>3</a:t>
            </a:r>
            <a:r>
              <a:rPr sz="2100" b="1" spc="0" dirty="0" smtClean="0">
                <a:solidFill>
                  <a:srgbClr val="2E75B6"/>
                </a:solidFill>
                <a:latin typeface="Times New Roman" panose="02020603050405020304" pitchFamily="18" charset="0"/>
                <a:cs typeface="Times New Roman" panose="02020603050405020304" pitchFamily="18" charset="0"/>
              </a:rPr>
              <a:t>：</a:t>
            </a:r>
            <a:r>
              <a:rPr sz="2100" b="1" spc="-140" dirty="0" smtClean="0">
                <a:solidFill>
                  <a:srgbClr val="ED7D31"/>
                </a:solidFill>
                <a:latin typeface="Times New Roman" panose="02020603050405020304" pitchFamily="18" charset="0"/>
                <a:cs typeface="Times New Roman" panose="02020603050405020304" pitchFamily="18" charset="0"/>
              </a:rPr>
              <a:t>6</a:t>
            </a:r>
            <a:r>
              <a:rPr sz="2100" b="1" spc="-45" dirty="0" smtClean="0">
                <a:solidFill>
                  <a:srgbClr val="ED7D31"/>
                </a:solidFill>
                <a:latin typeface="Times New Roman" panose="02020603050405020304" pitchFamily="18" charset="0"/>
                <a:cs typeface="Times New Roman" panose="02020603050405020304" pitchFamily="18" charset="0"/>
              </a:rPr>
              <a:t> </a:t>
            </a:r>
            <a:r>
              <a:rPr sz="2100" b="1" spc="-125" dirty="0" smtClean="0">
                <a:solidFill>
                  <a:srgbClr val="ED7D31"/>
                </a:solidFill>
                <a:latin typeface="Times New Roman" panose="02020603050405020304" pitchFamily="18" charset="0"/>
                <a:cs typeface="Times New Roman" panose="02020603050405020304" pitchFamily="18" charset="0"/>
              </a:rPr>
              <a:t>2</a:t>
            </a:r>
            <a:r>
              <a:rPr sz="2100" b="1" spc="55" dirty="0" smtClean="0">
                <a:solidFill>
                  <a:srgbClr val="ED7D31"/>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（在数列</a:t>
            </a:r>
            <a:r>
              <a:rPr sz="2100" b="1" spc="-120" dirty="0" smtClean="0">
                <a:solidFill>
                  <a:srgbClr val="2E75B6"/>
                </a:solidFill>
                <a:latin typeface="Times New Roman" panose="02020603050405020304" pitchFamily="18" charset="0"/>
                <a:cs typeface="Times New Roman" panose="02020603050405020304" pitchFamily="18" charset="0"/>
              </a:rPr>
              <a:t>1</a:t>
            </a:r>
            <a:r>
              <a:rPr sz="2100" b="1" spc="0" dirty="0" smtClean="0">
                <a:solidFill>
                  <a:srgbClr val="2E75B6"/>
                </a:solidFill>
                <a:latin typeface="Times New Roman" panose="02020603050405020304" pitchFamily="18" charset="0"/>
                <a:cs typeface="Times New Roman" panose="02020603050405020304" pitchFamily="18" charset="0"/>
              </a:rPr>
              <a:t>后添加了</a:t>
            </a:r>
            <a:r>
              <a:rPr sz="2100" b="1" spc="-120" dirty="0" smtClean="0">
                <a:solidFill>
                  <a:srgbClr val="2E75B6"/>
                </a:solidFill>
                <a:latin typeface="Times New Roman" panose="02020603050405020304" pitchFamily="18" charset="0"/>
                <a:cs typeface="Times New Roman" panose="02020603050405020304" pitchFamily="18" charset="0"/>
              </a:rPr>
              <a:t>2</a:t>
            </a:r>
            <a:r>
              <a:rPr sz="2100" b="1" spc="0" dirty="0" smtClean="0">
                <a:solidFill>
                  <a:srgbClr val="2E75B6"/>
                </a:solidFill>
                <a:latin typeface="Times New Roman" panose="02020603050405020304" pitchFamily="18" charset="0"/>
                <a:cs typeface="Times New Roman" panose="02020603050405020304" pitchFamily="18" charset="0"/>
              </a:rPr>
              <a:t>）</a:t>
            </a:r>
            <a:endParaRPr sz="2100" b="1" dirty="0">
              <a:latin typeface="Times New Roman" panose="02020603050405020304" pitchFamily="18" charset="0"/>
              <a:cs typeface="Times New Roman" panose="02020603050405020304" pitchFamily="18" charset="0"/>
            </a:endParaRPr>
          </a:p>
          <a:p>
            <a:pPr>
              <a:lnSpc>
                <a:spcPts val="1100"/>
              </a:lnSpc>
              <a:spcBef>
                <a:spcPts val="75"/>
              </a:spcBef>
            </a:pPr>
            <a:endParaRPr sz="1100" b="1" dirty="0">
              <a:latin typeface="Times New Roman" panose="02020603050405020304" pitchFamily="18" charset="0"/>
              <a:cs typeface="Times New Roman" panose="02020603050405020304" pitchFamily="18" charset="0"/>
            </a:endParaRPr>
          </a:p>
          <a:p>
            <a:pPr marL="12700">
              <a:lnSpc>
                <a:spcPct val="100000"/>
              </a:lnSpc>
            </a:pPr>
            <a:r>
              <a:rPr sz="2100" b="1" spc="-120" dirty="0" smtClean="0">
                <a:solidFill>
                  <a:srgbClr val="2E75B6"/>
                </a:solidFill>
                <a:latin typeface="Times New Roman" panose="02020603050405020304" pitchFamily="18" charset="0"/>
                <a:cs typeface="Times New Roman" panose="02020603050405020304" pitchFamily="18" charset="0"/>
              </a:rPr>
              <a:t>4</a:t>
            </a:r>
            <a:r>
              <a:rPr sz="2100" b="1" spc="0" dirty="0" smtClean="0">
                <a:solidFill>
                  <a:srgbClr val="2E75B6"/>
                </a:solidFill>
                <a:latin typeface="Times New Roman" panose="02020603050405020304" pitchFamily="18" charset="0"/>
                <a:cs typeface="Times New Roman" panose="02020603050405020304" pitchFamily="18" charset="0"/>
              </a:rPr>
              <a:t>：</a:t>
            </a:r>
            <a:r>
              <a:rPr sz="2100" b="1" spc="-140" dirty="0" smtClean="0">
                <a:solidFill>
                  <a:srgbClr val="ED7D31"/>
                </a:solidFill>
                <a:latin typeface="Times New Roman" panose="02020603050405020304" pitchFamily="18" charset="0"/>
                <a:cs typeface="Times New Roman" panose="02020603050405020304" pitchFamily="18" charset="0"/>
              </a:rPr>
              <a:t>6</a:t>
            </a:r>
            <a:r>
              <a:rPr sz="2100" b="1" spc="-45" dirty="0" smtClean="0">
                <a:solidFill>
                  <a:srgbClr val="ED7D31"/>
                </a:solidFill>
                <a:latin typeface="Times New Roman" panose="02020603050405020304" pitchFamily="18" charset="0"/>
                <a:cs typeface="Times New Roman" panose="02020603050405020304" pitchFamily="18" charset="0"/>
              </a:rPr>
              <a:t> </a:t>
            </a:r>
            <a:r>
              <a:rPr sz="2100" b="1" spc="-125" dirty="0" smtClean="0">
                <a:solidFill>
                  <a:srgbClr val="ED7D31"/>
                </a:solidFill>
                <a:latin typeface="Times New Roman" panose="02020603050405020304" pitchFamily="18" charset="0"/>
                <a:cs typeface="Times New Roman" panose="02020603050405020304" pitchFamily="18" charset="0"/>
              </a:rPr>
              <a:t>2</a:t>
            </a:r>
            <a:r>
              <a:rPr sz="2100" b="1" spc="55" dirty="0" smtClean="0">
                <a:solidFill>
                  <a:srgbClr val="ED7D31"/>
                </a:solidFill>
                <a:latin typeface="Times New Roman" panose="02020603050405020304" pitchFamily="18" charset="0"/>
                <a:cs typeface="Times New Roman" panose="02020603050405020304" pitchFamily="18" charset="0"/>
              </a:rPr>
              <a:t> </a:t>
            </a:r>
            <a:r>
              <a:rPr sz="2100" b="1" spc="-120" dirty="0" smtClean="0">
                <a:solidFill>
                  <a:srgbClr val="ED7D31"/>
                </a:solidFill>
                <a:latin typeface="Times New Roman" panose="02020603050405020304" pitchFamily="18" charset="0"/>
                <a:cs typeface="Times New Roman" panose="02020603050405020304" pitchFamily="18" charset="0"/>
              </a:rPr>
              <a:t>1</a:t>
            </a:r>
            <a:r>
              <a:rPr sz="2100" b="1" spc="0" dirty="0" smtClean="0">
                <a:solidFill>
                  <a:srgbClr val="2E75B6"/>
                </a:solidFill>
                <a:latin typeface="Times New Roman" panose="02020603050405020304" pitchFamily="18" charset="0"/>
                <a:cs typeface="Times New Roman" panose="02020603050405020304" pitchFamily="18" charset="0"/>
              </a:rPr>
              <a:t>（在数列</a:t>
            </a:r>
            <a:r>
              <a:rPr sz="2100" b="1" spc="-120" dirty="0" smtClean="0">
                <a:solidFill>
                  <a:srgbClr val="2E75B6"/>
                </a:solidFill>
                <a:latin typeface="Times New Roman" panose="02020603050405020304" pitchFamily="18" charset="0"/>
                <a:cs typeface="Times New Roman" panose="02020603050405020304" pitchFamily="18" charset="0"/>
              </a:rPr>
              <a:t>3</a:t>
            </a:r>
            <a:r>
              <a:rPr sz="2100" b="1" spc="0" dirty="0" smtClean="0">
                <a:solidFill>
                  <a:srgbClr val="2E75B6"/>
                </a:solidFill>
                <a:latin typeface="Times New Roman" panose="02020603050405020304" pitchFamily="18" charset="0"/>
                <a:cs typeface="Times New Roman" panose="02020603050405020304" pitchFamily="18" charset="0"/>
              </a:rPr>
              <a:t>后添加了</a:t>
            </a:r>
            <a:r>
              <a:rPr sz="2100" b="1" spc="-120" dirty="0" smtClean="0">
                <a:solidFill>
                  <a:srgbClr val="2E75B6"/>
                </a:solidFill>
                <a:latin typeface="Times New Roman" panose="02020603050405020304" pitchFamily="18" charset="0"/>
                <a:cs typeface="Times New Roman" panose="02020603050405020304" pitchFamily="18" charset="0"/>
              </a:rPr>
              <a:t>1</a:t>
            </a:r>
            <a:r>
              <a:rPr sz="2100" b="1" spc="0" dirty="0" smtClean="0">
                <a:solidFill>
                  <a:srgbClr val="2E75B6"/>
                </a:solidFill>
                <a:latin typeface="Times New Roman" panose="02020603050405020304" pitchFamily="18" charset="0"/>
                <a:cs typeface="Times New Roman" panose="02020603050405020304" pitchFamily="18" charset="0"/>
              </a:rPr>
              <a:t>，无法再添加了）</a:t>
            </a:r>
            <a:endParaRPr sz="2100" b="1" dirty="0">
              <a:latin typeface="Times New Roman" panose="02020603050405020304" pitchFamily="18" charset="0"/>
              <a:cs typeface="Times New Roman" panose="02020603050405020304" pitchFamily="18" charset="0"/>
            </a:endParaRPr>
          </a:p>
          <a:p>
            <a:pPr>
              <a:lnSpc>
                <a:spcPts val="1200"/>
              </a:lnSpc>
              <a:spcBef>
                <a:spcPts val="96"/>
              </a:spcBef>
            </a:pPr>
            <a:endParaRPr sz="1200" b="1" dirty="0">
              <a:latin typeface="Times New Roman" panose="02020603050405020304" pitchFamily="18" charset="0"/>
              <a:cs typeface="Times New Roman" panose="02020603050405020304" pitchFamily="18" charset="0"/>
            </a:endParaRPr>
          </a:p>
          <a:p>
            <a:pPr marL="12700">
              <a:lnSpc>
                <a:spcPct val="100000"/>
              </a:lnSpc>
            </a:pPr>
            <a:r>
              <a:rPr sz="2100" b="1" spc="-120" dirty="0" smtClean="0">
                <a:solidFill>
                  <a:srgbClr val="2E75B6"/>
                </a:solidFill>
                <a:latin typeface="Times New Roman" panose="02020603050405020304" pitchFamily="18" charset="0"/>
                <a:cs typeface="Times New Roman" panose="02020603050405020304" pitchFamily="18" charset="0"/>
              </a:rPr>
              <a:t>5</a:t>
            </a:r>
            <a:r>
              <a:rPr sz="2100" b="1" spc="0" dirty="0" smtClean="0">
                <a:solidFill>
                  <a:srgbClr val="2E75B6"/>
                </a:solidFill>
                <a:latin typeface="Times New Roman" panose="02020603050405020304" pitchFamily="18" charset="0"/>
                <a:cs typeface="Times New Roman" panose="02020603050405020304" pitchFamily="18" charset="0"/>
              </a:rPr>
              <a:t>：</a:t>
            </a:r>
            <a:r>
              <a:rPr sz="2100" b="1" spc="-140" dirty="0" smtClean="0">
                <a:solidFill>
                  <a:srgbClr val="ED7D31"/>
                </a:solidFill>
                <a:latin typeface="Times New Roman" panose="02020603050405020304" pitchFamily="18" charset="0"/>
                <a:cs typeface="Times New Roman" panose="02020603050405020304" pitchFamily="18" charset="0"/>
              </a:rPr>
              <a:t>6</a:t>
            </a:r>
            <a:r>
              <a:rPr sz="2100" b="1" spc="-45" dirty="0" smtClean="0">
                <a:solidFill>
                  <a:srgbClr val="ED7D31"/>
                </a:solidFill>
                <a:latin typeface="Times New Roman" panose="02020603050405020304" pitchFamily="18" charset="0"/>
                <a:cs typeface="Times New Roman" panose="02020603050405020304" pitchFamily="18" charset="0"/>
              </a:rPr>
              <a:t> </a:t>
            </a:r>
            <a:r>
              <a:rPr sz="2100" b="1" spc="-125" dirty="0" smtClean="0">
                <a:solidFill>
                  <a:srgbClr val="ED7D31"/>
                </a:solidFill>
                <a:latin typeface="Times New Roman" panose="02020603050405020304" pitchFamily="18" charset="0"/>
                <a:cs typeface="Times New Roman" panose="02020603050405020304" pitchFamily="18" charset="0"/>
              </a:rPr>
              <a:t>3</a:t>
            </a:r>
            <a:r>
              <a:rPr sz="2100" b="1" spc="55" dirty="0" smtClean="0">
                <a:solidFill>
                  <a:srgbClr val="ED7D31"/>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（在数列</a:t>
            </a:r>
            <a:r>
              <a:rPr sz="2100" b="1" spc="-120" dirty="0" smtClean="0">
                <a:solidFill>
                  <a:srgbClr val="2E75B6"/>
                </a:solidFill>
                <a:latin typeface="Times New Roman" panose="02020603050405020304" pitchFamily="18" charset="0"/>
                <a:cs typeface="Times New Roman" panose="02020603050405020304" pitchFamily="18" charset="0"/>
              </a:rPr>
              <a:t>1</a:t>
            </a:r>
            <a:r>
              <a:rPr sz="2100" b="1" spc="0" dirty="0" smtClean="0">
                <a:solidFill>
                  <a:srgbClr val="2E75B6"/>
                </a:solidFill>
                <a:latin typeface="Times New Roman" panose="02020603050405020304" pitchFamily="18" charset="0"/>
                <a:cs typeface="Times New Roman" panose="02020603050405020304" pitchFamily="18" charset="0"/>
              </a:rPr>
              <a:t>后添加了</a:t>
            </a:r>
            <a:r>
              <a:rPr sz="2100" b="1" spc="-120" dirty="0" smtClean="0">
                <a:solidFill>
                  <a:srgbClr val="2E75B6"/>
                </a:solidFill>
                <a:latin typeface="Times New Roman" panose="02020603050405020304" pitchFamily="18" charset="0"/>
                <a:cs typeface="Times New Roman" panose="02020603050405020304" pitchFamily="18" charset="0"/>
              </a:rPr>
              <a:t>3</a:t>
            </a:r>
            <a:r>
              <a:rPr sz="2100" b="1" spc="0" dirty="0" smtClean="0">
                <a:solidFill>
                  <a:srgbClr val="2E75B6"/>
                </a:solidFill>
                <a:latin typeface="Times New Roman" panose="02020603050405020304" pitchFamily="18" charset="0"/>
                <a:cs typeface="Times New Roman" panose="02020603050405020304" pitchFamily="18" charset="0"/>
              </a:rPr>
              <a:t>）</a:t>
            </a:r>
            <a:endParaRPr sz="2100" b="1" dirty="0">
              <a:latin typeface="Times New Roman" panose="02020603050405020304" pitchFamily="18" charset="0"/>
              <a:cs typeface="Times New Roman" panose="02020603050405020304" pitchFamily="18" charset="0"/>
            </a:endParaRPr>
          </a:p>
          <a:p>
            <a:pPr>
              <a:lnSpc>
                <a:spcPts val="1100"/>
              </a:lnSpc>
              <a:spcBef>
                <a:spcPts val="75"/>
              </a:spcBef>
            </a:pPr>
            <a:endParaRPr sz="1100" b="1" dirty="0">
              <a:latin typeface="Times New Roman" panose="02020603050405020304" pitchFamily="18" charset="0"/>
              <a:cs typeface="Times New Roman" panose="02020603050405020304" pitchFamily="18" charset="0"/>
            </a:endParaRPr>
          </a:p>
          <a:p>
            <a:pPr marL="12700">
              <a:lnSpc>
                <a:spcPct val="100000"/>
              </a:lnSpc>
            </a:pPr>
            <a:r>
              <a:rPr sz="2100" b="1" spc="-135" dirty="0" smtClean="0">
                <a:solidFill>
                  <a:srgbClr val="2E75B6"/>
                </a:solidFill>
                <a:latin typeface="Times New Roman" panose="02020603050405020304" pitchFamily="18" charset="0"/>
                <a:cs typeface="Times New Roman" panose="02020603050405020304" pitchFamily="18" charset="0"/>
              </a:rPr>
              <a:t>6</a:t>
            </a:r>
            <a:r>
              <a:rPr sz="2100" b="1" spc="0" dirty="0" smtClean="0">
                <a:solidFill>
                  <a:srgbClr val="2E75B6"/>
                </a:solidFill>
                <a:latin typeface="Times New Roman" panose="02020603050405020304" pitchFamily="18" charset="0"/>
                <a:cs typeface="Times New Roman" panose="02020603050405020304" pitchFamily="18" charset="0"/>
              </a:rPr>
              <a:t>：</a:t>
            </a:r>
            <a:r>
              <a:rPr sz="2100" b="1" spc="-140" dirty="0" smtClean="0">
                <a:solidFill>
                  <a:srgbClr val="ED7D31"/>
                </a:solidFill>
                <a:latin typeface="Times New Roman" panose="02020603050405020304" pitchFamily="18" charset="0"/>
                <a:cs typeface="Times New Roman" panose="02020603050405020304" pitchFamily="18" charset="0"/>
              </a:rPr>
              <a:t>6</a:t>
            </a:r>
            <a:r>
              <a:rPr sz="2100" b="1" spc="-45" dirty="0" smtClean="0">
                <a:solidFill>
                  <a:srgbClr val="ED7D31"/>
                </a:solidFill>
                <a:latin typeface="Times New Roman" panose="02020603050405020304" pitchFamily="18" charset="0"/>
                <a:cs typeface="Times New Roman" panose="02020603050405020304" pitchFamily="18" charset="0"/>
              </a:rPr>
              <a:t> </a:t>
            </a:r>
            <a:r>
              <a:rPr sz="2100" b="1" spc="-125" dirty="0" smtClean="0">
                <a:solidFill>
                  <a:srgbClr val="ED7D31"/>
                </a:solidFill>
                <a:latin typeface="Times New Roman" panose="02020603050405020304" pitchFamily="18" charset="0"/>
                <a:cs typeface="Times New Roman" panose="02020603050405020304" pitchFamily="18" charset="0"/>
              </a:rPr>
              <a:t>3</a:t>
            </a:r>
            <a:r>
              <a:rPr sz="2100" b="1" spc="55" dirty="0" smtClean="0">
                <a:solidFill>
                  <a:srgbClr val="ED7D31"/>
                </a:solidFill>
                <a:latin typeface="Times New Roman" panose="02020603050405020304" pitchFamily="18" charset="0"/>
                <a:cs typeface="Times New Roman" panose="02020603050405020304" pitchFamily="18" charset="0"/>
              </a:rPr>
              <a:t> </a:t>
            </a:r>
            <a:r>
              <a:rPr sz="2100" b="1" spc="-125" dirty="0" smtClean="0">
                <a:solidFill>
                  <a:srgbClr val="ED7D31"/>
                </a:solidFill>
                <a:latin typeface="Times New Roman" panose="02020603050405020304" pitchFamily="18" charset="0"/>
                <a:cs typeface="Times New Roman" panose="02020603050405020304" pitchFamily="18" charset="0"/>
              </a:rPr>
              <a:t>1</a:t>
            </a:r>
            <a:r>
              <a:rPr sz="2100" b="1" spc="55" dirty="0" smtClean="0">
                <a:solidFill>
                  <a:srgbClr val="ED7D31"/>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（在数列</a:t>
            </a:r>
            <a:r>
              <a:rPr sz="2100" b="1" spc="-120" dirty="0" smtClean="0">
                <a:solidFill>
                  <a:srgbClr val="2E75B6"/>
                </a:solidFill>
                <a:latin typeface="Times New Roman" panose="02020603050405020304" pitchFamily="18" charset="0"/>
                <a:cs typeface="Times New Roman" panose="02020603050405020304" pitchFamily="18" charset="0"/>
              </a:rPr>
              <a:t>5</a:t>
            </a:r>
            <a:r>
              <a:rPr sz="2100" b="1" spc="0" dirty="0" smtClean="0">
                <a:solidFill>
                  <a:srgbClr val="2E75B6"/>
                </a:solidFill>
                <a:latin typeface="Times New Roman" panose="02020603050405020304" pitchFamily="18" charset="0"/>
                <a:cs typeface="Times New Roman" panose="02020603050405020304" pitchFamily="18" charset="0"/>
              </a:rPr>
              <a:t>后添加了</a:t>
            </a:r>
            <a:r>
              <a:rPr sz="2100" b="1" spc="-120" dirty="0" smtClean="0">
                <a:solidFill>
                  <a:srgbClr val="2E75B6"/>
                </a:solidFill>
                <a:latin typeface="Times New Roman" panose="02020603050405020304" pitchFamily="18" charset="0"/>
                <a:cs typeface="Times New Roman" panose="02020603050405020304" pitchFamily="18" charset="0"/>
              </a:rPr>
              <a:t>1</a:t>
            </a:r>
            <a:r>
              <a:rPr sz="2100" b="1" spc="0" dirty="0" smtClean="0">
                <a:solidFill>
                  <a:srgbClr val="2E75B6"/>
                </a:solidFill>
                <a:latin typeface="Times New Roman" panose="02020603050405020304" pitchFamily="18" charset="0"/>
                <a:cs typeface="Times New Roman" panose="02020603050405020304" pitchFamily="18" charset="0"/>
              </a:rPr>
              <a:t>，无法再添加了）</a:t>
            </a:r>
            <a:endParaRPr sz="2100" b="1" dirty="0">
              <a:latin typeface="Times New Roman" panose="02020603050405020304" pitchFamily="18" charset="0"/>
              <a:cs typeface="Times New Roman" panose="02020603050405020304" pitchFamily="18" charset="0"/>
            </a:endParaRPr>
          </a:p>
          <a:p>
            <a:pPr>
              <a:lnSpc>
                <a:spcPts val="1100"/>
              </a:lnSpc>
              <a:spcBef>
                <a:spcPts val="76"/>
              </a:spcBef>
            </a:pPr>
            <a:endParaRPr sz="11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19001" y="4984"/>
            <a:ext cx="4724998" cy="4725000"/>
          </a:xfrm>
          <a:custGeom>
            <a:avLst/>
            <a:gdLst/>
            <a:ahLst/>
            <a:cxnLst/>
            <a:rect l="l" t="t" r="r" b="b"/>
            <a:pathLst>
              <a:path w="4724998" h="4725000">
                <a:moveTo>
                  <a:pt x="4724998" y="0"/>
                </a:moveTo>
                <a:lnTo>
                  <a:pt x="0" y="0"/>
                </a:lnTo>
                <a:lnTo>
                  <a:pt x="15659" y="387481"/>
                </a:lnTo>
                <a:lnTo>
                  <a:pt x="61829" y="766337"/>
                </a:lnTo>
                <a:lnTo>
                  <a:pt x="137292" y="1135353"/>
                </a:lnTo>
                <a:lnTo>
                  <a:pt x="240833" y="1493314"/>
                </a:lnTo>
                <a:lnTo>
                  <a:pt x="371238" y="1839002"/>
                </a:lnTo>
                <a:lnTo>
                  <a:pt x="527289" y="2171203"/>
                </a:lnTo>
                <a:lnTo>
                  <a:pt x="707772" y="2488700"/>
                </a:lnTo>
                <a:lnTo>
                  <a:pt x="911472" y="2790279"/>
                </a:lnTo>
                <a:lnTo>
                  <a:pt x="1137171" y="3074722"/>
                </a:lnTo>
                <a:lnTo>
                  <a:pt x="1383656" y="3340815"/>
                </a:lnTo>
                <a:lnTo>
                  <a:pt x="1649710" y="3587342"/>
                </a:lnTo>
                <a:lnTo>
                  <a:pt x="1934118" y="3813087"/>
                </a:lnTo>
                <a:lnTo>
                  <a:pt x="2235664" y="4016834"/>
                </a:lnTo>
                <a:lnTo>
                  <a:pt x="2553133" y="4197367"/>
                </a:lnTo>
                <a:lnTo>
                  <a:pt x="2885310" y="4353471"/>
                </a:lnTo>
                <a:lnTo>
                  <a:pt x="3230977" y="4483930"/>
                </a:lnTo>
                <a:lnTo>
                  <a:pt x="3588921" y="4587528"/>
                </a:lnTo>
                <a:lnTo>
                  <a:pt x="3957926" y="4663050"/>
                </a:lnTo>
                <a:lnTo>
                  <a:pt x="4336775" y="4709279"/>
                </a:lnTo>
                <a:lnTo>
                  <a:pt x="4724253" y="4725000"/>
                </a:lnTo>
                <a:lnTo>
                  <a:pt x="4724998" y="0"/>
                </a:lnTo>
                <a:close/>
              </a:path>
            </a:pathLst>
          </a:custGeom>
          <a:solidFill>
            <a:srgbClr val="D8EACC"/>
          </a:solidFill>
        </p:spPr>
        <p:txBody>
          <a:bodyPr wrap="square" lIns="0" tIns="0" rIns="0" bIns="0" rtlCol="0">
            <a:noAutofit/>
          </a:bodyPr>
          <a:lstStyle/>
          <a:p>
            <a:endParaRPr/>
          </a:p>
        </p:txBody>
      </p:sp>
      <p:sp>
        <p:nvSpPr>
          <p:cNvPr id="3" name="object 3"/>
          <p:cNvSpPr/>
          <p:nvPr/>
        </p:nvSpPr>
        <p:spPr>
          <a:xfrm>
            <a:off x="670736" y="1427528"/>
            <a:ext cx="7765161" cy="1"/>
          </a:xfrm>
          <a:custGeom>
            <a:avLst/>
            <a:gdLst/>
            <a:ahLst/>
            <a:cxnLst/>
            <a:rect l="l" t="t" r="r" b="b"/>
            <a:pathLst>
              <a:path w="7765161" h="1">
                <a:moveTo>
                  <a:pt x="7765161" y="0"/>
                </a:moveTo>
                <a:lnTo>
                  <a:pt x="0" y="1"/>
                </a:lnTo>
              </a:path>
            </a:pathLst>
          </a:custGeom>
          <a:ln w="12700">
            <a:solidFill>
              <a:srgbClr val="5B9BD5"/>
            </a:solidFill>
          </a:ln>
        </p:spPr>
        <p:txBody>
          <a:bodyPr wrap="square" lIns="0" tIns="0" rIns="0" bIns="0" rtlCol="0">
            <a:noAutofit/>
          </a:bodyPr>
          <a:lstStyle/>
          <a:p>
            <a:endParaRPr/>
          </a:p>
        </p:txBody>
      </p:sp>
      <p:sp>
        <p:nvSpPr>
          <p:cNvPr id="4" name="object 4"/>
          <p:cNvSpPr/>
          <p:nvPr/>
        </p:nvSpPr>
        <p:spPr>
          <a:xfrm>
            <a:off x="7534495" y="162039"/>
            <a:ext cx="1162616" cy="490654"/>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txBox="1">
            <a:spLocks noGrp="1"/>
          </p:cNvSpPr>
          <p:nvPr>
            <p:ph type="title"/>
          </p:nvPr>
        </p:nvSpPr>
        <p:spPr>
          <a:prstGeom prst="rect">
            <a:avLst/>
          </a:prstGeom>
        </p:spPr>
        <p:txBody>
          <a:bodyPr vert="horz" wrap="square" lIns="0" tIns="0" rIns="0" bIns="0" rtlCol="0">
            <a:noAutofit/>
          </a:bodyPr>
          <a:lstStyle/>
          <a:p>
            <a:pPr marL="937894">
              <a:lnSpc>
                <a:spcPct val="100000"/>
              </a:lnSpc>
            </a:pPr>
            <a:r>
              <a:rPr sz="2950" b="1" spc="25" dirty="0" smtClean="0">
                <a:solidFill>
                  <a:srgbClr val="1F4E79"/>
                </a:solidFill>
                <a:latin typeface="Microsoft JhengHei"/>
                <a:cs typeface="Microsoft JhengHei"/>
              </a:rPr>
              <a:t>数的计算</a:t>
            </a:r>
            <a:endParaRPr sz="2950" b="1" dirty="0">
              <a:latin typeface="Microsoft JhengHei"/>
              <a:cs typeface="Microsoft JhengHei"/>
            </a:endParaRPr>
          </a:p>
        </p:txBody>
      </p:sp>
      <p:sp>
        <p:nvSpPr>
          <p:cNvPr id="6" name="object 6"/>
          <p:cNvSpPr txBox="1"/>
          <p:nvPr/>
        </p:nvSpPr>
        <p:spPr>
          <a:xfrm>
            <a:off x="673736" y="1629664"/>
            <a:ext cx="8089263" cy="2231390"/>
          </a:xfrm>
          <a:prstGeom prst="rect">
            <a:avLst/>
          </a:prstGeom>
        </p:spPr>
        <p:txBody>
          <a:bodyPr vert="horz" wrap="square" lIns="0" tIns="0" rIns="0" bIns="0" rtlCol="0">
            <a:noAutofit/>
          </a:bodyPr>
          <a:lstStyle/>
          <a:p>
            <a:pPr marL="12700" marR="12700">
              <a:lnSpc>
                <a:spcPct val="120000"/>
              </a:lnSpc>
            </a:pPr>
            <a:r>
              <a:rPr sz="2100" b="1" dirty="0" smtClean="0">
                <a:solidFill>
                  <a:srgbClr val="ED7D31"/>
                </a:solidFill>
                <a:latin typeface="Times New Roman" panose="02020603050405020304" pitchFamily="18" charset="0"/>
                <a:cs typeface="Times New Roman" panose="02020603050405020304" pitchFamily="18" charset="0"/>
              </a:rPr>
              <a:t>分析：</a:t>
            </a:r>
            <a:r>
              <a:rPr sz="2100" b="1" dirty="0" smtClean="0">
                <a:solidFill>
                  <a:srgbClr val="2E75B6"/>
                </a:solidFill>
                <a:latin typeface="Times New Roman" panose="02020603050405020304" pitchFamily="18" charset="0"/>
                <a:cs typeface="Times New Roman" panose="02020603050405020304" pitchFamily="18" charset="0"/>
              </a:rPr>
              <a:t>例如数列最开始只有一个元素</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120" dirty="0" smtClean="0">
                <a:solidFill>
                  <a:srgbClr val="ED7D31"/>
                </a:solidFill>
                <a:latin typeface="Times New Roman" panose="02020603050405020304" pitchFamily="18" charset="0"/>
                <a:cs typeface="Times New Roman" panose="02020603050405020304" pitchFamily="18" charset="0"/>
              </a:rPr>
              <a:t>8</a:t>
            </a:r>
            <a:r>
              <a:rPr sz="2100" b="1" spc="0" dirty="0" smtClean="0">
                <a:solidFill>
                  <a:srgbClr val="2E75B6"/>
                </a:solidFill>
                <a:latin typeface="Times New Roman" panose="02020603050405020304" pitchFamily="18" charset="0"/>
                <a:cs typeface="Times New Roman" panose="02020603050405020304" pitchFamily="18" charset="0"/>
              </a:rPr>
              <a:t>，在末尾加入</a:t>
            </a:r>
            <a:r>
              <a:rPr sz="2100" b="1" spc="0" dirty="0" smtClean="0">
                <a:solidFill>
                  <a:srgbClr val="ED7D31"/>
                </a:solidFill>
                <a:latin typeface="Times New Roman" panose="02020603050405020304" pitchFamily="18" charset="0"/>
                <a:cs typeface="Times New Roman" panose="02020603050405020304" pitchFamily="18" charset="0"/>
              </a:rPr>
              <a:t>一个</a:t>
            </a:r>
            <a:r>
              <a:rPr sz="2100" b="1" spc="0" dirty="0" smtClean="0">
                <a:solidFill>
                  <a:srgbClr val="2E75B6"/>
                </a:solidFill>
                <a:latin typeface="Times New Roman" panose="02020603050405020304" pitchFamily="18" charset="0"/>
                <a:cs typeface="Times New Roman" panose="02020603050405020304" pitchFamily="18" charset="0"/>
              </a:rPr>
              <a:t>新元素， 列表就变成</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75" dirty="0" smtClean="0">
                <a:solidFill>
                  <a:srgbClr val="ED7D31"/>
                </a:solidFill>
                <a:latin typeface="Times New Roman" panose="02020603050405020304" pitchFamily="18" charset="0"/>
                <a:cs typeface="Times New Roman" panose="02020603050405020304" pitchFamily="18" charset="0"/>
              </a:rPr>
              <a:t>[</a:t>
            </a:r>
            <a:r>
              <a:rPr sz="2100" b="1" spc="-125" dirty="0" smtClean="0">
                <a:solidFill>
                  <a:srgbClr val="ED7D31"/>
                </a:solidFill>
                <a:latin typeface="Times New Roman" panose="02020603050405020304" pitchFamily="18" charset="0"/>
                <a:cs typeface="Times New Roman" panose="02020603050405020304" pitchFamily="18" charset="0"/>
              </a:rPr>
              <a:t>8</a:t>
            </a:r>
            <a:r>
              <a:rPr sz="2100" b="1" spc="55" dirty="0" smtClean="0">
                <a:solidFill>
                  <a:srgbClr val="ED7D31"/>
                </a:solidFill>
                <a:latin typeface="Times New Roman" panose="02020603050405020304" pitchFamily="18" charset="0"/>
                <a:cs typeface="Times New Roman" panose="02020603050405020304" pitchFamily="18" charset="0"/>
              </a:rPr>
              <a:t> </a:t>
            </a:r>
            <a:r>
              <a:rPr sz="2100" b="1" spc="-120" dirty="0" smtClean="0">
                <a:solidFill>
                  <a:srgbClr val="ED7D31"/>
                </a:solidFill>
                <a:latin typeface="Times New Roman" panose="02020603050405020304" pitchFamily="18" charset="0"/>
                <a:cs typeface="Times New Roman" panose="02020603050405020304" pitchFamily="18" charset="0"/>
              </a:rPr>
              <a:t>4</a:t>
            </a:r>
            <a:r>
              <a:rPr sz="2100" b="1" spc="-75" dirty="0" smtClean="0">
                <a:solidFill>
                  <a:srgbClr val="ED7D31"/>
                </a:solidFill>
                <a:latin typeface="Times New Roman" panose="02020603050405020304" pitchFamily="18" charset="0"/>
                <a:cs typeface="Times New Roman" panose="02020603050405020304" pitchFamily="18" charset="0"/>
              </a:rPr>
              <a:t>]</a:t>
            </a:r>
            <a:r>
              <a:rPr sz="2100" b="1" spc="0" dirty="0" smtClean="0">
                <a:solidFill>
                  <a:srgbClr val="ED7D31"/>
                </a:solidFill>
                <a:latin typeface="Times New Roman" panose="02020603050405020304" pitchFamily="18" charset="0"/>
                <a:cs typeface="Times New Roman" panose="02020603050405020304" pitchFamily="18" charset="0"/>
              </a:rPr>
              <a:t>、</a:t>
            </a:r>
            <a:r>
              <a:rPr sz="2100" b="1" spc="-75" dirty="0" smtClean="0">
                <a:solidFill>
                  <a:srgbClr val="ED7D31"/>
                </a:solidFill>
                <a:latin typeface="Times New Roman" panose="02020603050405020304" pitchFamily="18" charset="0"/>
                <a:cs typeface="Times New Roman" panose="02020603050405020304" pitchFamily="18" charset="0"/>
              </a:rPr>
              <a:t>[</a:t>
            </a:r>
            <a:r>
              <a:rPr sz="2100" b="1" spc="-125" dirty="0" smtClean="0">
                <a:solidFill>
                  <a:srgbClr val="ED7D31"/>
                </a:solidFill>
                <a:latin typeface="Times New Roman" panose="02020603050405020304" pitchFamily="18" charset="0"/>
                <a:cs typeface="Times New Roman" panose="02020603050405020304" pitchFamily="18" charset="0"/>
              </a:rPr>
              <a:t>8</a:t>
            </a:r>
            <a:r>
              <a:rPr sz="2100" b="1" spc="55" dirty="0" smtClean="0">
                <a:solidFill>
                  <a:srgbClr val="ED7D31"/>
                </a:solidFill>
                <a:latin typeface="Times New Roman" panose="02020603050405020304" pitchFamily="18" charset="0"/>
                <a:cs typeface="Times New Roman" panose="02020603050405020304" pitchFamily="18" charset="0"/>
              </a:rPr>
              <a:t> </a:t>
            </a:r>
            <a:r>
              <a:rPr sz="2100" b="1" spc="-120" dirty="0" smtClean="0">
                <a:solidFill>
                  <a:srgbClr val="ED7D31"/>
                </a:solidFill>
                <a:latin typeface="Times New Roman" panose="02020603050405020304" pitchFamily="18" charset="0"/>
                <a:cs typeface="Times New Roman" panose="02020603050405020304" pitchFamily="18" charset="0"/>
              </a:rPr>
              <a:t>3</a:t>
            </a:r>
            <a:r>
              <a:rPr sz="2100" b="1" spc="-75" dirty="0" smtClean="0">
                <a:solidFill>
                  <a:srgbClr val="ED7D31"/>
                </a:solidFill>
                <a:latin typeface="Times New Roman" panose="02020603050405020304" pitchFamily="18" charset="0"/>
                <a:cs typeface="Times New Roman" panose="02020603050405020304" pitchFamily="18" charset="0"/>
              </a:rPr>
              <a:t>]</a:t>
            </a:r>
            <a:r>
              <a:rPr sz="2100" b="1" spc="0" dirty="0" smtClean="0">
                <a:solidFill>
                  <a:srgbClr val="ED7D31"/>
                </a:solidFill>
                <a:latin typeface="Times New Roman" panose="02020603050405020304" pitchFamily="18" charset="0"/>
                <a:cs typeface="Times New Roman" panose="02020603050405020304" pitchFamily="18" charset="0"/>
              </a:rPr>
              <a:t>、</a:t>
            </a:r>
            <a:r>
              <a:rPr sz="2100" b="1" spc="-75" dirty="0" smtClean="0">
                <a:solidFill>
                  <a:srgbClr val="ED7D31"/>
                </a:solidFill>
                <a:latin typeface="Times New Roman" panose="02020603050405020304" pitchFamily="18" charset="0"/>
                <a:cs typeface="Times New Roman" panose="02020603050405020304" pitchFamily="18" charset="0"/>
              </a:rPr>
              <a:t>[</a:t>
            </a:r>
            <a:r>
              <a:rPr sz="2100" b="1" spc="-125" dirty="0" smtClean="0">
                <a:solidFill>
                  <a:srgbClr val="ED7D31"/>
                </a:solidFill>
                <a:latin typeface="Times New Roman" panose="02020603050405020304" pitchFamily="18" charset="0"/>
                <a:cs typeface="Times New Roman" panose="02020603050405020304" pitchFamily="18" charset="0"/>
              </a:rPr>
              <a:t>8</a:t>
            </a:r>
            <a:r>
              <a:rPr sz="2100" b="1" spc="55" dirty="0" smtClean="0">
                <a:solidFill>
                  <a:srgbClr val="ED7D31"/>
                </a:solidFill>
                <a:latin typeface="Times New Roman" panose="02020603050405020304" pitchFamily="18" charset="0"/>
                <a:cs typeface="Times New Roman" panose="02020603050405020304" pitchFamily="18" charset="0"/>
              </a:rPr>
              <a:t> </a:t>
            </a:r>
            <a:r>
              <a:rPr sz="2100" b="1" spc="-120" dirty="0" smtClean="0">
                <a:solidFill>
                  <a:srgbClr val="ED7D31"/>
                </a:solidFill>
                <a:latin typeface="Times New Roman" panose="02020603050405020304" pitchFamily="18" charset="0"/>
                <a:cs typeface="Times New Roman" panose="02020603050405020304" pitchFamily="18" charset="0"/>
              </a:rPr>
              <a:t>2</a:t>
            </a:r>
            <a:r>
              <a:rPr sz="2100" b="1" spc="-75" dirty="0" smtClean="0">
                <a:solidFill>
                  <a:srgbClr val="ED7D31"/>
                </a:solidFill>
                <a:latin typeface="Times New Roman" panose="02020603050405020304" pitchFamily="18" charset="0"/>
                <a:cs typeface="Times New Roman" panose="02020603050405020304" pitchFamily="18" charset="0"/>
              </a:rPr>
              <a:t>]</a:t>
            </a:r>
            <a:r>
              <a:rPr sz="2100" b="1" spc="0" dirty="0" smtClean="0">
                <a:solidFill>
                  <a:srgbClr val="ED7D31"/>
                </a:solidFill>
                <a:latin typeface="Times New Roman" panose="02020603050405020304" pitchFamily="18" charset="0"/>
                <a:cs typeface="Times New Roman" panose="02020603050405020304" pitchFamily="18" charset="0"/>
              </a:rPr>
              <a:t>、</a:t>
            </a:r>
            <a:r>
              <a:rPr sz="2100" b="1" spc="-75" dirty="0" smtClean="0">
                <a:solidFill>
                  <a:srgbClr val="ED7D31"/>
                </a:solidFill>
                <a:latin typeface="Times New Roman" panose="02020603050405020304" pitchFamily="18" charset="0"/>
                <a:cs typeface="Times New Roman" panose="02020603050405020304" pitchFamily="18" charset="0"/>
              </a:rPr>
              <a:t>[</a:t>
            </a:r>
            <a:r>
              <a:rPr sz="2100" b="1" spc="-125" dirty="0" smtClean="0">
                <a:solidFill>
                  <a:srgbClr val="ED7D31"/>
                </a:solidFill>
                <a:latin typeface="Times New Roman" panose="02020603050405020304" pitchFamily="18" charset="0"/>
                <a:cs typeface="Times New Roman" panose="02020603050405020304" pitchFamily="18" charset="0"/>
              </a:rPr>
              <a:t>8</a:t>
            </a:r>
            <a:r>
              <a:rPr sz="2100" b="1" spc="55" dirty="0" smtClean="0">
                <a:solidFill>
                  <a:srgbClr val="ED7D31"/>
                </a:solidFill>
                <a:latin typeface="Times New Roman" panose="02020603050405020304" pitchFamily="18" charset="0"/>
                <a:cs typeface="Times New Roman" panose="02020603050405020304" pitchFamily="18" charset="0"/>
              </a:rPr>
              <a:t> </a:t>
            </a:r>
            <a:r>
              <a:rPr sz="2100" b="1" spc="-120" dirty="0" smtClean="0">
                <a:solidFill>
                  <a:srgbClr val="ED7D31"/>
                </a:solidFill>
                <a:latin typeface="Times New Roman" panose="02020603050405020304" pitchFamily="18" charset="0"/>
                <a:cs typeface="Times New Roman" panose="02020603050405020304" pitchFamily="18" charset="0"/>
              </a:rPr>
              <a:t>1</a:t>
            </a:r>
            <a:r>
              <a:rPr sz="2100" b="1" spc="-75" dirty="0" smtClean="0">
                <a:solidFill>
                  <a:srgbClr val="ED7D31"/>
                </a:solidFill>
                <a:latin typeface="Times New Roman" panose="02020603050405020304" pitchFamily="18" charset="0"/>
                <a:cs typeface="Times New Roman" panose="02020603050405020304" pitchFamily="18" charset="0"/>
              </a:rPr>
              <a:t>]</a:t>
            </a:r>
            <a:r>
              <a:rPr sz="2100" b="1" spc="0" dirty="0" smtClean="0">
                <a:solidFill>
                  <a:srgbClr val="2E75B6"/>
                </a:solidFill>
                <a:latin typeface="Times New Roman" panose="02020603050405020304" pitchFamily="18" charset="0"/>
                <a:cs typeface="Times New Roman" panose="02020603050405020304" pitchFamily="18" charset="0"/>
              </a:rPr>
              <a:t>，算上</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120" dirty="0" smtClean="0">
                <a:solidFill>
                  <a:srgbClr val="2E75B6"/>
                </a:solidFill>
                <a:latin typeface="Times New Roman" panose="02020603050405020304" pitchFamily="18" charset="0"/>
                <a:cs typeface="Times New Roman" panose="02020603050405020304" pitchFamily="18" charset="0"/>
              </a:rPr>
              <a:t>8</a:t>
            </a:r>
            <a:r>
              <a:rPr sz="2100" b="1" spc="-70" dirty="0" smtClean="0">
                <a:solidFill>
                  <a:srgbClr val="2E75B6"/>
                </a:solidFill>
                <a:latin typeface="Times New Roman" panose="02020603050405020304" pitchFamily="18" charset="0"/>
                <a:cs typeface="Times New Roman" panose="02020603050405020304" pitchFamily="18" charset="0"/>
              </a:rPr>
              <a:t>]</a:t>
            </a:r>
            <a:r>
              <a:rPr sz="2100" b="1" spc="45"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一共有</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125" dirty="0" smtClean="0">
                <a:solidFill>
                  <a:srgbClr val="2E75B6"/>
                </a:solidFill>
                <a:latin typeface="Times New Roman" panose="02020603050405020304" pitchFamily="18" charset="0"/>
                <a:cs typeface="Times New Roman" panose="02020603050405020304" pitchFamily="18" charset="0"/>
              </a:rPr>
              <a:t>5</a:t>
            </a:r>
            <a:r>
              <a:rPr sz="2100" b="1" spc="55"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种情况。</a:t>
            </a:r>
            <a:endParaRPr sz="2100" b="1" dirty="0">
              <a:latin typeface="Times New Roman" panose="02020603050405020304" pitchFamily="18" charset="0"/>
              <a:cs typeface="Times New Roman" panose="02020603050405020304" pitchFamily="18" charset="0"/>
            </a:endParaRPr>
          </a:p>
          <a:p>
            <a:pPr>
              <a:lnSpc>
                <a:spcPct val="120000"/>
              </a:lnSpc>
            </a:pPr>
            <a:endParaRPr sz="1000" b="1" dirty="0">
              <a:latin typeface="Times New Roman" panose="02020603050405020304" pitchFamily="18" charset="0"/>
              <a:cs typeface="Times New Roman" panose="02020603050405020304" pitchFamily="18" charset="0"/>
            </a:endParaRPr>
          </a:p>
          <a:p>
            <a:pPr marL="12700" marR="3427095" algn="just">
              <a:lnSpc>
                <a:spcPct val="120000"/>
              </a:lnSpc>
            </a:pPr>
            <a:r>
              <a:rPr sz="2100" b="1" dirty="0" smtClean="0">
                <a:solidFill>
                  <a:srgbClr val="2E75B6"/>
                </a:solidFill>
                <a:latin typeface="Times New Roman" panose="02020603050405020304" pitchFamily="18" charset="0"/>
                <a:cs typeface="Times New Roman" panose="02020603050405020304" pitchFamily="18" charset="0"/>
              </a:rPr>
              <a:t>计算更长的数列的方案数怎么办呢？</a:t>
            </a:r>
            <a:endParaRPr sz="2100" b="1" dirty="0">
              <a:latin typeface="Times New Roman" panose="02020603050405020304" pitchFamily="18" charset="0"/>
              <a:cs typeface="Times New Roman" panose="02020603050405020304" pitchFamily="18" charset="0"/>
            </a:endParaRPr>
          </a:p>
          <a:p>
            <a:pPr>
              <a:lnSpc>
                <a:spcPct val="120000"/>
              </a:lnSpc>
            </a:pPr>
            <a:endParaRPr sz="1100" b="1" dirty="0">
              <a:latin typeface="Times New Roman" panose="02020603050405020304" pitchFamily="18" charset="0"/>
              <a:cs typeface="Times New Roman" panose="02020603050405020304" pitchFamily="18" charset="0"/>
            </a:endParaRPr>
          </a:p>
          <a:p>
            <a:pPr marL="12700" marR="226695" algn="just">
              <a:lnSpc>
                <a:spcPct val="120000"/>
              </a:lnSpc>
            </a:pPr>
            <a:r>
              <a:rPr sz="2100" b="1" dirty="0" smtClean="0">
                <a:solidFill>
                  <a:srgbClr val="ED7D31"/>
                </a:solidFill>
                <a:latin typeface="Times New Roman" panose="02020603050405020304" pitchFamily="18" charset="0"/>
                <a:cs typeface="Times New Roman" panose="02020603050405020304" pitchFamily="18" charset="0"/>
              </a:rPr>
              <a:t>分别计算</a:t>
            </a:r>
            <a:r>
              <a:rPr sz="2100" b="1" spc="50" dirty="0" smtClean="0">
                <a:solidFill>
                  <a:srgbClr val="ED7D31"/>
                </a:solidFill>
                <a:latin typeface="Times New Roman" panose="02020603050405020304" pitchFamily="18" charset="0"/>
                <a:cs typeface="Times New Roman" panose="02020603050405020304" pitchFamily="18" charset="0"/>
              </a:rPr>
              <a:t> </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120" dirty="0" smtClean="0">
                <a:solidFill>
                  <a:srgbClr val="2E75B6"/>
                </a:solidFill>
                <a:latin typeface="Times New Roman" panose="02020603050405020304" pitchFamily="18" charset="0"/>
                <a:cs typeface="Times New Roman" panose="02020603050405020304" pitchFamily="18" charset="0"/>
              </a:rPr>
              <a:t>4</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0" dirty="0" smtClean="0">
                <a:solidFill>
                  <a:srgbClr val="2E75B6"/>
                </a:solidFill>
                <a:latin typeface="Times New Roman" panose="02020603050405020304" pitchFamily="18" charset="0"/>
                <a:cs typeface="Times New Roman" panose="02020603050405020304" pitchFamily="18" charset="0"/>
              </a:rPr>
              <a:t>、</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120" dirty="0" smtClean="0">
                <a:solidFill>
                  <a:srgbClr val="2E75B6"/>
                </a:solidFill>
                <a:latin typeface="Times New Roman" panose="02020603050405020304" pitchFamily="18" charset="0"/>
                <a:cs typeface="Times New Roman" panose="02020603050405020304" pitchFamily="18" charset="0"/>
              </a:rPr>
              <a:t>3</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0" dirty="0" smtClean="0">
                <a:solidFill>
                  <a:srgbClr val="2E75B6"/>
                </a:solidFill>
                <a:latin typeface="Times New Roman" panose="02020603050405020304" pitchFamily="18" charset="0"/>
                <a:cs typeface="Times New Roman" panose="02020603050405020304" pitchFamily="18" charset="0"/>
              </a:rPr>
              <a:t>、</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120" dirty="0" smtClean="0">
                <a:solidFill>
                  <a:srgbClr val="2E75B6"/>
                </a:solidFill>
                <a:latin typeface="Times New Roman" panose="02020603050405020304" pitchFamily="18" charset="0"/>
                <a:cs typeface="Times New Roman" panose="02020603050405020304" pitchFamily="18" charset="0"/>
              </a:rPr>
              <a:t>2</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0" dirty="0" smtClean="0">
                <a:solidFill>
                  <a:srgbClr val="2E75B6"/>
                </a:solidFill>
                <a:latin typeface="Times New Roman" panose="02020603050405020304" pitchFamily="18" charset="0"/>
                <a:cs typeface="Times New Roman" panose="02020603050405020304" pitchFamily="18" charset="0"/>
              </a:rPr>
              <a:t>、</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120" dirty="0" smtClean="0">
                <a:solidFill>
                  <a:srgbClr val="2E75B6"/>
                </a:solidFill>
                <a:latin typeface="Times New Roman" panose="02020603050405020304" pitchFamily="18" charset="0"/>
                <a:cs typeface="Times New Roman" panose="02020603050405020304" pitchFamily="18" charset="0"/>
              </a:rPr>
              <a:t>1</a:t>
            </a:r>
            <a:r>
              <a:rPr sz="2100" b="1" spc="-70" dirty="0" smtClean="0">
                <a:solidFill>
                  <a:srgbClr val="2E75B6"/>
                </a:solidFill>
                <a:latin typeface="Times New Roman" panose="02020603050405020304" pitchFamily="18" charset="0"/>
                <a:cs typeface="Times New Roman" panose="02020603050405020304" pitchFamily="18" charset="0"/>
              </a:rPr>
              <a:t>]</a:t>
            </a:r>
            <a:r>
              <a:rPr sz="2100" b="1" spc="45"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按照这样的操作能有几种情况，然后 </a:t>
            </a:r>
            <a:r>
              <a:rPr sz="2100" b="1" spc="0" dirty="0" smtClean="0">
                <a:solidFill>
                  <a:srgbClr val="ED7D31"/>
                </a:solidFill>
                <a:latin typeface="Times New Roman" panose="02020603050405020304" pitchFamily="18" charset="0"/>
                <a:cs typeface="Times New Roman" panose="02020603050405020304" pitchFamily="18" charset="0"/>
              </a:rPr>
              <a:t>累加</a:t>
            </a:r>
            <a:r>
              <a:rPr sz="2100" b="1" spc="0" dirty="0" smtClean="0">
                <a:solidFill>
                  <a:srgbClr val="2E75B6"/>
                </a:solidFill>
                <a:latin typeface="Times New Roman" panose="02020603050405020304" pitchFamily="18" charset="0"/>
                <a:cs typeface="Times New Roman" panose="02020603050405020304" pitchFamily="18" charset="0"/>
              </a:rPr>
              <a:t>统计即可。以</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125" dirty="0" smtClean="0">
                <a:solidFill>
                  <a:srgbClr val="2E75B6"/>
                </a:solidFill>
                <a:latin typeface="Times New Roman" panose="02020603050405020304" pitchFamily="18" charset="0"/>
                <a:cs typeface="Times New Roman" panose="02020603050405020304" pitchFamily="18" charset="0"/>
              </a:rPr>
              <a:t>4</a:t>
            </a:r>
            <a:r>
              <a:rPr sz="2100" b="1" spc="55"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开头（</a:t>
            </a:r>
            <a:r>
              <a:rPr sz="2100" b="1" spc="-120" dirty="0" smtClean="0">
                <a:solidFill>
                  <a:srgbClr val="2E75B6"/>
                </a:solidFill>
                <a:latin typeface="Times New Roman" panose="02020603050405020304" pitchFamily="18" charset="0"/>
                <a:cs typeface="Times New Roman" panose="02020603050405020304" pitchFamily="18" charset="0"/>
              </a:rPr>
              <a:t>3</a:t>
            </a:r>
            <a:r>
              <a:rPr sz="2100" b="1" spc="0" dirty="0" smtClean="0">
                <a:solidFill>
                  <a:srgbClr val="2E75B6"/>
                </a:solidFill>
                <a:latin typeface="Times New Roman" panose="02020603050405020304" pitchFamily="18" charset="0"/>
                <a:cs typeface="Times New Roman" panose="02020603050405020304" pitchFamily="18" charset="0"/>
              </a:rPr>
              <a:t>、</a:t>
            </a:r>
            <a:r>
              <a:rPr sz="2100" b="1" spc="-120" dirty="0" smtClean="0">
                <a:solidFill>
                  <a:srgbClr val="2E75B6"/>
                </a:solidFill>
                <a:latin typeface="Times New Roman" panose="02020603050405020304" pitchFamily="18" charset="0"/>
                <a:cs typeface="Times New Roman" panose="02020603050405020304" pitchFamily="18" charset="0"/>
              </a:rPr>
              <a:t>2</a:t>
            </a:r>
            <a:r>
              <a:rPr sz="2100" b="1" spc="0" dirty="0" smtClean="0">
                <a:solidFill>
                  <a:srgbClr val="2E75B6"/>
                </a:solidFill>
                <a:latin typeface="Times New Roman" panose="02020603050405020304" pitchFamily="18" charset="0"/>
                <a:cs typeface="Times New Roman" panose="02020603050405020304" pitchFamily="18" charset="0"/>
              </a:rPr>
              <a:t>、</a:t>
            </a:r>
            <a:r>
              <a:rPr sz="2100" b="1" spc="-125" dirty="0" smtClean="0">
                <a:solidFill>
                  <a:srgbClr val="2E75B6"/>
                </a:solidFill>
                <a:latin typeface="Times New Roman" panose="02020603050405020304" pitchFamily="18" charset="0"/>
                <a:cs typeface="Times New Roman" panose="02020603050405020304" pitchFamily="18" charset="0"/>
              </a:rPr>
              <a:t>1</a:t>
            </a:r>
            <a:r>
              <a:rPr sz="2100" b="1" spc="55"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同理）的所有合法数列，都 可以接续到</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125" dirty="0" smtClean="0">
                <a:solidFill>
                  <a:srgbClr val="2E75B6"/>
                </a:solidFill>
                <a:latin typeface="Times New Roman" panose="02020603050405020304" pitchFamily="18" charset="0"/>
                <a:cs typeface="Times New Roman" panose="02020603050405020304" pitchFamily="18" charset="0"/>
              </a:rPr>
              <a:t>8</a:t>
            </a:r>
            <a:r>
              <a:rPr sz="2100" b="1" spc="55"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的后面。</a:t>
            </a:r>
            <a:endParaRPr sz="2100" b="1" dirty="0">
              <a:latin typeface="Times New Roman" panose="02020603050405020304" pitchFamily="18" charset="0"/>
              <a:cs typeface="Times New Roman" panose="02020603050405020304" pitchFamily="18" charset="0"/>
            </a:endParaRPr>
          </a:p>
        </p:txBody>
      </p:sp>
      <p:sp>
        <p:nvSpPr>
          <p:cNvPr id="7" name="object 7"/>
          <p:cNvSpPr/>
          <p:nvPr/>
        </p:nvSpPr>
        <p:spPr>
          <a:xfrm>
            <a:off x="3349746" y="4113910"/>
            <a:ext cx="3279654" cy="2615946"/>
          </a:xfrm>
          <a:prstGeom prst="rect">
            <a:avLst/>
          </a:prstGeom>
          <a:blipFill>
            <a:blip r:embed="rId3" cstate="print"/>
            <a:stretch>
              <a:fillRect/>
            </a:stretch>
          </a:blipFill>
        </p:spPr>
        <p:txBody>
          <a:bodyPr wrap="square" lIns="0" tIns="0" rIns="0" bIns="0" rtlCol="0">
            <a:noAutofit/>
          </a:bodyPr>
          <a:lstStyle/>
          <a:p>
            <a:endParaRPr/>
          </a:p>
        </p:txBody>
      </p:sp>
      <p:sp>
        <p:nvSpPr>
          <p:cNvPr id="8" name="object 8"/>
          <p:cNvSpPr/>
          <p:nvPr/>
        </p:nvSpPr>
        <p:spPr>
          <a:xfrm>
            <a:off x="3303646" y="4172118"/>
            <a:ext cx="3478154" cy="2557738"/>
          </a:xfrm>
          <a:custGeom>
            <a:avLst/>
            <a:gdLst/>
            <a:ahLst/>
            <a:cxnLst/>
            <a:rect l="l" t="t" r="r" b="b"/>
            <a:pathLst>
              <a:path w="2533877" h="2080124">
                <a:moveTo>
                  <a:pt x="0" y="0"/>
                </a:moveTo>
                <a:lnTo>
                  <a:pt x="2533877" y="0"/>
                </a:lnTo>
                <a:lnTo>
                  <a:pt x="2533877" y="2080124"/>
                </a:lnTo>
                <a:lnTo>
                  <a:pt x="0" y="2080124"/>
                </a:lnTo>
                <a:lnTo>
                  <a:pt x="0" y="0"/>
                </a:lnTo>
                <a:close/>
              </a:path>
            </a:pathLst>
          </a:custGeom>
          <a:ln w="9525">
            <a:solidFill>
              <a:srgbClr val="4472C4"/>
            </a:solidFill>
          </a:ln>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19001" y="4984"/>
            <a:ext cx="4724998" cy="4725000"/>
          </a:xfrm>
          <a:custGeom>
            <a:avLst/>
            <a:gdLst/>
            <a:ahLst/>
            <a:cxnLst/>
            <a:rect l="l" t="t" r="r" b="b"/>
            <a:pathLst>
              <a:path w="4724998" h="4725000">
                <a:moveTo>
                  <a:pt x="4724998" y="0"/>
                </a:moveTo>
                <a:lnTo>
                  <a:pt x="0" y="0"/>
                </a:lnTo>
                <a:lnTo>
                  <a:pt x="15659" y="387481"/>
                </a:lnTo>
                <a:lnTo>
                  <a:pt x="61829" y="766337"/>
                </a:lnTo>
                <a:lnTo>
                  <a:pt x="137292" y="1135353"/>
                </a:lnTo>
                <a:lnTo>
                  <a:pt x="240833" y="1493314"/>
                </a:lnTo>
                <a:lnTo>
                  <a:pt x="371238" y="1839002"/>
                </a:lnTo>
                <a:lnTo>
                  <a:pt x="527289" y="2171203"/>
                </a:lnTo>
                <a:lnTo>
                  <a:pt x="707772" y="2488700"/>
                </a:lnTo>
                <a:lnTo>
                  <a:pt x="911472" y="2790279"/>
                </a:lnTo>
                <a:lnTo>
                  <a:pt x="1137171" y="3074722"/>
                </a:lnTo>
                <a:lnTo>
                  <a:pt x="1383656" y="3340815"/>
                </a:lnTo>
                <a:lnTo>
                  <a:pt x="1649710" y="3587342"/>
                </a:lnTo>
                <a:lnTo>
                  <a:pt x="1934118" y="3813087"/>
                </a:lnTo>
                <a:lnTo>
                  <a:pt x="2235664" y="4016834"/>
                </a:lnTo>
                <a:lnTo>
                  <a:pt x="2553133" y="4197367"/>
                </a:lnTo>
                <a:lnTo>
                  <a:pt x="2885310" y="4353471"/>
                </a:lnTo>
                <a:lnTo>
                  <a:pt x="3230977" y="4483930"/>
                </a:lnTo>
                <a:lnTo>
                  <a:pt x="3588921" y="4587528"/>
                </a:lnTo>
                <a:lnTo>
                  <a:pt x="3957926" y="4663050"/>
                </a:lnTo>
                <a:lnTo>
                  <a:pt x="4336775" y="4709279"/>
                </a:lnTo>
                <a:lnTo>
                  <a:pt x="4724253" y="4725000"/>
                </a:lnTo>
                <a:lnTo>
                  <a:pt x="4724998" y="0"/>
                </a:lnTo>
                <a:close/>
              </a:path>
            </a:pathLst>
          </a:custGeom>
          <a:solidFill>
            <a:srgbClr val="D8EACC"/>
          </a:solidFill>
        </p:spPr>
        <p:txBody>
          <a:bodyPr wrap="square" lIns="0" tIns="0" rIns="0" bIns="0" rtlCol="0">
            <a:noAutofit/>
          </a:bodyPr>
          <a:lstStyle/>
          <a:p>
            <a:endParaRPr/>
          </a:p>
        </p:txBody>
      </p:sp>
      <p:sp>
        <p:nvSpPr>
          <p:cNvPr id="3" name="object 3"/>
          <p:cNvSpPr/>
          <p:nvPr/>
        </p:nvSpPr>
        <p:spPr>
          <a:xfrm>
            <a:off x="670736" y="1427528"/>
            <a:ext cx="7765161" cy="1"/>
          </a:xfrm>
          <a:custGeom>
            <a:avLst/>
            <a:gdLst/>
            <a:ahLst/>
            <a:cxnLst/>
            <a:rect l="l" t="t" r="r" b="b"/>
            <a:pathLst>
              <a:path w="7765161" h="1">
                <a:moveTo>
                  <a:pt x="7765161" y="0"/>
                </a:moveTo>
                <a:lnTo>
                  <a:pt x="0" y="1"/>
                </a:lnTo>
              </a:path>
            </a:pathLst>
          </a:custGeom>
          <a:ln w="12700">
            <a:solidFill>
              <a:srgbClr val="5B9BD5"/>
            </a:solidFill>
          </a:ln>
        </p:spPr>
        <p:txBody>
          <a:bodyPr wrap="square" lIns="0" tIns="0" rIns="0" bIns="0" rtlCol="0">
            <a:noAutofit/>
          </a:bodyPr>
          <a:lstStyle/>
          <a:p>
            <a:endParaRPr/>
          </a:p>
        </p:txBody>
      </p:sp>
      <p:sp>
        <p:nvSpPr>
          <p:cNvPr id="4" name="object 4"/>
          <p:cNvSpPr/>
          <p:nvPr/>
        </p:nvSpPr>
        <p:spPr>
          <a:xfrm>
            <a:off x="7534495" y="162039"/>
            <a:ext cx="1162616" cy="490654"/>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txBox="1">
            <a:spLocks noGrp="1"/>
          </p:cNvSpPr>
          <p:nvPr>
            <p:ph type="title"/>
          </p:nvPr>
        </p:nvSpPr>
        <p:spPr>
          <a:prstGeom prst="rect">
            <a:avLst/>
          </a:prstGeom>
        </p:spPr>
        <p:txBody>
          <a:bodyPr vert="horz" wrap="square" lIns="0" tIns="0" rIns="0" bIns="0" rtlCol="0">
            <a:noAutofit/>
          </a:bodyPr>
          <a:lstStyle/>
          <a:p>
            <a:pPr marL="937894">
              <a:lnSpc>
                <a:spcPct val="100000"/>
              </a:lnSpc>
            </a:pPr>
            <a:r>
              <a:rPr sz="2950" b="1" spc="25" dirty="0" smtClean="0">
                <a:solidFill>
                  <a:srgbClr val="1F4E79"/>
                </a:solidFill>
                <a:latin typeface="Microsoft JhengHei"/>
                <a:cs typeface="Microsoft JhengHei"/>
              </a:rPr>
              <a:t>数的计算</a:t>
            </a:r>
            <a:endParaRPr sz="2950" b="1" dirty="0">
              <a:latin typeface="Microsoft JhengHei"/>
              <a:cs typeface="Microsoft JhengHei"/>
            </a:endParaRPr>
          </a:p>
        </p:txBody>
      </p:sp>
      <p:sp>
        <p:nvSpPr>
          <p:cNvPr id="6" name="object 6"/>
          <p:cNvSpPr txBox="1"/>
          <p:nvPr/>
        </p:nvSpPr>
        <p:spPr>
          <a:xfrm>
            <a:off x="685800" y="1600200"/>
            <a:ext cx="8134641" cy="2363724"/>
          </a:xfrm>
          <a:prstGeom prst="rect">
            <a:avLst/>
          </a:prstGeom>
        </p:spPr>
        <p:txBody>
          <a:bodyPr vert="horz" wrap="square" lIns="0" tIns="0" rIns="0" bIns="0" rtlCol="0">
            <a:noAutofit/>
          </a:bodyPr>
          <a:lstStyle/>
          <a:p>
            <a:pPr marL="12700">
              <a:lnSpc>
                <a:spcPct val="120000"/>
              </a:lnSpc>
            </a:pPr>
            <a:r>
              <a:rPr sz="2100" b="1" dirty="0" smtClean="0">
                <a:solidFill>
                  <a:srgbClr val="2E75B6"/>
                </a:solidFill>
                <a:latin typeface="Times New Roman" panose="02020603050405020304" pitchFamily="18" charset="0"/>
                <a:cs typeface="Times New Roman" panose="02020603050405020304" pitchFamily="18" charset="0"/>
              </a:rPr>
              <a:t>原来是要解决</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150" dirty="0" smtClean="0">
                <a:solidFill>
                  <a:srgbClr val="2E75B6"/>
                </a:solidFill>
                <a:latin typeface="Times New Roman" panose="02020603050405020304" pitchFamily="18" charset="0"/>
                <a:cs typeface="Times New Roman" panose="02020603050405020304" pitchFamily="18" charset="0"/>
              </a:rPr>
              <a:t>n=</a:t>
            </a:r>
            <a:r>
              <a:rPr sz="2100" b="1" spc="-125" dirty="0" smtClean="0">
                <a:solidFill>
                  <a:srgbClr val="2E75B6"/>
                </a:solidFill>
                <a:latin typeface="Times New Roman" panose="02020603050405020304" pitchFamily="18" charset="0"/>
                <a:cs typeface="Times New Roman" panose="02020603050405020304" pitchFamily="18" charset="0"/>
              </a:rPr>
              <a:t>8</a:t>
            </a:r>
            <a:r>
              <a:rPr sz="2100" b="1" spc="55"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的问题，现在</a:t>
            </a:r>
            <a:r>
              <a:rPr sz="2100" b="1" spc="0" dirty="0" smtClean="0">
                <a:solidFill>
                  <a:srgbClr val="ED7D31"/>
                </a:solidFill>
                <a:latin typeface="Times New Roman" panose="02020603050405020304" pitchFamily="18" charset="0"/>
                <a:cs typeface="Times New Roman" panose="02020603050405020304" pitchFamily="18" charset="0"/>
              </a:rPr>
              <a:t>分解</a:t>
            </a:r>
            <a:r>
              <a:rPr sz="2100" b="1" spc="0" dirty="0" smtClean="0">
                <a:solidFill>
                  <a:srgbClr val="2E75B6"/>
                </a:solidFill>
                <a:latin typeface="Times New Roman" panose="02020603050405020304" pitchFamily="18" charset="0"/>
                <a:cs typeface="Times New Roman" panose="02020603050405020304" pitchFamily="18" charset="0"/>
              </a:rPr>
              <a:t>成了四个规模更小但是</a:t>
            </a:r>
            <a:r>
              <a:rPr sz="2100" b="1" spc="0" dirty="0" smtClean="0">
                <a:solidFill>
                  <a:srgbClr val="ED7D31"/>
                </a:solidFill>
                <a:latin typeface="Times New Roman" panose="02020603050405020304" pitchFamily="18" charset="0"/>
                <a:cs typeface="Times New Roman" panose="02020603050405020304" pitchFamily="18" charset="0"/>
              </a:rPr>
              <a:t>本质</a:t>
            </a:r>
            <a:endParaRPr sz="2100" b="1" dirty="0">
              <a:latin typeface="Times New Roman" panose="02020603050405020304" pitchFamily="18" charset="0"/>
              <a:cs typeface="Times New Roman" panose="02020603050405020304" pitchFamily="18" charset="0"/>
            </a:endParaRPr>
          </a:p>
          <a:p>
            <a:pPr marL="12700">
              <a:lnSpc>
                <a:spcPct val="120000"/>
              </a:lnSpc>
            </a:pPr>
            <a:r>
              <a:rPr sz="2100" b="1" dirty="0" smtClean="0">
                <a:solidFill>
                  <a:srgbClr val="ED7D31"/>
                </a:solidFill>
                <a:latin typeface="Times New Roman" panose="02020603050405020304" pitchFamily="18" charset="0"/>
                <a:cs typeface="Times New Roman" panose="02020603050405020304" pitchFamily="18" charset="0"/>
              </a:rPr>
              <a:t>上是同样的子问题</a:t>
            </a:r>
            <a:r>
              <a:rPr sz="2100" b="1" dirty="0" smtClean="0">
                <a:solidFill>
                  <a:srgbClr val="2E75B6"/>
                </a:solidFill>
                <a:latin typeface="Times New Roman" panose="02020603050405020304" pitchFamily="18" charset="0"/>
                <a:cs typeface="Times New Roman" panose="02020603050405020304" pitchFamily="18" charset="0"/>
              </a:rPr>
              <a:t>。</a:t>
            </a:r>
            <a:endParaRPr sz="2100" b="1" dirty="0">
              <a:latin typeface="Times New Roman" panose="02020603050405020304" pitchFamily="18" charset="0"/>
              <a:cs typeface="Times New Roman" panose="02020603050405020304" pitchFamily="18" charset="0"/>
            </a:endParaRPr>
          </a:p>
          <a:p>
            <a:pPr marL="12700" marR="12700">
              <a:lnSpc>
                <a:spcPct val="120000"/>
              </a:lnSpc>
            </a:pPr>
            <a:r>
              <a:rPr sz="2100" b="1" dirty="0" smtClean="0">
                <a:solidFill>
                  <a:srgbClr val="2E75B6"/>
                </a:solidFill>
                <a:latin typeface="Times New Roman" panose="02020603050405020304" pitchFamily="18" charset="0"/>
                <a:cs typeface="Times New Roman" panose="02020603050405020304" pitchFamily="18" charset="0"/>
              </a:rPr>
              <a:t>直到</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150" dirty="0" smtClean="0">
                <a:solidFill>
                  <a:srgbClr val="2E75B6"/>
                </a:solidFill>
                <a:latin typeface="Times New Roman" panose="02020603050405020304" pitchFamily="18" charset="0"/>
                <a:cs typeface="Times New Roman" panose="02020603050405020304" pitchFamily="18" charset="0"/>
              </a:rPr>
              <a:t>n=</a:t>
            </a:r>
            <a:r>
              <a:rPr sz="2100" b="1" spc="-125" dirty="0" smtClean="0">
                <a:solidFill>
                  <a:srgbClr val="2E75B6"/>
                </a:solidFill>
                <a:latin typeface="Times New Roman" panose="02020603050405020304" pitchFamily="18" charset="0"/>
                <a:cs typeface="Times New Roman" panose="02020603050405020304" pitchFamily="18" charset="0"/>
              </a:rPr>
              <a:t>1</a:t>
            </a:r>
            <a:r>
              <a:rPr sz="2100" b="1" spc="55"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时，没法继续分解，可以直接返回唯一一种数列，即</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120" dirty="0" smtClean="0">
                <a:solidFill>
                  <a:srgbClr val="2E75B6"/>
                </a:solidFill>
                <a:latin typeface="Times New Roman" panose="02020603050405020304" pitchFamily="18" charset="0"/>
                <a:cs typeface="Times New Roman" panose="02020603050405020304" pitchFamily="18" charset="0"/>
              </a:rPr>
              <a:t>1</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0" dirty="0" smtClean="0">
                <a:solidFill>
                  <a:srgbClr val="2E75B6"/>
                </a:solidFill>
                <a:latin typeface="Times New Roman" panose="02020603050405020304" pitchFamily="18" charset="0"/>
                <a:cs typeface="Times New Roman" panose="02020603050405020304" pitchFamily="18" charset="0"/>
              </a:rPr>
              <a:t>。 然后</a:t>
            </a:r>
            <a:r>
              <a:rPr sz="2100" b="1" spc="0" dirty="0" smtClean="0">
                <a:solidFill>
                  <a:srgbClr val="ED7D31"/>
                </a:solidFill>
                <a:latin typeface="Times New Roman" panose="02020603050405020304" pitchFamily="18" charset="0"/>
                <a:cs typeface="Times New Roman" panose="02020603050405020304" pitchFamily="18" charset="0"/>
              </a:rPr>
              <a:t>返回</a:t>
            </a:r>
            <a:r>
              <a:rPr sz="2100" b="1" spc="0" dirty="0" smtClean="0">
                <a:solidFill>
                  <a:srgbClr val="2E75B6"/>
                </a:solidFill>
                <a:latin typeface="Times New Roman" panose="02020603050405020304" pitchFamily="18" charset="0"/>
                <a:cs typeface="Times New Roman" panose="02020603050405020304" pitchFamily="18" charset="0"/>
              </a:rPr>
              <a:t>上一层（</a:t>
            </a:r>
            <a:r>
              <a:rPr sz="2100" b="1" spc="-150" dirty="0" smtClean="0">
                <a:solidFill>
                  <a:srgbClr val="2E75B6"/>
                </a:solidFill>
                <a:latin typeface="Times New Roman" panose="02020603050405020304" pitchFamily="18" charset="0"/>
                <a:cs typeface="Times New Roman" panose="02020603050405020304" pitchFamily="18" charset="0"/>
              </a:rPr>
              <a:t>n=</a:t>
            </a:r>
            <a:r>
              <a:rPr sz="2100" b="1" spc="-120" dirty="0" smtClean="0">
                <a:solidFill>
                  <a:srgbClr val="2E75B6"/>
                </a:solidFill>
                <a:latin typeface="Times New Roman" panose="02020603050405020304" pitchFamily="18" charset="0"/>
                <a:cs typeface="Times New Roman" panose="02020603050405020304" pitchFamily="18" charset="0"/>
              </a:rPr>
              <a:t>2</a:t>
            </a:r>
            <a:r>
              <a:rPr sz="2100" b="1" spc="0" dirty="0" smtClean="0">
                <a:solidFill>
                  <a:srgbClr val="2E75B6"/>
                </a:solidFill>
                <a:latin typeface="Times New Roman" panose="02020603050405020304" pitchFamily="18" charset="0"/>
                <a:cs typeface="Times New Roman" panose="02020603050405020304" pitchFamily="18" charset="0"/>
              </a:rPr>
              <a:t>）接收到所有小规模问题的答案，</a:t>
            </a:r>
            <a:r>
              <a:rPr sz="2100" b="1" spc="0" dirty="0" smtClean="0">
                <a:solidFill>
                  <a:srgbClr val="ED7D31"/>
                </a:solidFill>
                <a:latin typeface="Times New Roman" panose="02020603050405020304" pitchFamily="18" charset="0"/>
                <a:cs typeface="Times New Roman" panose="02020603050405020304" pitchFamily="18" charset="0"/>
              </a:rPr>
              <a:t>合并统计</a:t>
            </a:r>
            <a:endParaRPr sz="2100" b="1" dirty="0">
              <a:latin typeface="Times New Roman" panose="02020603050405020304" pitchFamily="18" charset="0"/>
              <a:cs typeface="Times New Roman" panose="02020603050405020304" pitchFamily="18" charset="0"/>
            </a:endParaRPr>
          </a:p>
          <a:p>
            <a:pPr marL="12700">
              <a:lnSpc>
                <a:spcPct val="120000"/>
              </a:lnSpc>
            </a:pPr>
            <a:r>
              <a:rPr sz="2100" b="1" dirty="0" smtClean="0">
                <a:solidFill>
                  <a:srgbClr val="2E75B6"/>
                </a:solidFill>
                <a:latin typeface="Times New Roman" panose="02020603050405020304" pitchFamily="18" charset="0"/>
                <a:cs typeface="Times New Roman" panose="02020603050405020304" pitchFamily="18" charset="0"/>
              </a:rPr>
              <a:t>处理获得这个规模下的答案，再返回上一层</a:t>
            </a:r>
            <a:r>
              <a:rPr sz="2100" b="1" spc="-250" dirty="0" smtClean="0">
                <a:solidFill>
                  <a:srgbClr val="2E75B6"/>
                </a:solidFill>
                <a:latin typeface="Times New Roman" panose="02020603050405020304" pitchFamily="18" charset="0"/>
                <a:cs typeface="Times New Roman" panose="02020603050405020304" pitchFamily="18" charset="0"/>
              </a:rPr>
              <a:t>……</a:t>
            </a:r>
            <a:r>
              <a:rPr sz="2100" b="1" spc="0" dirty="0" smtClean="0">
                <a:solidFill>
                  <a:srgbClr val="2E75B6"/>
                </a:solidFill>
                <a:latin typeface="Times New Roman" panose="02020603050405020304" pitchFamily="18" charset="0"/>
                <a:cs typeface="Times New Roman" panose="02020603050405020304" pitchFamily="18" charset="0"/>
              </a:rPr>
              <a:t>直到求得问题的解。</a:t>
            </a:r>
            <a:endParaRPr sz="2100" b="1" dirty="0">
              <a:latin typeface="Times New Roman" panose="02020603050405020304" pitchFamily="18" charset="0"/>
              <a:cs typeface="Times New Roman" panose="02020603050405020304" pitchFamily="18" charset="0"/>
            </a:endParaRPr>
          </a:p>
        </p:txBody>
      </p:sp>
      <p:sp>
        <p:nvSpPr>
          <p:cNvPr id="8" name="object 8"/>
          <p:cNvSpPr/>
          <p:nvPr/>
        </p:nvSpPr>
        <p:spPr>
          <a:xfrm>
            <a:off x="2590800" y="3800512"/>
            <a:ext cx="4038600" cy="2524688"/>
          </a:xfrm>
          <a:custGeom>
            <a:avLst/>
            <a:gdLst/>
            <a:ahLst/>
            <a:cxnLst/>
            <a:rect l="l" t="t" r="r" b="b"/>
            <a:pathLst>
              <a:path w="5996867" h="1600438">
                <a:moveTo>
                  <a:pt x="0" y="0"/>
                </a:moveTo>
                <a:lnTo>
                  <a:pt x="5996867" y="0"/>
                </a:lnTo>
                <a:lnTo>
                  <a:pt x="5996867" y="1600438"/>
                </a:lnTo>
                <a:lnTo>
                  <a:pt x="0" y="1600438"/>
                </a:lnTo>
                <a:lnTo>
                  <a:pt x="0" y="0"/>
                </a:lnTo>
                <a:close/>
              </a:path>
            </a:pathLst>
          </a:custGeom>
          <a:ln w="9525">
            <a:solidFill>
              <a:srgbClr val="5B9BD5"/>
            </a:solidFill>
          </a:ln>
        </p:spPr>
        <p:txBody>
          <a:bodyPr wrap="square" lIns="0" tIns="0" rIns="0" bIns="0" rtlCol="0">
            <a:noAutofit/>
          </a:bodyPr>
          <a:lstStyle/>
          <a:p>
            <a:endParaRPr/>
          </a:p>
        </p:txBody>
      </p:sp>
      <p:sp>
        <p:nvSpPr>
          <p:cNvPr id="9" name="object 9"/>
          <p:cNvSpPr txBox="1"/>
          <p:nvPr/>
        </p:nvSpPr>
        <p:spPr>
          <a:xfrm>
            <a:off x="1752599" y="3883980"/>
            <a:ext cx="7620001" cy="1433502"/>
          </a:xfrm>
          <a:prstGeom prst="rect">
            <a:avLst/>
          </a:prstGeom>
        </p:spPr>
        <p:txBody>
          <a:bodyPr vert="horz" wrap="square" lIns="0" tIns="0" rIns="0" bIns="0" rtlCol="0">
            <a:noAutofit/>
          </a:bodyPr>
          <a:lstStyle/>
          <a:p>
            <a:pPr marL="1021080"/>
            <a:r>
              <a:rPr sz="2000" spc="-5" dirty="0" smtClean="0">
                <a:solidFill>
                  <a:srgbClr val="0000FF"/>
                </a:solidFill>
                <a:latin typeface="Times New Roman" panose="02020603050405020304" pitchFamily="18" charset="0"/>
                <a:cs typeface="Times New Roman" panose="02020603050405020304" pitchFamily="18" charset="0"/>
              </a:rPr>
              <a:t>in</a:t>
            </a:r>
            <a:r>
              <a:rPr sz="2000" spc="-10" dirty="0" smtClean="0">
                <a:solidFill>
                  <a:srgbClr val="0000FF"/>
                </a:solidFill>
                <a:latin typeface="Times New Roman" panose="02020603050405020304" pitchFamily="18" charset="0"/>
                <a:cs typeface="Times New Roman" panose="02020603050405020304" pitchFamily="18" charset="0"/>
              </a:rPr>
              <a:t>t</a:t>
            </a:r>
            <a:r>
              <a:rPr sz="2000" spc="10" dirty="0" smtClean="0">
                <a:solidFill>
                  <a:srgbClr val="0000FF"/>
                </a:solidFill>
                <a:latin typeface="Times New Roman" panose="02020603050405020304" pitchFamily="18" charset="0"/>
                <a:cs typeface="Times New Roman" panose="02020603050405020304" pitchFamily="18" charset="0"/>
              </a:rPr>
              <a:t> </a:t>
            </a:r>
            <a:r>
              <a:rPr sz="2000" spc="-5" dirty="0" smtClean="0">
                <a:solidFill>
                  <a:srgbClr val="795E26"/>
                </a:solidFill>
                <a:latin typeface="Times New Roman" panose="02020603050405020304" pitchFamily="18" charset="0"/>
                <a:cs typeface="Times New Roman" panose="02020603050405020304" pitchFamily="18" charset="0"/>
              </a:rPr>
              <a:t>sol</a:t>
            </a:r>
            <a:r>
              <a:rPr sz="2000" spc="-5" dirty="0" smtClean="0">
                <a:latin typeface="Times New Roman" panose="02020603050405020304" pitchFamily="18" charset="0"/>
                <a:cs typeface="Times New Roman" panose="02020603050405020304" pitchFamily="18" charset="0"/>
              </a:rPr>
              <a:t>(</a:t>
            </a:r>
            <a:r>
              <a:rPr sz="2000" spc="-5" dirty="0" smtClean="0">
                <a:solidFill>
                  <a:srgbClr val="0000FF"/>
                </a:solidFill>
                <a:latin typeface="Times New Roman" panose="02020603050405020304" pitchFamily="18" charset="0"/>
                <a:cs typeface="Times New Roman" panose="02020603050405020304" pitchFamily="18" charset="0"/>
              </a:rPr>
              <a:t>in</a:t>
            </a:r>
            <a:r>
              <a:rPr sz="2000" spc="-10" dirty="0" smtClean="0">
                <a:solidFill>
                  <a:srgbClr val="0000FF"/>
                </a:solidFill>
                <a:latin typeface="Times New Roman" panose="02020603050405020304" pitchFamily="18" charset="0"/>
                <a:cs typeface="Times New Roman" panose="02020603050405020304" pitchFamily="18" charset="0"/>
              </a:rPr>
              <a:t>t</a:t>
            </a:r>
            <a:r>
              <a:rPr sz="2000" spc="10" dirty="0" smtClean="0">
                <a:solidFill>
                  <a:srgbClr val="0000FF"/>
                </a:solidFill>
                <a:latin typeface="Times New Roman" panose="02020603050405020304" pitchFamily="18" charset="0"/>
                <a:cs typeface="Times New Roman" panose="02020603050405020304" pitchFamily="18" charset="0"/>
              </a:rPr>
              <a:t> </a:t>
            </a:r>
            <a:r>
              <a:rPr sz="2000" spc="-5" dirty="0" smtClean="0">
                <a:solidFill>
                  <a:srgbClr val="001080"/>
                </a:solidFill>
                <a:latin typeface="Times New Roman" panose="02020603050405020304" pitchFamily="18" charset="0"/>
                <a:cs typeface="Times New Roman" panose="02020603050405020304" pitchFamily="18" charset="0"/>
              </a:rPr>
              <a:t>x</a:t>
            </a:r>
            <a:r>
              <a:rPr sz="2000" spc="-10" dirty="0" smtClean="0">
                <a:latin typeface="Times New Roman" panose="02020603050405020304" pitchFamily="18" charset="0"/>
                <a:cs typeface="Times New Roman" panose="02020603050405020304" pitchFamily="18" charset="0"/>
              </a:rPr>
              <a:t>)</a:t>
            </a:r>
            <a:r>
              <a:rPr sz="2000" spc="10" dirty="0" smtClean="0">
                <a:latin typeface="Times New Roman" panose="02020603050405020304" pitchFamily="18" charset="0"/>
                <a:cs typeface="Times New Roman" panose="02020603050405020304" pitchFamily="18" charset="0"/>
              </a:rPr>
              <a:t> </a:t>
            </a:r>
            <a:r>
              <a:rPr sz="2000" spc="-10" dirty="0" smtClean="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1414780"/>
            <a:r>
              <a:rPr sz="2000" spc="-5" dirty="0" smtClean="0">
                <a:solidFill>
                  <a:srgbClr val="AF00DB"/>
                </a:solidFill>
                <a:latin typeface="Times New Roman" panose="02020603050405020304" pitchFamily="18" charset="0"/>
                <a:cs typeface="Times New Roman" panose="02020603050405020304" pitchFamily="18" charset="0"/>
              </a:rPr>
              <a:t>i</a:t>
            </a:r>
            <a:r>
              <a:rPr sz="2000" spc="-10" dirty="0" smtClean="0">
                <a:solidFill>
                  <a:srgbClr val="AF00DB"/>
                </a:solidFill>
                <a:latin typeface="Times New Roman" panose="02020603050405020304" pitchFamily="18" charset="0"/>
                <a:cs typeface="Times New Roman" panose="02020603050405020304" pitchFamily="18" charset="0"/>
              </a:rPr>
              <a:t>f</a:t>
            </a:r>
            <a:r>
              <a:rPr sz="2000" spc="10" dirty="0" smtClean="0">
                <a:solidFill>
                  <a:srgbClr val="AF00DB"/>
                </a:solidFill>
                <a:latin typeface="Times New Roman" panose="02020603050405020304" pitchFamily="18" charset="0"/>
                <a:cs typeface="Times New Roman" panose="02020603050405020304" pitchFamily="18" charset="0"/>
              </a:rPr>
              <a:t> </a:t>
            </a:r>
            <a:r>
              <a:rPr sz="2000" spc="-5" dirty="0" smtClean="0">
                <a:latin typeface="Times New Roman" panose="02020603050405020304" pitchFamily="18" charset="0"/>
                <a:cs typeface="Times New Roman" panose="02020603050405020304" pitchFamily="18" charset="0"/>
              </a:rPr>
              <a:t>(</a:t>
            </a:r>
            <a:r>
              <a:rPr sz="2000" spc="-10" dirty="0" smtClean="0">
                <a:solidFill>
                  <a:srgbClr val="001080"/>
                </a:solidFill>
                <a:latin typeface="Times New Roman" panose="02020603050405020304" pitchFamily="18" charset="0"/>
                <a:cs typeface="Times New Roman" panose="02020603050405020304" pitchFamily="18" charset="0"/>
              </a:rPr>
              <a:t>x</a:t>
            </a:r>
            <a:r>
              <a:rPr sz="2000" spc="10" dirty="0" smtClean="0">
                <a:solidFill>
                  <a:srgbClr val="001080"/>
                </a:solidFill>
                <a:latin typeface="Times New Roman" panose="02020603050405020304" pitchFamily="18" charset="0"/>
                <a:cs typeface="Times New Roman" panose="02020603050405020304" pitchFamily="18" charset="0"/>
              </a:rPr>
              <a:t> </a:t>
            </a:r>
            <a:r>
              <a:rPr sz="2000" spc="-5" dirty="0" smtClean="0">
                <a:latin typeface="Times New Roman" panose="02020603050405020304" pitchFamily="18" charset="0"/>
                <a:cs typeface="Times New Roman" panose="02020603050405020304" pitchFamily="18" charset="0"/>
              </a:rPr>
              <a:t>=</a:t>
            </a:r>
            <a:r>
              <a:rPr sz="2000" spc="-10" dirty="0" smtClean="0">
                <a:latin typeface="Times New Roman" panose="02020603050405020304" pitchFamily="18" charset="0"/>
                <a:cs typeface="Times New Roman" panose="02020603050405020304" pitchFamily="18" charset="0"/>
              </a:rPr>
              <a:t>=</a:t>
            </a:r>
            <a:r>
              <a:rPr sz="2000" spc="10" dirty="0" smtClean="0">
                <a:latin typeface="Times New Roman" panose="02020603050405020304" pitchFamily="18" charset="0"/>
                <a:cs typeface="Times New Roman" panose="02020603050405020304" pitchFamily="18" charset="0"/>
              </a:rPr>
              <a:t> </a:t>
            </a:r>
            <a:r>
              <a:rPr sz="2000" spc="-5" dirty="0" smtClean="0">
                <a:solidFill>
                  <a:srgbClr val="098658"/>
                </a:solidFill>
                <a:latin typeface="Times New Roman" panose="02020603050405020304" pitchFamily="18" charset="0"/>
                <a:cs typeface="Times New Roman" panose="02020603050405020304" pitchFamily="18" charset="0"/>
              </a:rPr>
              <a:t>1</a:t>
            </a:r>
            <a:r>
              <a:rPr sz="2000" spc="-10" dirty="0" smtClean="0">
                <a:latin typeface="Times New Roman" panose="02020603050405020304" pitchFamily="18" charset="0"/>
                <a:cs typeface="Times New Roman" panose="02020603050405020304" pitchFamily="18" charset="0"/>
              </a:rPr>
              <a:t>)</a:t>
            </a:r>
            <a:r>
              <a:rPr sz="2000" spc="10" dirty="0" smtClean="0">
                <a:latin typeface="Times New Roman" panose="02020603050405020304" pitchFamily="18" charset="0"/>
                <a:cs typeface="Times New Roman" panose="02020603050405020304" pitchFamily="18" charset="0"/>
              </a:rPr>
              <a:t> </a:t>
            </a:r>
            <a:r>
              <a:rPr sz="2000" spc="-5" dirty="0" smtClean="0">
                <a:solidFill>
                  <a:srgbClr val="AF00DB"/>
                </a:solidFill>
                <a:latin typeface="Times New Roman" panose="02020603050405020304" pitchFamily="18" charset="0"/>
                <a:cs typeface="Times New Roman" panose="02020603050405020304" pitchFamily="18" charset="0"/>
              </a:rPr>
              <a:t>retur</a:t>
            </a:r>
            <a:r>
              <a:rPr sz="2000" spc="-10" dirty="0" smtClean="0">
                <a:solidFill>
                  <a:srgbClr val="AF00DB"/>
                </a:solidFill>
                <a:latin typeface="Times New Roman" panose="02020603050405020304" pitchFamily="18" charset="0"/>
                <a:cs typeface="Times New Roman" panose="02020603050405020304" pitchFamily="18" charset="0"/>
              </a:rPr>
              <a:t>n</a:t>
            </a:r>
            <a:r>
              <a:rPr sz="2000" spc="10" dirty="0" smtClean="0">
                <a:solidFill>
                  <a:srgbClr val="AF00DB"/>
                </a:solidFill>
                <a:latin typeface="Times New Roman" panose="02020603050405020304" pitchFamily="18" charset="0"/>
                <a:cs typeface="Times New Roman" panose="02020603050405020304" pitchFamily="18" charset="0"/>
              </a:rPr>
              <a:t> </a:t>
            </a:r>
            <a:r>
              <a:rPr sz="2000" spc="-5" dirty="0" smtClean="0">
                <a:solidFill>
                  <a:srgbClr val="098658"/>
                </a:solidFill>
                <a:latin typeface="Times New Roman" panose="02020603050405020304" pitchFamily="18" charset="0"/>
                <a:cs typeface="Times New Roman" panose="02020603050405020304" pitchFamily="18" charset="0"/>
              </a:rPr>
              <a:t>1</a:t>
            </a:r>
            <a:r>
              <a:rPr sz="2000" spc="-10" dirty="0" smtClean="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1414780"/>
            <a:r>
              <a:rPr sz="2000" spc="-5" dirty="0" smtClean="0">
                <a:solidFill>
                  <a:srgbClr val="0000FF"/>
                </a:solidFill>
                <a:latin typeface="Times New Roman" panose="02020603050405020304" pitchFamily="18" charset="0"/>
                <a:cs typeface="Times New Roman" panose="02020603050405020304" pitchFamily="18" charset="0"/>
              </a:rPr>
              <a:t>in</a:t>
            </a:r>
            <a:r>
              <a:rPr sz="2000" spc="-10" dirty="0" smtClean="0">
                <a:solidFill>
                  <a:srgbClr val="0000FF"/>
                </a:solidFill>
                <a:latin typeface="Times New Roman" panose="02020603050405020304" pitchFamily="18" charset="0"/>
                <a:cs typeface="Times New Roman" panose="02020603050405020304" pitchFamily="18" charset="0"/>
              </a:rPr>
              <a:t>t</a:t>
            </a:r>
            <a:r>
              <a:rPr sz="2000" spc="10" dirty="0" smtClean="0">
                <a:solidFill>
                  <a:srgbClr val="0000FF"/>
                </a:solidFill>
                <a:latin typeface="Times New Roman" panose="02020603050405020304" pitchFamily="18" charset="0"/>
                <a:cs typeface="Times New Roman" panose="02020603050405020304" pitchFamily="18" charset="0"/>
              </a:rPr>
              <a:t> </a:t>
            </a:r>
            <a:r>
              <a:rPr sz="2000" spc="-5" dirty="0" smtClean="0">
                <a:solidFill>
                  <a:srgbClr val="001080"/>
                </a:solidFill>
                <a:latin typeface="Times New Roman" panose="02020603050405020304" pitchFamily="18" charset="0"/>
                <a:cs typeface="Times New Roman" panose="02020603050405020304" pitchFamily="18" charset="0"/>
              </a:rPr>
              <a:t>an</a:t>
            </a:r>
            <a:r>
              <a:rPr sz="2000" spc="-10" dirty="0" smtClean="0">
                <a:solidFill>
                  <a:srgbClr val="001080"/>
                </a:solidFill>
                <a:latin typeface="Times New Roman" panose="02020603050405020304" pitchFamily="18" charset="0"/>
                <a:cs typeface="Times New Roman" panose="02020603050405020304" pitchFamily="18" charset="0"/>
              </a:rPr>
              <a:t>s</a:t>
            </a:r>
            <a:r>
              <a:rPr sz="2000" spc="10" dirty="0" smtClean="0">
                <a:solidFill>
                  <a:srgbClr val="001080"/>
                </a:solidFill>
                <a:latin typeface="Times New Roman" panose="02020603050405020304" pitchFamily="18" charset="0"/>
                <a:cs typeface="Times New Roman" panose="02020603050405020304" pitchFamily="18" charset="0"/>
              </a:rPr>
              <a:t> </a:t>
            </a:r>
            <a:r>
              <a:rPr sz="2000" spc="-10" dirty="0" smtClean="0">
                <a:latin typeface="Times New Roman" panose="02020603050405020304" pitchFamily="18" charset="0"/>
                <a:cs typeface="Times New Roman" panose="02020603050405020304" pitchFamily="18" charset="0"/>
              </a:rPr>
              <a:t>=</a:t>
            </a:r>
            <a:r>
              <a:rPr sz="2000" spc="10" dirty="0" smtClean="0">
                <a:latin typeface="Times New Roman" panose="02020603050405020304" pitchFamily="18" charset="0"/>
                <a:cs typeface="Times New Roman" panose="02020603050405020304" pitchFamily="18" charset="0"/>
              </a:rPr>
              <a:t> </a:t>
            </a:r>
            <a:r>
              <a:rPr sz="2000" spc="-5" dirty="0" smtClean="0">
                <a:solidFill>
                  <a:srgbClr val="098658"/>
                </a:solidFill>
                <a:latin typeface="Times New Roman" panose="02020603050405020304" pitchFamily="18" charset="0"/>
                <a:cs typeface="Times New Roman" panose="02020603050405020304" pitchFamily="18" charset="0"/>
              </a:rPr>
              <a:t>1</a:t>
            </a:r>
            <a:r>
              <a:rPr sz="2000" spc="-10" dirty="0" smtClean="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1808480" marR="2927985" indent="-393700"/>
            <a:r>
              <a:rPr sz="2000" spc="-5" dirty="0" smtClean="0">
                <a:solidFill>
                  <a:srgbClr val="AF00DB"/>
                </a:solidFill>
                <a:latin typeface="Times New Roman" panose="02020603050405020304" pitchFamily="18" charset="0"/>
                <a:cs typeface="Times New Roman" panose="02020603050405020304" pitchFamily="18" charset="0"/>
              </a:rPr>
              <a:t>fo</a:t>
            </a:r>
            <a:r>
              <a:rPr sz="2000" spc="-10" dirty="0" smtClean="0">
                <a:solidFill>
                  <a:srgbClr val="AF00DB"/>
                </a:solidFill>
                <a:latin typeface="Times New Roman" panose="02020603050405020304" pitchFamily="18" charset="0"/>
                <a:cs typeface="Times New Roman" panose="02020603050405020304" pitchFamily="18" charset="0"/>
              </a:rPr>
              <a:t>r</a:t>
            </a:r>
            <a:r>
              <a:rPr sz="2000" spc="10" dirty="0" smtClean="0">
                <a:solidFill>
                  <a:srgbClr val="AF00DB"/>
                </a:solidFill>
                <a:latin typeface="Times New Roman" panose="02020603050405020304" pitchFamily="18" charset="0"/>
                <a:cs typeface="Times New Roman" panose="02020603050405020304" pitchFamily="18" charset="0"/>
              </a:rPr>
              <a:t> </a:t>
            </a:r>
            <a:r>
              <a:rPr sz="2000" spc="-5" dirty="0" smtClean="0">
                <a:latin typeface="Times New Roman" panose="02020603050405020304" pitchFamily="18" charset="0"/>
                <a:cs typeface="Times New Roman" panose="02020603050405020304" pitchFamily="18" charset="0"/>
              </a:rPr>
              <a:t>(</a:t>
            </a:r>
            <a:r>
              <a:rPr sz="2000" spc="-5" dirty="0" smtClean="0">
                <a:solidFill>
                  <a:srgbClr val="0000FF"/>
                </a:solidFill>
                <a:latin typeface="Times New Roman" panose="02020603050405020304" pitchFamily="18" charset="0"/>
                <a:cs typeface="Times New Roman" panose="02020603050405020304" pitchFamily="18" charset="0"/>
              </a:rPr>
              <a:t>in</a:t>
            </a:r>
            <a:r>
              <a:rPr sz="2000" spc="-10" dirty="0" smtClean="0">
                <a:solidFill>
                  <a:srgbClr val="0000FF"/>
                </a:solidFill>
                <a:latin typeface="Times New Roman" panose="02020603050405020304" pitchFamily="18" charset="0"/>
                <a:cs typeface="Times New Roman" panose="02020603050405020304" pitchFamily="18" charset="0"/>
              </a:rPr>
              <a:t>t</a:t>
            </a:r>
            <a:r>
              <a:rPr sz="2000" spc="10" dirty="0" smtClean="0">
                <a:solidFill>
                  <a:srgbClr val="0000FF"/>
                </a:solidFill>
                <a:latin typeface="Times New Roman" panose="02020603050405020304" pitchFamily="18" charset="0"/>
                <a:cs typeface="Times New Roman" panose="02020603050405020304" pitchFamily="18" charset="0"/>
              </a:rPr>
              <a:t> </a:t>
            </a:r>
            <a:r>
              <a:rPr sz="2000" spc="-10" dirty="0" smtClean="0">
                <a:solidFill>
                  <a:srgbClr val="001080"/>
                </a:solidFill>
                <a:latin typeface="Times New Roman" panose="02020603050405020304" pitchFamily="18" charset="0"/>
                <a:cs typeface="Times New Roman" panose="02020603050405020304" pitchFamily="18" charset="0"/>
              </a:rPr>
              <a:t>i</a:t>
            </a:r>
            <a:r>
              <a:rPr sz="2000" spc="10" dirty="0" smtClean="0">
                <a:solidFill>
                  <a:srgbClr val="001080"/>
                </a:solidFill>
                <a:latin typeface="Times New Roman" panose="02020603050405020304" pitchFamily="18" charset="0"/>
                <a:cs typeface="Times New Roman" panose="02020603050405020304" pitchFamily="18" charset="0"/>
              </a:rPr>
              <a:t> </a:t>
            </a:r>
            <a:r>
              <a:rPr sz="2000" spc="-10" dirty="0" smtClean="0">
                <a:latin typeface="Times New Roman" panose="02020603050405020304" pitchFamily="18" charset="0"/>
                <a:cs typeface="Times New Roman" panose="02020603050405020304" pitchFamily="18" charset="0"/>
              </a:rPr>
              <a:t>=</a:t>
            </a:r>
            <a:r>
              <a:rPr sz="2000" spc="10" dirty="0" smtClean="0">
                <a:latin typeface="Times New Roman" panose="02020603050405020304" pitchFamily="18" charset="0"/>
                <a:cs typeface="Times New Roman" panose="02020603050405020304" pitchFamily="18" charset="0"/>
              </a:rPr>
              <a:t> </a:t>
            </a:r>
            <a:r>
              <a:rPr sz="2000" spc="-5" dirty="0" smtClean="0">
                <a:solidFill>
                  <a:srgbClr val="098658"/>
                </a:solidFill>
                <a:latin typeface="Times New Roman" panose="02020603050405020304" pitchFamily="18" charset="0"/>
                <a:cs typeface="Times New Roman" panose="02020603050405020304" pitchFamily="18" charset="0"/>
              </a:rPr>
              <a:t>1</a:t>
            </a:r>
            <a:r>
              <a:rPr sz="2000" spc="-10" dirty="0" smtClean="0">
                <a:latin typeface="Times New Roman" panose="02020603050405020304" pitchFamily="18" charset="0"/>
                <a:cs typeface="Times New Roman" panose="02020603050405020304" pitchFamily="18" charset="0"/>
              </a:rPr>
              <a:t>;</a:t>
            </a:r>
            <a:r>
              <a:rPr sz="2000" spc="10" dirty="0" smtClean="0">
                <a:latin typeface="Times New Roman" panose="02020603050405020304" pitchFamily="18" charset="0"/>
                <a:cs typeface="Times New Roman" panose="02020603050405020304" pitchFamily="18" charset="0"/>
              </a:rPr>
              <a:t> </a:t>
            </a:r>
            <a:r>
              <a:rPr sz="2000" spc="-10" dirty="0" smtClean="0">
                <a:solidFill>
                  <a:srgbClr val="001080"/>
                </a:solidFill>
                <a:latin typeface="Times New Roman" panose="02020603050405020304" pitchFamily="18" charset="0"/>
                <a:cs typeface="Times New Roman" panose="02020603050405020304" pitchFamily="18" charset="0"/>
              </a:rPr>
              <a:t>i</a:t>
            </a:r>
            <a:r>
              <a:rPr sz="2000" spc="10" dirty="0" smtClean="0">
                <a:solidFill>
                  <a:srgbClr val="001080"/>
                </a:solidFill>
                <a:latin typeface="Times New Roman" panose="02020603050405020304" pitchFamily="18" charset="0"/>
                <a:cs typeface="Times New Roman" panose="02020603050405020304" pitchFamily="18" charset="0"/>
              </a:rPr>
              <a:t> </a:t>
            </a:r>
            <a:r>
              <a:rPr sz="2000" spc="-5" dirty="0" smtClean="0">
                <a:latin typeface="Times New Roman" panose="02020603050405020304" pitchFamily="18" charset="0"/>
                <a:cs typeface="Times New Roman" panose="02020603050405020304" pitchFamily="18" charset="0"/>
              </a:rPr>
              <a:t>&lt;</a:t>
            </a:r>
            <a:r>
              <a:rPr sz="2000" spc="-10" dirty="0" smtClean="0">
                <a:latin typeface="Times New Roman" panose="02020603050405020304" pitchFamily="18" charset="0"/>
                <a:cs typeface="Times New Roman" panose="02020603050405020304" pitchFamily="18" charset="0"/>
              </a:rPr>
              <a:t>=</a:t>
            </a:r>
            <a:r>
              <a:rPr sz="2000" spc="10" dirty="0" smtClean="0">
                <a:latin typeface="Times New Roman" panose="02020603050405020304" pitchFamily="18" charset="0"/>
                <a:cs typeface="Times New Roman" panose="02020603050405020304" pitchFamily="18" charset="0"/>
              </a:rPr>
              <a:t> </a:t>
            </a:r>
            <a:r>
              <a:rPr sz="2000" spc="-10" dirty="0" smtClean="0">
                <a:solidFill>
                  <a:srgbClr val="001080"/>
                </a:solidFill>
                <a:latin typeface="Times New Roman" panose="02020603050405020304" pitchFamily="18" charset="0"/>
                <a:cs typeface="Times New Roman" panose="02020603050405020304" pitchFamily="18" charset="0"/>
              </a:rPr>
              <a:t>x</a:t>
            </a:r>
            <a:r>
              <a:rPr sz="2000" spc="10" dirty="0" smtClean="0">
                <a:solidFill>
                  <a:srgbClr val="001080"/>
                </a:solidFill>
                <a:latin typeface="Times New Roman" panose="02020603050405020304" pitchFamily="18" charset="0"/>
                <a:cs typeface="Times New Roman" panose="02020603050405020304" pitchFamily="18" charset="0"/>
              </a:rPr>
              <a:t> </a:t>
            </a:r>
            <a:r>
              <a:rPr sz="2000" spc="-10" dirty="0" smtClean="0">
                <a:latin typeface="Times New Roman" panose="02020603050405020304" pitchFamily="18" charset="0"/>
                <a:cs typeface="Times New Roman" panose="02020603050405020304" pitchFamily="18" charset="0"/>
              </a:rPr>
              <a:t>/</a:t>
            </a:r>
            <a:r>
              <a:rPr sz="2000" spc="10" dirty="0" smtClean="0">
                <a:latin typeface="Times New Roman" panose="02020603050405020304" pitchFamily="18" charset="0"/>
                <a:cs typeface="Times New Roman" panose="02020603050405020304" pitchFamily="18" charset="0"/>
              </a:rPr>
              <a:t> </a:t>
            </a:r>
            <a:r>
              <a:rPr sz="2000" spc="-5" dirty="0" smtClean="0">
                <a:solidFill>
                  <a:srgbClr val="098658"/>
                </a:solidFill>
                <a:latin typeface="Times New Roman" panose="02020603050405020304" pitchFamily="18" charset="0"/>
                <a:cs typeface="Times New Roman" panose="02020603050405020304" pitchFamily="18" charset="0"/>
              </a:rPr>
              <a:t>2</a:t>
            </a:r>
            <a:r>
              <a:rPr sz="2000" spc="-10" dirty="0" smtClean="0">
                <a:latin typeface="Times New Roman" panose="02020603050405020304" pitchFamily="18" charset="0"/>
                <a:cs typeface="Times New Roman" panose="02020603050405020304" pitchFamily="18" charset="0"/>
              </a:rPr>
              <a:t>;</a:t>
            </a:r>
            <a:r>
              <a:rPr sz="2000" spc="10" dirty="0" smtClean="0">
                <a:latin typeface="Times New Roman" panose="02020603050405020304" pitchFamily="18" charset="0"/>
                <a:cs typeface="Times New Roman" panose="02020603050405020304" pitchFamily="18" charset="0"/>
              </a:rPr>
              <a:t> </a:t>
            </a:r>
            <a:r>
              <a:rPr sz="2000" spc="-5" dirty="0" smtClean="0">
                <a:solidFill>
                  <a:srgbClr val="001080"/>
                </a:solidFill>
                <a:latin typeface="Times New Roman" panose="02020603050405020304" pitchFamily="18" charset="0"/>
                <a:cs typeface="Times New Roman" panose="02020603050405020304" pitchFamily="18" charset="0"/>
              </a:rPr>
              <a:t>i</a:t>
            </a:r>
            <a:r>
              <a:rPr sz="2000" spc="-5" dirty="0" smtClean="0">
                <a:latin typeface="Times New Roman" panose="02020603050405020304" pitchFamily="18" charset="0"/>
                <a:cs typeface="Times New Roman" panose="02020603050405020304" pitchFamily="18" charset="0"/>
              </a:rPr>
              <a:t>++) </a:t>
            </a:r>
            <a:endParaRPr lang="en-US" sz="2000" spc="-5" dirty="0" smtClean="0">
              <a:latin typeface="Times New Roman" panose="02020603050405020304" pitchFamily="18" charset="0"/>
              <a:cs typeface="Times New Roman" panose="02020603050405020304" pitchFamily="18" charset="0"/>
            </a:endParaRPr>
          </a:p>
          <a:p>
            <a:pPr marL="1808480" marR="2927985" indent="-393700"/>
            <a:r>
              <a:rPr lang="en-US" sz="2000" spc="-5" dirty="0">
                <a:solidFill>
                  <a:srgbClr val="001080"/>
                </a:solidFill>
                <a:latin typeface="Times New Roman" panose="02020603050405020304" pitchFamily="18" charset="0"/>
                <a:cs typeface="Times New Roman" panose="02020603050405020304" pitchFamily="18" charset="0"/>
              </a:rPr>
              <a:t> </a:t>
            </a:r>
            <a:r>
              <a:rPr lang="en-US" sz="2000" spc="-5" dirty="0" smtClean="0">
                <a:solidFill>
                  <a:srgbClr val="001080"/>
                </a:solidFill>
                <a:latin typeface="Times New Roman" panose="02020603050405020304" pitchFamily="18" charset="0"/>
                <a:cs typeface="Times New Roman" panose="02020603050405020304" pitchFamily="18" charset="0"/>
              </a:rPr>
              <a:t>   </a:t>
            </a:r>
            <a:r>
              <a:rPr sz="2000" spc="-5" dirty="0" err="1" smtClean="0">
                <a:solidFill>
                  <a:srgbClr val="001080"/>
                </a:solidFill>
                <a:latin typeface="Times New Roman" panose="02020603050405020304" pitchFamily="18" charset="0"/>
                <a:cs typeface="Times New Roman" panose="02020603050405020304" pitchFamily="18" charset="0"/>
              </a:rPr>
              <a:t>an</a:t>
            </a:r>
            <a:r>
              <a:rPr sz="2000" spc="-10" dirty="0" err="1" smtClean="0">
                <a:solidFill>
                  <a:srgbClr val="001080"/>
                </a:solidFill>
                <a:latin typeface="Times New Roman" panose="02020603050405020304" pitchFamily="18" charset="0"/>
                <a:cs typeface="Times New Roman" panose="02020603050405020304" pitchFamily="18" charset="0"/>
              </a:rPr>
              <a:t>s</a:t>
            </a:r>
            <a:r>
              <a:rPr sz="2000" spc="10" dirty="0" smtClean="0">
                <a:solidFill>
                  <a:srgbClr val="001080"/>
                </a:solidFill>
                <a:latin typeface="Times New Roman" panose="02020603050405020304" pitchFamily="18" charset="0"/>
                <a:cs typeface="Times New Roman" panose="02020603050405020304" pitchFamily="18" charset="0"/>
              </a:rPr>
              <a:t> </a:t>
            </a:r>
            <a:r>
              <a:rPr sz="2000" spc="-5" dirty="0" smtClean="0">
                <a:latin typeface="Times New Roman" panose="02020603050405020304" pitchFamily="18" charset="0"/>
                <a:cs typeface="Times New Roman" panose="02020603050405020304" pitchFamily="18" charset="0"/>
              </a:rPr>
              <a:t>+</a:t>
            </a:r>
            <a:r>
              <a:rPr sz="2000" spc="-10" dirty="0" smtClean="0">
                <a:latin typeface="Times New Roman" panose="02020603050405020304" pitchFamily="18" charset="0"/>
                <a:cs typeface="Times New Roman" panose="02020603050405020304" pitchFamily="18" charset="0"/>
              </a:rPr>
              <a:t>=</a:t>
            </a:r>
            <a:r>
              <a:rPr sz="2000" spc="10" dirty="0" smtClean="0">
                <a:latin typeface="Times New Roman" panose="02020603050405020304" pitchFamily="18" charset="0"/>
                <a:cs typeface="Times New Roman" panose="02020603050405020304" pitchFamily="18" charset="0"/>
              </a:rPr>
              <a:t> </a:t>
            </a:r>
            <a:r>
              <a:rPr sz="2000" spc="-5" dirty="0" smtClean="0">
                <a:solidFill>
                  <a:srgbClr val="795E26"/>
                </a:solidFill>
                <a:latin typeface="Times New Roman" panose="02020603050405020304" pitchFamily="18" charset="0"/>
                <a:cs typeface="Times New Roman" panose="02020603050405020304" pitchFamily="18" charset="0"/>
              </a:rPr>
              <a:t>sol</a:t>
            </a:r>
            <a:r>
              <a:rPr sz="2000" spc="-5" dirty="0" smtClean="0">
                <a:latin typeface="Times New Roman" panose="02020603050405020304" pitchFamily="18" charset="0"/>
                <a:cs typeface="Times New Roman" panose="02020603050405020304" pitchFamily="18" charset="0"/>
              </a:rPr>
              <a:t>(</a:t>
            </a:r>
            <a:r>
              <a:rPr sz="2000" spc="-5" dirty="0" smtClean="0">
                <a:solidFill>
                  <a:srgbClr val="001080"/>
                </a:solidFill>
                <a:latin typeface="Times New Roman" panose="02020603050405020304" pitchFamily="18" charset="0"/>
                <a:cs typeface="Times New Roman" panose="02020603050405020304" pitchFamily="18" charset="0"/>
              </a:rPr>
              <a:t>i</a:t>
            </a:r>
            <a:r>
              <a:rPr sz="2000" spc="-5" dirty="0" smtClean="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1414780"/>
            <a:r>
              <a:rPr sz="2000" spc="-5" dirty="0" smtClean="0">
                <a:solidFill>
                  <a:srgbClr val="AF00DB"/>
                </a:solidFill>
                <a:latin typeface="Times New Roman" panose="02020603050405020304" pitchFamily="18" charset="0"/>
                <a:cs typeface="Times New Roman" panose="02020603050405020304" pitchFamily="18" charset="0"/>
              </a:rPr>
              <a:t>retur</a:t>
            </a:r>
            <a:r>
              <a:rPr sz="2000" spc="-10" dirty="0" smtClean="0">
                <a:solidFill>
                  <a:srgbClr val="AF00DB"/>
                </a:solidFill>
                <a:latin typeface="Times New Roman" panose="02020603050405020304" pitchFamily="18" charset="0"/>
                <a:cs typeface="Times New Roman" panose="02020603050405020304" pitchFamily="18" charset="0"/>
              </a:rPr>
              <a:t>n</a:t>
            </a:r>
            <a:r>
              <a:rPr sz="2000" spc="10" dirty="0" smtClean="0">
                <a:solidFill>
                  <a:srgbClr val="AF00DB"/>
                </a:solidFill>
                <a:latin typeface="Times New Roman" panose="02020603050405020304" pitchFamily="18" charset="0"/>
                <a:cs typeface="Times New Roman" panose="02020603050405020304" pitchFamily="18" charset="0"/>
              </a:rPr>
              <a:t> </a:t>
            </a:r>
            <a:r>
              <a:rPr sz="2000" spc="-5" dirty="0" smtClean="0">
                <a:solidFill>
                  <a:srgbClr val="001080"/>
                </a:solidFill>
                <a:latin typeface="Times New Roman" panose="02020603050405020304" pitchFamily="18" charset="0"/>
                <a:cs typeface="Times New Roman" panose="02020603050405020304" pitchFamily="18" charset="0"/>
              </a:rPr>
              <a:t>ans</a:t>
            </a:r>
            <a:r>
              <a:rPr sz="2000" spc="-10" dirty="0" smtClean="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1021080"/>
            <a:r>
              <a:rPr sz="2000" spc="-10" dirty="0" smtClean="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a:lnSpc>
                <a:spcPts val="500"/>
              </a:lnSpc>
              <a:spcBef>
                <a:spcPts val="8"/>
              </a:spcBef>
            </a:pPr>
            <a:endParaRPr sz="500" dirty="0"/>
          </a:p>
          <a:p>
            <a:pPr>
              <a:lnSpc>
                <a:spcPts val="1000"/>
              </a:lnSpc>
            </a:pPr>
            <a:endParaRPr sz="1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19001" y="4984"/>
            <a:ext cx="4724998" cy="4725000"/>
          </a:xfrm>
          <a:custGeom>
            <a:avLst/>
            <a:gdLst/>
            <a:ahLst/>
            <a:cxnLst/>
            <a:rect l="l" t="t" r="r" b="b"/>
            <a:pathLst>
              <a:path w="4724998" h="4725000">
                <a:moveTo>
                  <a:pt x="4724998" y="0"/>
                </a:moveTo>
                <a:lnTo>
                  <a:pt x="0" y="0"/>
                </a:lnTo>
                <a:lnTo>
                  <a:pt x="15659" y="387481"/>
                </a:lnTo>
                <a:lnTo>
                  <a:pt x="61829" y="766337"/>
                </a:lnTo>
                <a:lnTo>
                  <a:pt x="137292" y="1135353"/>
                </a:lnTo>
                <a:lnTo>
                  <a:pt x="240833" y="1493314"/>
                </a:lnTo>
                <a:lnTo>
                  <a:pt x="371238" y="1839002"/>
                </a:lnTo>
                <a:lnTo>
                  <a:pt x="527289" y="2171203"/>
                </a:lnTo>
                <a:lnTo>
                  <a:pt x="707772" y="2488700"/>
                </a:lnTo>
                <a:lnTo>
                  <a:pt x="911472" y="2790279"/>
                </a:lnTo>
                <a:lnTo>
                  <a:pt x="1137171" y="3074722"/>
                </a:lnTo>
                <a:lnTo>
                  <a:pt x="1383656" y="3340815"/>
                </a:lnTo>
                <a:lnTo>
                  <a:pt x="1649710" y="3587342"/>
                </a:lnTo>
                <a:lnTo>
                  <a:pt x="1934118" y="3813087"/>
                </a:lnTo>
                <a:lnTo>
                  <a:pt x="2235664" y="4016834"/>
                </a:lnTo>
                <a:lnTo>
                  <a:pt x="2553133" y="4197367"/>
                </a:lnTo>
                <a:lnTo>
                  <a:pt x="2885310" y="4353471"/>
                </a:lnTo>
                <a:lnTo>
                  <a:pt x="3230977" y="4483930"/>
                </a:lnTo>
                <a:lnTo>
                  <a:pt x="3588921" y="4587528"/>
                </a:lnTo>
                <a:lnTo>
                  <a:pt x="3957926" y="4663050"/>
                </a:lnTo>
                <a:lnTo>
                  <a:pt x="4336775" y="4709279"/>
                </a:lnTo>
                <a:lnTo>
                  <a:pt x="4724253" y="4725000"/>
                </a:lnTo>
                <a:lnTo>
                  <a:pt x="4724998" y="0"/>
                </a:lnTo>
                <a:close/>
              </a:path>
            </a:pathLst>
          </a:custGeom>
          <a:solidFill>
            <a:srgbClr val="D8EACC"/>
          </a:solidFill>
        </p:spPr>
        <p:txBody>
          <a:bodyPr wrap="square" lIns="0" tIns="0" rIns="0" bIns="0" rtlCol="0">
            <a:noAutofit/>
          </a:bodyPr>
          <a:lstStyle/>
          <a:p>
            <a:endParaRPr b="1" dirty="0"/>
          </a:p>
        </p:txBody>
      </p:sp>
      <p:sp>
        <p:nvSpPr>
          <p:cNvPr id="3" name="object 3"/>
          <p:cNvSpPr/>
          <p:nvPr/>
        </p:nvSpPr>
        <p:spPr>
          <a:xfrm>
            <a:off x="670736" y="1427528"/>
            <a:ext cx="7765161" cy="1"/>
          </a:xfrm>
          <a:custGeom>
            <a:avLst/>
            <a:gdLst/>
            <a:ahLst/>
            <a:cxnLst/>
            <a:rect l="l" t="t" r="r" b="b"/>
            <a:pathLst>
              <a:path w="7765161" h="1">
                <a:moveTo>
                  <a:pt x="7765161" y="0"/>
                </a:moveTo>
                <a:lnTo>
                  <a:pt x="0" y="1"/>
                </a:lnTo>
              </a:path>
            </a:pathLst>
          </a:custGeom>
          <a:ln w="12700">
            <a:solidFill>
              <a:srgbClr val="5B9BD5"/>
            </a:solidFill>
          </a:ln>
        </p:spPr>
        <p:txBody>
          <a:bodyPr wrap="square" lIns="0" tIns="0" rIns="0" bIns="0" rtlCol="0">
            <a:noAutofit/>
          </a:bodyPr>
          <a:lstStyle/>
          <a:p>
            <a:endParaRPr/>
          </a:p>
        </p:txBody>
      </p:sp>
      <p:sp>
        <p:nvSpPr>
          <p:cNvPr id="4" name="object 4"/>
          <p:cNvSpPr/>
          <p:nvPr/>
        </p:nvSpPr>
        <p:spPr>
          <a:xfrm>
            <a:off x="7534495" y="162039"/>
            <a:ext cx="1162616" cy="490654"/>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txBox="1">
            <a:spLocks noGrp="1"/>
          </p:cNvSpPr>
          <p:nvPr>
            <p:ph type="title"/>
          </p:nvPr>
        </p:nvSpPr>
        <p:spPr>
          <a:prstGeom prst="rect">
            <a:avLst/>
          </a:prstGeom>
        </p:spPr>
        <p:txBody>
          <a:bodyPr vert="horz" wrap="square" lIns="0" tIns="0" rIns="0" bIns="0" rtlCol="0">
            <a:noAutofit/>
          </a:bodyPr>
          <a:lstStyle/>
          <a:p>
            <a:pPr marL="937894">
              <a:lnSpc>
                <a:spcPct val="100000"/>
              </a:lnSpc>
            </a:pPr>
            <a:r>
              <a:rPr sz="2950" b="1" spc="25" dirty="0" smtClean="0">
                <a:solidFill>
                  <a:srgbClr val="1F4E79"/>
                </a:solidFill>
                <a:latin typeface="Microsoft JhengHei"/>
                <a:cs typeface="Microsoft JhengHei"/>
              </a:rPr>
              <a:t>数的计算</a:t>
            </a:r>
            <a:endParaRPr sz="2950" b="1" dirty="0">
              <a:latin typeface="Microsoft JhengHei"/>
              <a:cs typeface="Microsoft JhengHei"/>
            </a:endParaRPr>
          </a:p>
        </p:txBody>
      </p:sp>
      <p:sp>
        <p:nvSpPr>
          <p:cNvPr id="6" name="object 6"/>
          <p:cNvSpPr txBox="1"/>
          <p:nvPr/>
        </p:nvSpPr>
        <p:spPr>
          <a:xfrm>
            <a:off x="704559" y="1601617"/>
            <a:ext cx="7906041" cy="2863215"/>
          </a:xfrm>
          <a:prstGeom prst="rect">
            <a:avLst/>
          </a:prstGeom>
        </p:spPr>
        <p:txBody>
          <a:bodyPr vert="horz" wrap="square" lIns="0" tIns="0" rIns="0" bIns="0" rtlCol="0">
            <a:noAutofit/>
          </a:bodyPr>
          <a:lstStyle/>
          <a:p>
            <a:pPr marL="12700" marR="185420">
              <a:lnSpc>
                <a:spcPct val="120000"/>
              </a:lnSpc>
            </a:pPr>
            <a:r>
              <a:rPr sz="2100" b="1" dirty="0" smtClean="0">
                <a:solidFill>
                  <a:srgbClr val="2E75B6"/>
                </a:solidFill>
                <a:latin typeface="Times New Roman" panose="02020603050405020304" pitchFamily="18" charset="0"/>
                <a:cs typeface="Times New Roman" panose="02020603050405020304" pitchFamily="18" charset="0"/>
              </a:rPr>
              <a:t>答案正确，但是并不能通过本题：运行效率很低导致</a:t>
            </a:r>
            <a:r>
              <a:rPr sz="2100" b="1" dirty="0" smtClean="0">
                <a:solidFill>
                  <a:srgbClr val="ED7D31"/>
                </a:solidFill>
                <a:latin typeface="Times New Roman" panose="02020603050405020304" pitchFamily="18" charset="0"/>
                <a:cs typeface="Times New Roman" panose="02020603050405020304" pitchFamily="18" charset="0"/>
              </a:rPr>
              <a:t>程序超时</a:t>
            </a:r>
            <a:r>
              <a:rPr sz="2100" b="1" dirty="0" smtClean="0">
                <a:solidFill>
                  <a:srgbClr val="2E75B6"/>
                </a:solidFill>
                <a:latin typeface="Times New Roman" panose="02020603050405020304" pitchFamily="18" charset="0"/>
                <a:cs typeface="Times New Roman" panose="02020603050405020304" pitchFamily="18" charset="0"/>
              </a:rPr>
              <a:t>。 例如，</a:t>
            </a:r>
            <a:r>
              <a:rPr sz="2100" b="1" spc="-145" dirty="0" smtClean="0">
                <a:solidFill>
                  <a:srgbClr val="2E75B6"/>
                </a:solidFill>
                <a:latin typeface="Times New Roman" panose="02020603050405020304" pitchFamily="18" charset="0"/>
                <a:cs typeface="Times New Roman" panose="02020603050405020304" pitchFamily="18" charset="0"/>
              </a:rPr>
              <a:t>so</a:t>
            </a:r>
            <a:r>
              <a:rPr sz="2100" b="1" spc="-70" dirty="0" smtClean="0">
                <a:solidFill>
                  <a:srgbClr val="2E75B6"/>
                </a:solidFill>
                <a:latin typeface="Times New Roman" panose="02020603050405020304" pitchFamily="18" charset="0"/>
                <a:cs typeface="Times New Roman" panose="02020603050405020304" pitchFamily="18" charset="0"/>
              </a:rPr>
              <a:t>l</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120" dirty="0" smtClean="0">
                <a:solidFill>
                  <a:srgbClr val="2E75B6"/>
                </a:solidFill>
                <a:latin typeface="Times New Roman" panose="02020603050405020304" pitchFamily="18" charset="0"/>
                <a:cs typeface="Times New Roman" panose="02020603050405020304" pitchFamily="18" charset="0"/>
              </a:rPr>
              <a:t>2</a:t>
            </a:r>
            <a:r>
              <a:rPr sz="2100" b="1" spc="-70" dirty="0" smtClean="0">
                <a:solidFill>
                  <a:srgbClr val="2E75B6"/>
                </a:solidFill>
                <a:latin typeface="Times New Roman" panose="02020603050405020304" pitchFamily="18" charset="0"/>
                <a:cs typeface="Times New Roman" panose="02020603050405020304" pitchFamily="18" charset="0"/>
              </a:rPr>
              <a:t>)</a:t>
            </a:r>
            <a:r>
              <a:rPr sz="2100" b="1" spc="45"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可能由</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145" dirty="0" smtClean="0">
                <a:solidFill>
                  <a:srgbClr val="2E75B6"/>
                </a:solidFill>
                <a:latin typeface="Times New Roman" panose="02020603050405020304" pitchFamily="18" charset="0"/>
                <a:cs typeface="Times New Roman" panose="02020603050405020304" pitchFamily="18" charset="0"/>
              </a:rPr>
              <a:t>so</a:t>
            </a:r>
            <a:r>
              <a:rPr sz="2100" b="1" spc="-70" dirty="0" smtClean="0">
                <a:solidFill>
                  <a:srgbClr val="2E75B6"/>
                </a:solidFill>
                <a:latin typeface="Times New Roman" panose="02020603050405020304" pitchFamily="18" charset="0"/>
                <a:cs typeface="Times New Roman" panose="02020603050405020304" pitchFamily="18" charset="0"/>
              </a:rPr>
              <a:t>l</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120" dirty="0" smtClean="0">
                <a:solidFill>
                  <a:srgbClr val="2E75B6"/>
                </a:solidFill>
                <a:latin typeface="Times New Roman" panose="02020603050405020304" pitchFamily="18" charset="0"/>
                <a:cs typeface="Times New Roman" panose="02020603050405020304" pitchFamily="18" charset="0"/>
              </a:rPr>
              <a:t>4</a:t>
            </a:r>
            <a:r>
              <a:rPr sz="2100" b="1" spc="-70" dirty="0" smtClean="0">
                <a:solidFill>
                  <a:srgbClr val="2E75B6"/>
                </a:solidFill>
                <a:latin typeface="Times New Roman" panose="02020603050405020304" pitchFamily="18" charset="0"/>
                <a:cs typeface="Times New Roman" panose="02020603050405020304" pitchFamily="18" charset="0"/>
              </a:rPr>
              <a:t>)</a:t>
            </a:r>
            <a:r>
              <a:rPr sz="2100" b="1" spc="45"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调用，也有可能被</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145" dirty="0" smtClean="0">
                <a:solidFill>
                  <a:srgbClr val="2E75B6"/>
                </a:solidFill>
                <a:latin typeface="Times New Roman" panose="02020603050405020304" pitchFamily="18" charset="0"/>
                <a:cs typeface="Times New Roman" panose="02020603050405020304" pitchFamily="18" charset="0"/>
              </a:rPr>
              <a:t>so</a:t>
            </a:r>
            <a:r>
              <a:rPr sz="2100" b="1" spc="-70" dirty="0" smtClean="0">
                <a:solidFill>
                  <a:srgbClr val="2E75B6"/>
                </a:solidFill>
                <a:latin typeface="Times New Roman" panose="02020603050405020304" pitchFamily="18" charset="0"/>
                <a:cs typeface="Times New Roman" panose="02020603050405020304" pitchFamily="18" charset="0"/>
              </a:rPr>
              <a:t>l</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120" dirty="0" smtClean="0">
                <a:solidFill>
                  <a:srgbClr val="2E75B6"/>
                </a:solidFill>
                <a:latin typeface="Times New Roman" panose="02020603050405020304" pitchFamily="18" charset="0"/>
                <a:cs typeface="Times New Roman" panose="02020603050405020304" pitchFamily="18" charset="0"/>
              </a:rPr>
              <a:t>8</a:t>
            </a:r>
            <a:r>
              <a:rPr sz="2100" b="1" spc="-70" dirty="0" smtClean="0">
                <a:solidFill>
                  <a:srgbClr val="2E75B6"/>
                </a:solidFill>
                <a:latin typeface="Times New Roman" panose="02020603050405020304" pitchFamily="18" charset="0"/>
                <a:cs typeface="Times New Roman" panose="02020603050405020304" pitchFamily="18" charset="0"/>
              </a:rPr>
              <a:t>)</a:t>
            </a:r>
            <a:r>
              <a:rPr sz="2100" b="1" spc="45"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调用，但是</a:t>
            </a:r>
            <a:endParaRPr sz="2100" b="1" dirty="0">
              <a:latin typeface="Times New Roman" panose="02020603050405020304" pitchFamily="18" charset="0"/>
              <a:cs typeface="Times New Roman" panose="02020603050405020304" pitchFamily="18" charset="0"/>
            </a:endParaRPr>
          </a:p>
          <a:p>
            <a:pPr marL="12700">
              <a:lnSpc>
                <a:spcPct val="120000"/>
              </a:lnSpc>
            </a:pPr>
            <a:r>
              <a:rPr sz="2100" b="1" spc="-145" dirty="0" smtClean="0">
                <a:solidFill>
                  <a:srgbClr val="2E75B6"/>
                </a:solidFill>
                <a:latin typeface="Times New Roman" panose="02020603050405020304" pitchFamily="18" charset="0"/>
                <a:cs typeface="Times New Roman" panose="02020603050405020304" pitchFamily="18" charset="0"/>
              </a:rPr>
              <a:t>so</a:t>
            </a:r>
            <a:r>
              <a:rPr sz="2100" b="1" spc="-70" dirty="0" smtClean="0">
                <a:solidFill>
                  <a:srgbClr val="2E75B6"/>
                </a:solidFill>
                <a:latin typeface="Times New Roman" panose="02020603050405020304" pitchFamily="18" charset="0"/>
                <a:cs typeface="Times New Roman" panose="02020603050405020304" pitchFamily="18" charset="0"/>
              </a:rPr>
              <a:t>l</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120" dirty="0" smtClean="0">
                <a:solidFill>
                  <a:srgbClr val="2E75B6"/>
                </a:solidFill>
                <a:latin typeface="Times New Roman" panose="02020603050405020304" pitchFamily="18" charset="0"/>
                <a:cs typeface="Times New Roman" panose="02020603050405020304" pitchFamily="18" charset="0"/>
              </a:rPr>
              <a:t>2</a:t>
            </a:r>
            <a:r>
              <a:rPr sz="2100" b="1" spc="-70" dirty="0" smtClean="0">
                <a:solidFill>
                  <a:srgbClr val="2E75B6"/>
                </a:solidFill>
                <a:latin typeface="Times New Roman" panose="02020603050405020304" pitchFamily="18" charset="0"/>
                <a:cs typeface="Times New Roman" panose="02020603050405020304" pitchFamily="18" charset="0"/>
              </a:rPr>
              <a:t>)</a:t>
            </a:r>
            <a:r>
              <a:rPr sz="2100" b="1" spc="45"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的值固定不变，这里却被</a:t>
            </a:r>
            <a:r>
              <a:rPr sz="2100" b="1" spc="0" dirty="0" smtClean="0">
                <a:solidFill>
                  <a:srgbClr val="ED7D31"/>
                </a:solidFill>
                <a:latin typeface="Times New Roman" panose="02020603050405020304" pitchFamily="18" charset="0"/>
                <a:cs typeface="Times New Roman" panose="02020603050405020304" pitchFamily="18" charset="0"/>
              </a:rPr>
              <a:t>重复运行</a:t>
            </a:r>
            <a:r>
              <a:rPr sz="2100" b="1" spc="0" dirty="0" smtClean="0">
                <a:solidFill>
                  <a:srgbClr val="2E75B6"/>
                </a:solidFill>
                <a:latin typeface="Times New Roman" panose="02020603050405020304" pitchFamily="18" charset="0"/>
                <a:cs typeface="Times New Roman" panose="02020603050405020304" pitchFamily="18" charset="0"/>
              </a:rPr>
              <a:t>了很多次。</a:t>
            </a:r>
            <a:endParaRPr sz="2100" b="1" dirty="0">
              <a:latin typeface="Times New Roman" panose="02020603050405020304" pitchFamily="18" charset="0"/>
              <a:cs typeface="Times New Roman" panose="02020603050405020304" pitchFamily="18" charset="0"/>
            </a:endParaRPr>
          </a:p>
          <a:p>
            <a:pPr marL="12700" marR="180975">
              <a:lnSpc>
                <a:spcPct val="120000"/>
              </a:lnSpc>
            </a:pPr>
            <a:r>
              <a:rPr sz="2100" b="1" dirty="0" err="1" smtClean="0">
                <a:solidFill>
                  <a:srgbClr val="2E75B6"/>
                </a:solidFill>
                <a:latin typeface="Times New Roman" panose="02020603050405020304" pitchFamily="18" charset="0"/>
                <a:cs typeface="Times New Roman" panose="02020603050405020304" pitchFamily="18" charset="0"/>
              </a:rPr>
              <a:t>开数组</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95" dirty="0" smtClean="0">
                <a:solidFill>
                  <a:srgbClr val="2E75B6"/>
                </a:solidFill>
                <a:latin typeface="Times New Roman" panose="02020603050405020304" pitchFamily="18" charset="0"/>
                <a:cs typeface="Times New Roman" panose="02020603050405020304" pitchFamily="18" charset="0"/>
              </a:rPr>
              <a:t>f</a:t>
            </a:r>
            <a:r>
              <a:rPr sz="2100" b="1" spc="0" dirty="0" smtClean="0">
                <a:solidFill>
                  <a:srgbClr val="2E75B6"/>
                </a:solidFill>
                <a:latin typeface="Times New Roman" panose="02020603050405020304" pitchFamily="18" charset="0"/>
                <a:cs typeface="Times New Roman" panose="02020603050405020304" pitchFamily="18" charset="0"/>
              </a:rPr>
              <a:t>，</a:t>
            </a:r>
            <a:r>
              <a:rPr sz="2100" b="1" spc="-85" dirty="0" smtClean="0">
                <a:solidFill>
                  <a:srgbClr val="2E75B6"/>
                </a:solidFill>
                <a:latin typeface="Times New Roman" panose="02020603050405020304" pitchFamily="18" charset="0"/>
                <a:cs typeface="Times New Roman" panose="02020603050405020304" pitchFamily="18" charset="0"/>
              </a:rPr>
              <a:t>f[</a:t>
            </a:r>
            <a:r>
              <a:rPr sz="2100" b="1" spc="-75" dirty="0" smtClean="0">
                <a:solidFill>
                  <a:srgbClr val="2E75B6"/>
                </a:solidFill>
                <a:latin typeface="Times New Roman" panose="02020603050405020304" pitchFamily="18" charset="0"/>
                <a:cs typeface="Times New Roman" panose="02020603050405020304" pitchFamily="18" charset="0"/>
              </a:rPr>
              <a:t>i</a:t>
            </a:r>
            <a:r>
              <a:rPr sz="2100" b="1" spc="-70" dirty="0" smtClean="0">
                <a:solidFill>
                  <a:srgbClr val="2E75B6"/>
                </a:solidFill>
                <a:latin typeface="Times New Roman" panose="02020603050405020304" pitchFamily="18" charset="0"/>
                <a:cs typeface="Times New Roman" panose="02020603050405020304" pitchFamily="18" charset="0"/>
              </a:rPr>
              <a:t>]</a:t>
            </a:r>
            <a:r>
              <a:rPr sz="2100" b="1" spc="45"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就是当问题规模为</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80" dirty="0" smtClean="0">
                <a:solidFill>
                  <a:srgbClr val="2E75B6"/>
                </a:solidFill>
                <a:latin typeface="Times New Roman" panose="02020603050405020304" pitchFamily="18" charset="0"/>
                <a:cs typeface="Times New Roman" panose="02020603050405020304" pitchFamily="18" charset="0"/>
              </a:rPr>
              <a:t>i</a:t>
            </a:r>
            <a:r>
              <a:rPr sz="2100" b="1" spc="55"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的时候的答案。</a:t>
            </a:r>
            <a:r>
              <a:rPr sz="2100" b="1" spc="0" dirty="0" smtClean="0">
                <a:solidFill>
                  <a:srgbClr val="ED7D31"/>
                </a:solidFill>
                <a:latin typeface="Times New Roman" panose="02020603050405020304" pitchFamily="18" charset="0"/>
                <a:cs typeface="Times New Roman" panose="02020603050405020304" pitchFamily="18" charset="0"/>
              </a:rPr>
              <a:t>初始化</a:t>
            </a:r>
            <a:r>
              <a:rPr sz="2100" b="1" spc="0" dirty="0" smtClean="0">
                <a:solidFill>
                  <a:srgbClr val="2E75B6"/>
                </a:solidFill>
                <a:latin typeface="Times New Roman" panose="02020603050405020304" pitchFamily="18" charset="0"/>
                <a:cs typeface="Times New Roman" panose="02020603050405020304" pitchFamily="18" charset="0"/>
              </a:rPr>
              <a:t>为</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135" dirty="0" smtClean="0">
                <a:solidFill>
                  <a:srgbClr val="2E75B6"/>
                </a:solidFill>
                <a:latin typeface="Times New Roman" panose="02020603050405020304" pitchFamily="18" charset="0"/>
                <a:cs typeface="Times New Roman" panose="02020603050405020304" pitchFamily="18" charset="0"/>
              </a:rPr>
              <a:t>-</a:t>
            </a:r>
            <a:r>
              <a:rPr sz="2100" b="1" spc="-120" dirty="0" smtClean="0">
                <a:solidFill>
                  <a:srgbClr val="2E75B6"/>
                </a:solidFill>
                <a:latin typeface="Times New Roman" panose="02020603050405020304" pitchFamily="18" charset="0"/>
                <a:cs typeface="Times New Roman" panose="02020603050405020304" pitchFamily="18" charset="0"/>
              </a:rPr>
              <a:t>1</a:t>
            </a:r>
            <a:r>
              <a:rPr sz="2100" b="1" spc="0" dirty="0" smtClean="0">
                <a:solidFill>
                  <a:srgbClr val="2E75B6"/>
                </a:solidFill>
                <a:latin typeface="Times New Roman" panose="02020603050405020304" pitchFamily="18" charset="0"/>
                <a:cs typeface="Times New Roman" panose="02020603050405020304" pitchFamily="18" charset="0"/>
              </a:rPr>
              <a:t>， 说明</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85" dirty="0" smtClean="0">
                <a:solidFill>
                  <a:srgbClr val="2E75B6"/>
                </a:solidFill>
                <a:latin typeface="Times New Roman" panose="02020603050405020304" pitchFamily="18" charset="0"/>
                <a:cs typeface="Times New Roman" panose="02020603050405020304" pitchFamily="18" charset="0"/>
              </a:rPr>
              <a:t>f[</a:t>
            </a:r>
            <a:r>
              <a:rPr sz="2100" b="1" spc="-75" dirty="0" smtClean="0">
                <a:solidFill>
                  <a:srgbClr val="2E75B6"/>
                </a:solidFill>
                <a:latin typeface="Times New Roman" panose="02020603050405020304" pitchFamily="18" charset="0"/>
                <a:cs typeface="Times New Roman" panose="02020603050405020304" pitchFamily="18" charset="0"/>
              </a:rPr>
              <a:t>i</a:t>
            </a:r>
            <a:r>
              <a:rPr sz="2100" b="1" spc="-70" dirty="0" smtClean="0">
                <a:solidFill>
                  <a:srgbClr val="2E75B6"/>
                </a:solidFill>
                <a:latin typeface="Times New Roman" panose="02020603050405020304" pitchFamily="18" charset="0"/>
                <a:cs typeface="Times New Roman" panose="02020603050405020304" pitchFamily="18" charset="0"/>
              </a:rPr>
              <a:t>]</a:t>
            </a:r>
            <a:r>
              <a:rPr sz="2100" b="1" spc="45"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还</a:t>
            </a:r>
            <a:r>
              <a:rPr sz="2100" b="1" spc="0" dirty="0" smtClean="0">
                <a:solidFill>
                  <a:srgbClr val="ED7D31"/>
                </a:solidFill>
                <a:latin typeface="Times New Roman" panose="02020603050405020304" pitchFamily="18" charset="0"/>
                <a:cs typeface="Times New Roman" panose="02020603050405020304" pitchFamily="18" charset="0"/>
              </a:rPr>
              <a:t>没有被计算</a:t>
            </a:r>
            <a:r>
              <a:rPr sz="2100" b="1" spc="0" dirty="0" smtClean="0">
                <a:solidFill>
                  <a:srgbClr val="2E75B6"/>
                </a:solidFill>
                <a:latin typeface="Times New Roman" panose="02020603050405020304" pitchFamily="18" charset="0"/>
                <a:cs typeface="Times New Roman" panose="02020603050405020304" pitchFamily="18" charset="0"/>
              </a:rPr>
              <a:t>过。</a:t>
            </a:r>
            <a:endParaRPr sz="2100" b="1" dirty="0">
              <a:latin typeface="Times New Roman" panose="02020603050405020304" pitchFamily="18" charset="0"/>
              <a:cs typeface="Times New Roman" panose="02020603050405020304" pitchFamily="18" charset="0"/>
            </a:endParaRPr>
          </a:p>
          <a:p>
            <a:pPr marL="12700" marR="12700">
              <a:lnSpc>
                <a:spcPct val="120000"/>
              </a:lnSpc>
            </a:pPr>
            <a:r>
              <a:rPr sz="2100" b="1" dirty="0" err="1" smtClean="0">
                <a:solidFill>
                  <a:srgbClr val="2E75B6"/>
                </a:solidFill>
                <a:latin typeface="Times New Roman" panose="02020603050405020304" pitchFamily="18" charset="0"/>
                <a:cs typeface="Times New Roman" panose="02020603050405020304" pitchFamily="18" charset="0"/>
              </a:rPr>
              <a:t>使用同样的办法求解，如果发现已经计算过就</a:t>
            </a:r>
            <a:r>
              <a:rPr sz="2100" b="1" dirty="0" err="1" smtClean="0">
                <a:solidFill>
                  <a:srgbClr val="ED7D31"/>
                </a:solidFill>
                <a:latin typeface="Times New Roman" panose="02020603050405020304" pitchFamily="18" charset="0"/>
                <a:cs typeface="Times New Roman" panose="02020603050405020304" pitchFamily="18" charset="0"/>
              </a:rPr>
              <a:t>直接返回</a:t>
            </a:r>
            <a:r>
              <a:rPr sz="2100" b="1" spc="50" dirty="0" smtClean="0">
                <a:solidFill>
                  <a:srgbClr val="ED7D31"/>
                </a:solidFill>
                <a:latin typeface="Times New Roman" panose="02020603050405020304" pitchFamily="18" charset="0"/>
                <a:cs typeface="Times New Roman" panose="02020603050405020304" pitchFamily="18" charset="0"/>
              </a:rPr>
              <a:t> </a:t>
            </a:r>
            <a:r>
              <a:rPr sz="2100" b="1" spc="-85" dirty="0" smtClean="0">
                <a:solidFill>
                  <a:srgbClr val="ED7D31"/>
                </a:solidFill>
                <a:latin typeface="Times New Roman" panose="02020603050405020304" pitchFamily="18" charset="0"/>
                <a:cs typeface="Times New Roman" panose="02020603050405020304" pitchFamily="18" charset="0"/>
              </a:rPr>
              <a:t>f[</a:t>
            </a:r>
            <a:r>
              <a:rPr sz="2100" b="1" spc="-75" dirty="0" smtClean="0">
                <a:solidFill>
                  <a:srgbClr val="ED7D31"/>
                </a:solidFill>
                <a:latin typeface="Times New Roman" panose="02020603050405020304" pitchFamily="18" charset="0"/>
                <a:cs typeface="Times New Roman" panose="02020603050405020304" pitchFamily="18" charset="0"/>
              </a:rPr>
              <a:t>i</a:t>
            </a:r>
            <a:r>
              <a:rPr sz="2100" b="1" spc="-70" dirty="0" smtClean="0">
                <a:solidFill>
                  <a:srgbClr val="ED7D31"/>
                </a:solidFill>
                <a:latin typeface="Times New Roman" panose="02020603050405020304" pitchFamily="18" charset="0"/>
                <a:cs typeface="Times New Roman" panose="02020603050405020304" pitchFamily="18" charset="0"/>
              </a:rPr>
              <a:t>]</a:t>
            </a:r>
            <a:r>
              <a:rPr sz="2100" b="1" spc="45" dirty="0" smtClean="0">
                <a:solidFill>
                  <a:srgbClr val="ED7D31"/>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，否则 仍递归计算，然后将结果存入数组中以便之后再次调用。</a:t>
            </a:r>
            <a:endParaRPr sz="21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19001" y="4984"/>
            <a:ext cx="4724998" cy="4725000"/>
          </a:xfrm>
          <a:custGeom>
            <a:avLst/>
            <a:gdLst/>
            <a:ahLst/>
            <a:cxnLst/>
            <a:rect l="l" t="t" r="r" b="b"/>
            <a:pathLst>
              <a:path w="4724998" h="4725000">
                <a:moveTo>
                  <a:pt x="4724998" y="0"/>
                </a:moveTo>
                <a:lnTo>
                  <a:pt x="0" y="0"/>
                </a:lnTo>
                <a:lnTo>
                  <a:pt x="15659" y="387481"/>
                </a:lnTo>
                <a:lnTo>
                  <a:pt x="61829" y="766337"/>
                </a:lnTo>
                <a:lnTo>
                  <a:pt x="137292" y="1135353"/>
                </a:lnTo>
                <a:lnTo>
                  <a:pt x="240833" y="1493314"/>
                </a:lnTo>
                <a:lnTo>
                  <a:pt x="371238" y="1839002"/>
                </a:lnTo>
                <a:lnTo>
                  <a:pt x="527289" y="2171203"/>
                </a:lnTo>
                <a:lnTo>
                  <a:pt x="707772" y="2488700"/>
                </a:lnTo>
                <a:lnTo>
                  <a:pt x="911472" y="2790279"/>
                </a:lnTo>
                <a:lnTo>
                  <a:pt x="1137171" y="3074722"/>
                </a:lnTo>
                <a:lnTo>
                  <a:pt x="1383656" y="3340815"/>
                </a:lnTo>
                <a:lnTo>
                  <a:pt x="1649710" y="3587342"/>
                </a:lnTo>
                <a:lnTo>
                  <a:pt x="1934118" y="3813087"/>
                </a:lnTo>
                <a:lnTo>
                  <a:pt x="2235664" y="4016834"/>
                </a:lnTo>
                <a:lnTo>
                  <a:pt x="2553133" y="4197367"/>
                </a:lnTo>
                <a:lnTo>
                  <a:pt x="2885310" y="4353471"/>
                </a:lnTo>
                <a:lnTo>
                  <a:pt x="3230977" y="4483930"/>
                </a:lnTo>
                <a:lnTo>
                  <a:pt x="3588921" y="4587528"/>
                </a:lnTo>
                <a:lnTo>
                  <a:pt x="3957926" y="4663050"/>
                </a:lnTo>
                <a:lnTo>
                  <a:pt x="4336775" y="4709279"/>
                </a:lnTo>
                <a:lnTo>
                  <a:pt x="4724253" y="4725000"/>
                </a:lnTo>
                <a:lnTo>
                  <a:pt x="4724998" y="0"/>
                </a:lnTo>
                <a:close/>
              </a:path>
            </a:pathLst>
          </a:custGeom>
          <a:solidFill>
            <a:srgbClr val="D8EACC"/>
          </a:solidFill>
        </p:spPr>
        <p:txBody>
          <a:bodyPr wrap="square" lIns="0" tIns="0" rIns="0" bIns="0" rtlCol="0">
            <a:noAutofit/>
          </a:bodyPr>
          <a:lstStyle/>
          <a:p>
            <a:endParaRPr b="1" dirty="0">
              <a:latin typeface="Times New Roman" panose="02020603050405020304" pitchFamily="18" charset="0"/>
              <a:cs typeface="Times New Roman" panose="02020603050405020304" pitchFamily="18" charset="0"/>
            </a:endParaRPr>
          </a:p>
        </p:txBody>
      </p:sp>
      <p:sp>
        <p:nvSpPr>
          <p:cNvPr id="3" name="object 3"/>
          <p:cNvSpPr/>
          <p:nvPr/>
        </p:nvSpPr>
        <p:spPr>
          <a:xfrm>
            <a:off x="670736" y="1427528"/>
            <a:ext cx="7765161" cy="1"/>
          </a:xfrm>
          <a:custGeom>
            <a:avLst/>
            <a:gdLst/>
            <a:ahLst/>
            <a:cxnLst/>
            <a:rect l="l" t="t" r="r" b="b"/>
            <a:pathLst>
              <a:path w="7765161" h="1">
                <a:moveTo>
                  <a:pt x="7765161" y="0"/>
                </a:moveTo>
                <a:lnTo>
                  <a:pt x="0" y="1"/>
                </a:lnTo>
              </a:path>
            </a:pathLst>
          </a:custGeom>
          <a:ln w="12700">
            <a:solidFill>
              <a:srgbClr val="5B9BD5"/>
            </a:solidFill>
          </a:ln>
        </p:spPr>
        <p:txBody>
          <a:bodyPr wrap="square" lIns="0" tIns="0" rIns="0" bIns="0" rtlCol="0">
            <a:noAutofit/>
          </a:bodyPr>
          <a:lstStyle/>
          <a:p>
            <a:endParaRPr/>
          </a:p>
        </p:txBody>
      </p:sp>
      <p:sp>
        <p:nvSpPr>
          <p:cNvPr id="4" name="object 4"/>
          <p:cNvSpPr/>
          <p:nvPr/>
        </p:nvSpPr>
        <p:spPr>
          <a:xfrm>
            <a:off x="7534495" y="162039"/>
            <a:ext cx="1162616" cy="490654"/>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txBox="1">
            <a:spLocks noGrp="1"/>
          </p:cNvSpPr>
          <p:nvPr>
            <p:ph type="title"/>
          </p:nvPr>
        </p:nvSpPr>
        <p:spPr>
          <a:prstGeom prst="rect">
            <a:avLst/>
          </a:prstGeom>
        </p:spPr>
        <p:txBody>
          <a:bodyPr vert="horz" wrap="square" lIns="0" tIns="0" rIns="0" bIns="0" rtlCol="0">
            <a:noAutofit/>
          </a:bodyPr>
          <a:lstStyle/>
          <a:p>
            <a:pPr marL="937894">
              <a:lnSpc>
                <a:spcPct val="100000"/>
              </a:lnSpc>
            </a:pPr>
            <a:r>
              <a:rPr sz="2950" b="1" spc="25" dirty="0" smtClean="0">
                <a:solidFill>
                  <a:srgbClr val="1F4E79"/>
                </a:solidFill>
                <a:latin typeface="Microsoft JhengHei"/>
                <a:cs typeface="Microsoft JhengHei"/>
              </a:rPr>
              <a:t>数的计算</a:t>
            </a:r>
            <a:endParaRPr sz="2950" b="1" dirty="0">
              <a:latin typeface="Microsoft JhengHei"/>
              <a:cs typeface="Microsoft JhengHei"/>
            </a:endParaRPr>
          </a:p>
        </p:txBody>
      </p:sp>
      <p:sp>
        <p:nvSpPr>
          <p:cNvPr id="7" name="object 7"/>
          <p:cNvSpPr/>
          <p:nvPr/>
        </p:nvSpPr>
        <p:spPr>
          <a:xfrm>
            <a:off x="760675" y="1785421"/>
            <a:ext cx="2276241" cy="1999358"/>
          </a:xfrm>
          <a:prstGeom prst="rect">
            <a:avLst/>
          </a:prstGeom>
          <a:blipFill>
            <a:blip r:embed="rId3" cstate="print"/>
            <a:stretch>
              <a:fillRect/>
            </a:stretch>
          </a:blipFill>
        </p:spPr>
        <p:txBody>
          <a:bodyPr wrap="square" lIns="0" tIns="0" rIns="0" bIns="0" rtlCol="0">
            <a:noAutofit/>
          </a:bodyPr>
          <a:lstStyle/>
          <a:p>
            <a:endParaRPr/>
          </a:p>
        </p:txBody>
      </p:sp>
      <p:sp>
        <p:nvSpPr>
          <p:cNvPr id="8" name="object 8"/>
          <p:cNvSpPr/>
          <p:nvPr/>
        </p:nvSpPr>
        <p:spPr>
          <a:xfrm>
            <a:off x="766997" y="1805880"/>
            <a:ext cx="2281003" cy="2004120"/>
          </a:xfrm>
          <a:custGeom>
            <a:avLst/>
            <a:gdLst/>
            <a:ahLst/>
            <a:cxnLst/>
            <a:rect l="l" t="t" r="r" b="b"/>
            <a:pathLst>
              <a:path w="1698029" h="1394520">
                <a:moveTo>
                  <a:pt x="0" y="0"/>
                </a:moveTo>
                <a:lnTo>
                  <a:pt x="1698029" y="0"/>
                </a:lnTo>
                <a:lnTo>
                  <a:pt x="1698029" y="1394520"/>
                </a:lnTo>
                <a:lnTo>
                  <a:pt x="0" y="1394520"/>
                </a:lnTo>
                <a:lnTo>
                  <a:pt x="0" y="0"/>
                </a:lnTo>
                <a:close/>
              </a:path>
            </a:pathLst>
          </a:custGeom>
          <a:ln w="9525">
            <a:solidFill>
              <a:srgbClr val="4472C4"/>
            </a:solidFill>
          </a:ln>
        </p:spPr>
        <p:txBody>
          <a:bodyPr wrap="square" lIns="0" tIns="0" rIns="0" bIns="0" rtlCol="0">
            <a:noAutofit/>
          </a:bodyPr>
          <a:lstStyle/>
          <a:p>
            <a:endParaRPr/>
          </a:p>
        </p:txBody>
      </p:sp>
      <p:sp>
        <p:nvSpPr>
          <p:cNvPr id="10" name="object 10"/>
          <p:cNvSpPr/>
          <p:nvPr/>
        </p:nvSpPr>
        <p:spPr>
          <a:xfrm>
            <a:off x="3400714" y="1827644"/>
            <a:ext cx="4295486" cy="2515756"/>
          </a:xfrm>
          <a:custGeom>
            <a:avLst/>
            <a:gdLst/>
            <a:ahLst/>
            <a:cxnLst/>
            <a:rect l="l" t="t" r="r" b="b"/>
            <a:pathLst>
              <a:path w="2882654" h="1754326">
                <a:moveTo>
                  <a:pt x="0" y="0"/>
                </a:moveTo>
                <a:lnTo>
                  <a:pt x="2882654" y="0"/>
                </a:lnTo>
                <a:lnTo>
                  <a:pt x="2882654" y="1754326"/>
                </a:lnTo>
                <a:lnTo>
                  <a:pt x="0" y="1754326"/>
                </a:lnTo>
                <a:lnTo>
                  <a:pt x="0" y="0"/>
                </a:lnTo>
                <a:close/>
              </a:path>
            </a:pathLst>
          </a:custGeom>
          <a:ln w="9525">
            <a:solidFill>
              <a:srgbClr val="5B9BD5"/>
            </a:solidFill>
          </a:ln>
        </p:spPr>
        <p:txBody>
          <a:bodyPr wrap="square" lIns="0" tIns="0" rIns="0" bIns="0" rtlCol="0">
            <a:noAutofit/>
          </a:bodyPr>
          <a:lstStyle/>
          <a:p>
            <a:endParaRPr/>
          </a:p>
        </p:txBody>
      </p:sp>
      <p:sp>
        <p:nvSpPr>
          <p:cNvPr id="11" name="object 11"/>
          <p:cNvSpPr txBox="1"/>
          <p:nvPr/>
        </p:nvSpPr>
        <p:spPr>
          <a:xfrm>
            <a:off x="3456596" y="1919222"/>
            <a:ext cx="4773004" cy="2455634"/>
          </a:xfrm>
          <a:prstGeom prst="rect">
            <a:avLst/>
          </a:prstGeom>
        </p:spPr>
        <p:txBody>
          <a:bodyPr vert="horz" wrap="square" lIns="0" tIns="0" rIns="0" bIns="0" rtlCol="0">
            <a:noAutofit/>
          </a:bodyPr>
          <a:lstStyle/>
          <a:p>
            <a:pPr marL="12700"/>
            <a:r>
              <a:rPr spc="-10" dirty="0" smtClean="0">
                <a:solidFill>
                  <a:srgbClr val="0000FF"/>
                </a:solidFill>
                <a:latin typeface="Times New Roman" panose="02020603050405020304" pitchFamily="18" charset="0"/>
                <a:cs typeface="Times New Roman" panose="02020603050405020304" pitchFamily="18" charset="0"/>
              </a:rPr>
              <a:t>int</a:t>
            </a:r>
            <a:r>
              <a:rPr spc="5" dirty="0" smtClean="0">
                <a:solidFill>
                  <a:srgbClr val="0000FF"/>
                </a:solidFill>
                <a:latin typeface="Times New Roman" panose="02020603050405020304" pitchFamily="18" charset="0"/>
                <a:cs typeface="Times New Roman" panose="02020603050405020304" pitchFamily="18" charset="0"/>
              </a:rPr>
              <a:t> </a:t>
            </a:r>
            <a:r>
              <a:rPr spc="-10" dirty="0" smtClean="0">
                <a:solidFill>
                  <a:srgbClr val="001080"/>
                </a:solidFill>
                <a:latin typeface="Times New Roman" panose="02020603050405020304" pitchFamily="18" charset="0"/>
                <a:cs typeface="Times New Roman" panose="02020603050405020304" pitchFamily="18" charset="0"/>
              </a:rPr>
              <a:t>n</a:t>
            </a:r>
            <a:r>
              <a:rPr spc="-10" dirty="0" smtClean="0">
                <a:latin typeface="Times New Roman" panose="02020603050405020304" pitchFamily="18" charset="0"/>
                <a:cs typeface="Times New Roman" panose="02020603050405020304" pitchFamily="18" charset="0"/>
              </a:rPr>
              <a:t>,</a:t>
            </a:r>
            <a:r>
              <a:rPr spc="5" dirty="0" smtClean="0">
                <a:latin typeface="Times New Roman" panose="02020603050405020304" pitchFamily="18" charset="0"/>
                <a:cs typeface="Times New Roman" panose="02020603050405020304" pitchFamily="18" charset="0"/>
              </a:rPr>
              <a:t> </a:t>
            </a:r>
            <a:r>
              <a:rPr spc="-10" dirty="0" smtClean="0">
                <a:solidFill>
                  <a:srgbClr val="001080"/>
                </a:solidFill>
                <a:latin typeface="Times New Roman" panose="02020603050405020304" pitchFamily="18" charset="0"/>
                <a:cs typeface="Times New Roman" panose="02020603050405020304" pitchFamily="18" charset="0"/>
              </a:rPr>
              <a:t>f</a:t>
            </a:r>
            <a:r>
              <a:rPr spc="-10" dirty="0" smtClean="0">
                <a:latin typeface="Times New Roman" panose="02020603050405020304" pitchFamily="18" charset="0"/>
                <a:cs typeface="Times New Roman" panose="02020603050405020304" pitchFamily="18" charset="0"/>
              </a:rPr>
              <a:t>[</a:t>
            </a:r>
            <a:r>
              <a:rPr spc="-10" dirty="0" smtClean="0">
                <a:solidFill>
                  <a:srgbClr val="098658"/>
                </a:solidFill>
                <a:latin typeface="Times New Roman" panose="02020603050405020304" pitchFamily="18" charset="0"/>
                <a:cs typeface="Times New Roman" panose="02020603050405020304" pitchFamily="18" charset="0"/>
              </a:rPr>
              <a:t>1010</a:t>
            </a:r>
            <a:r>
              <a:rPr spc="-10"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349250" marR="937894" indent="-336550"/>
            <a:r>
              <a:rPr spc="-10" dirty="0" smtClean="0">
                <a:solidFill>
                  <a:srgbClr val="0000FF"/>
                </a:solidFill>
                <a:latin typeface="Times New Roman" panose="02020603050405020304" pitchFamily="18" charset="0"/>
                <a:cs typeface="Times New Roman" panose="02020603050405020304" pitchFamily="18" charset="0"/>
              </a:rPr>
              <a:t>int</a:t>
            </a:r>
            <a:r>
              <a:rPr spc="5" dirty="0" smtClean="0">
                <a:solidFill>
                  <a:srgbClr val="0000FF"/>
                </a:solidFill>
                <a:latin typeface="Times New Roman" panose="02020603050405020304" pitchFamily="18" charset="0"/>
                <a:cs typeface="Times New Roman" panose="02020603050405020304" pitchFamily="18" charset="0"/>
              </a:rPr>
              <a:t> </a:t>
            </a:r>
            <a:r>
              <a:rPr spc="-10" dirty="0" smtClean="0">
                <a:solidFill>
                  <a:srgbClr val="795E26"/>
                </a:solidFill>
                <a:latin typeface="Times New Roman" panose="02020603050405020304" pitchFamily="18" charset="0"/>
                <a:cs typeface="Times New Roman" panose="02020603050405020304" pitchFamily="18" charset="0"/>
              </a:rPr>
              <a:t>sol</a:t>
            </a:r>
            <a:r>
              <a:rPr spc="-10" dirty="0" smtClean="0">
                <a:latin typeface="Times New Roman" panose="02020603050405020304" pitchFamily="18" charset="0"/>
                <a:cs typeface="Times New Roman" panose="02020603050405020304" pitchFamily="18" charset="0"/>
              </a:rPr>
              <a:t>(</a:t>
            </a:r>
            <a:r>
              <a:rPr spc="-10" dirty="0" smtClean="0">
                <a:solidFill>
                  <a:srgbClr val="0000FF"/>
                </a:solidFill>
                <a:latin typeface="Times New Roman" panose="02020603050405020304" pitchFamily="18" charset="0"/>
                <a:cs typeface="Times New Roman" panose="02020603050405020304" pitchFamily="18" charset="0"/>
              </a:rPr>
              <a:t>int</a:t>
            </a:r>
            <a:r>
              <a:rPr spc="5" dirty="0" smtClean="0">
                <a:solidFill>
                  <a:srgbClr val="0000FF"/>
                </a:solidFill>
                <a:latin typeface="Times New Roman" panose="02020603050405020304" pitchFamily="18" charset="0"/>
                <a:cs typeface="Times New Roman" panose="02020603050405020304" pitchFamily="18" charset="0"/>
              </a:rPr>
              <a:t> </a:t>
            </a:r>
            <a:r>
              <a:rPr spc="-10" dirty="0" smtClean="0">
                <a:solidFill>
                  <a:srgbClr val="001080"/>
                </a:solidFill>
                <a:latin typeface="Times New Roman" panose="02020603050405020304" pitchFamily="18" charset="0"/>
                <a:cs typeface="Times New Roman" panose="02020603050405020304" pitchFamily="18" charset="0"/>
              </a:rPr>
              <a:t>x</a:t>
            </a:r>
            <a:r>
              <a:rPr spc="-10" dirty="0" smtClean="0">
                <a:latin typeface="Times New Roman" panose="02020603050405020304" pitchFamily="18" charset="0"/>
                <a:cs typeface="Times New Roman" panose="02020603050405020304" pitchFamily="18" charset="0"/>
              </a:rPr>
              <a:t>)</a:t>
            </a:r>
            <a:r>
              <a:rPr spc="5" dirty="0" smtClean="0">
                <a:latin typeface="Times New Roman" panose="02020603050405020304" pitchFamily="18" charset="0"/>
                <a:cs typeface="Times New Roman" panose="02020603050405020304" pitchFamily="18" charset="0"/>
              </a:rPr>
              <a:t> </a:t>
            </a:r>
            <a:r>
              <a:rPr spc="-10" dirty="0" smtClean="0">
                <a:latin typeface="Times New Roman" panose="02020603050405020304" pitchFamily="18" charset="0"/>
                <a:cs typeface="Times New Roman" panose="02020603050405020304" pitchFamily="18" charset="0"/>
              </a:rPr>
              <a:t>{ </a:t>
            </a:r>
            <a:endParaRPr lang="en-US" spc="-10" dirty="0" smtClean="0">
              <a:latin typeface="Times New Roman" panose="02020603050405020304" pitchFamily="18" charset="0"/>
              <a:cs typeface="Times New Roman" panose="02020603050405020304" pitchFamily="18" charset="0"/>
            </a:endParaRPr>
          </a:p>
          <a:p>
            <a:pPr marL="349250" marR="937894" indent="-336550"/>
            <a:r>
              <a:rPr lang="en-US" spc="-10" dirty="0">
                <a:solidFill>
                  <a:srgbClr val="0000FF"/>
                </a:solidFill>
                <a:latin typeface="Times New Roman" panose="02020603050405020304" pitchFamily="18" charset="0"/>
                <a:cs typeface="Times New Roman" panose="02020603050405020304" pitchFamily="18" charset="0"/>
              </a:rPr>
              <a:t> </a:t>
            </a:r>
            <a:r>
              <a:rPr lang="en-US" spc="-10" dirty="0" smtClean="0">
                <a:solidFill>
                  <a:srgbClr val="0000FF"/>
                </a:solidFill>
                <a:latin typeface="Times New Roman" panose="02020603050405020304" pitchFamily="18" charset="0"/>
                <a:cs typeface="Times New Roman" panose="02020603050405020304" pitchFamily="18" charset="0"/>
              </a:rPr>
              <a:t>   </a:t>
            </a:r>
            <a:r>
              <a:rPr spc="-10" dirty="0" err="1" smtClean="0">
                <a:solidFill>
                  <a:srgbClr val="0000FF"/>
                </a:solidFill>
                <a:latin typeface="Times New Roman" panose="02020603050405020304" pitchFamily="18" charset="0"/>
                <a:cs typeface="Times New Roman" panose="02020603050405020304" pitchFamily="18" charset="0"/>
              </a:rPr>
              <a:t>int</a:t>
            </a:r>
            <a:r>
              <a:rPr spc="5" dirty="0" smtClean="0">
                <a:solidFill>
                  <a:srgbClr val="0000FF"/>
                </a:solidFill>
                <a:latin typeface="Times New Roman" panose="02020603050405020304" pitchFamily="18" charset="0"/>
                <a:cs typeface="Times New Roman" panose="02020603050405020304" pitchFamily="18" charset="0"/>
              </a:rPr>
              <a:t> </a:t>
            </a:r>
            <a:r>
              <a:rPr spc="-10" dirty="0" smtClean="0">
                <a:solidFill>
                  <a:srgbClr val="001080"/>
                </a:solidFill>
                <a:latin typeface="Times New Roman" panose="02020603050405020304" pitchFamily="18" charset="0"/>
                <a:cs typeface="Times New Roman" panose="02020603050405020304" pitchFamily="18" charset="0"/>
              </a:rPr>
              <a:t>ans</a:t>
            </a:r>
            <a:r>
              <a:rPr spc="5" dirty="0" smtClean="0">
                <a:solidFill>
                  <a:srgbClr val="001080"/>
                </a:solidFill>
                <a:latin typeface="Times New Roman" panose="02020603050405020304" pitchFamily="18" charset="0"/>
                <a:cs typeface="Times New Roman" panose="02020603050405020304" pitchFamily="18" charset="0"/>
              </a:rPr>
              <a:t> </a:t>
            </a:r>
            <a:r>
              <a:rPr spc="-10" dirty="0" smtClean="0">
                <a:latin typeface="Times New Roman" panose="02020603050405020304" pitchFamily="18" charset="0"/>
                <a:cs typeface="Times New Roman" panose="02020603050405020304" pitchFamily="18" charset="0"/>
              </a:rPr>
              <a:t>=</a:t>
            </a:r>
            <a:r>
              <a:rPr spc="5" dirty="0" smtClean="0">
                <a:latin typeface="Times New Roman" panose="02020603050405020304" pitchFamily="18" charset="0"/>
                <a:cs typeface="Times New Roman" panose="02020603050405020304" pitchFamily="18" charset="0"/>
              </a:rPr>
              <a:t> </a:t>
            </a:r>
            <a:r>
              <a:rPr spc="-10" dirty="0" smtClean="0">
                <a:solidFill>
                  <a:srgbClr val="098658"/>
                </a:solidFill>
                <a:latin typeface="Times New Roman" panose="02020603050405020304" pitchFamily="18" charset="0"/>
                <a:cs typeface="Times New Roman" panose="02020603050405020304" pitchFamily="18" charset="0"/>
              </a:rPr>
              <a:t>1</a:t>
            </a:r>
            <a:r>
              <a:rPr spc="-10" dirty="0" smtClean="0">
                <a:latin typeface="Times New Roman" panose="02020603050405020304" pitchFamily="18" charset="0"/>
                <a:cs typeface="Times New Roman" panose="02020603050405020304" pitchFamily="18" charset="0"/>
              </a:rPr>
              <a:t>;  </a:t>
            </a:r>
            <a:endParaRPr lang="en-US" spc="-10" dirty="0" smtClean="0">
              <a:latin typeface="Times New Roman" panose="02020603050405020304" pitchFamily="18" charset="0"/>
              <a:cs typeface="Times New Roman" panose="02020603050405020304" pitchFamily="18" charset="0"/>
            </a:endParaRPr>
          </a:p>
          <a:p>
            <a:pPr marL="349250" marR="937894" indent="-336550"/>
            <a:r>
              <a:rPr lang="en-US" spc="-10" dirty="0">
                <a:solidFill>
                  <a:srgbClr val="AF00DB"/>
                </a:solidFill>
                <a:latin typeface="Times New Roman" panose="02020603050405020304" pitchFamily="18" charset="0"/>
                <a:cs typeface="Times New Roman" panose="02020603050405020304" pitchFamily="18" charset="0"/>
              </a:rPr>
              <a:t> </a:t>
            </a:r>
            <a:r>
              <a:rPr lang="en-US" spc="-10" dirty="0" smtClean="0">
                <a:solidFill>
                  <a:srgbClr val="AF00DB"/>
                </a:solidFill>
                <a:latin typeface="Times New Roman" panose="02020603050405020304" pitchFamily="18" charset="0"/>
                <a:cs typeface="Times New Roman" panose="02020603050405020304" pitchFamily="18" charset="0"/>
              </a:rPr>
              <a:t>   </a:t>
            </a:r>
            <a:r>
              <a:rPr spc="-10" dirty="0" smtClean="0">
                <a:solidFill>
                  <a:srgbClr val="AF00DB"/>
                </a:solidFill>
                <a:latin typeface="Times New Roman" panose="02020603050405020304" pitchFamily="18" charset="0"/>
                <a:cs typeface="Times New Roman" panose="02020603050405020304" pitchFamily="18" charset="0"/>
              </a:rPr>
              <a:t>if</a:t>
            </a:r>
            <a:r>
              <a:rPr spc="5" dirty="0" smtClean="0">
                <a:solidFill>
                  <a:srgbClr val="AF00DB"/>
                </a:solidFill>
                <a:latin typeface="Times New Roman" panose="02020603050405020304" pitchFamily="18" charset="0"/>
                <a:cs typeface="Times New Roman" panose="02020603050405020304" pitchFamily="18" charset="0"/>
              </a:rPr>
              <a:t> </a:t>
            </a:r>
            <a:r>
              <a:rPr spc="-10" dirty="0" smtClean="0">
                <a:latin typeface="Times New Roman" panose="02020603050405020304" pitchFamily="18" charset="0"/>
                <a:cs typeface="Times New Roman" panose="02020603050405020304" pitchFamily="18" charset="0"/>
              </a:rPr>
              <a:t>(</a:t>
            </a:r>
            <a:r>
              <a:rPr spc="-10" dirty="0" smtClean="0">
                <a:solidFill>
                  <a:srgbClr val="001080"/>
                </a:solidFill>
                <a:latin typeface="Times New Roman" panose="02020603050405020304" pitchFamily="18" charset="0"/>
                <a:cs typeface="Times New Roman" panose="02020603050405020304" pitchFamily="18" charset="0"/>
              </a:rPr>
              <a:t>f</a:t>
            </a:r>
            <a:r>
              <a:rPr spc="-10" dirty="0" smtClean="0">
                <a:latin typeface="Times New Roman" panose="02020603050405020304" pitchFamily="18" charset="0"/>
                <a:cs typeface="Times New Roman" panose="02020603050405020304" pitchFamily="18" charset="0"/>
              </a:rPr>
              <a:t>[</a:t>
            </a:r>
            <a:r>
              <a:rPr spc="-10" dirty="0" smtClean="0">
                <a:solidFill>
                  <a:srgbClr val="001080"/>
                </a:solidFill>
                <a:latin typeface="Times New Roman" panose="02020603050405020304" pitchFamily="18" charset="0"/>
                <a:cs typeface="Times New Roman" panose="02020603050405020304" pitchFamily="18" charset="0"/>
              </a:rPr>
              <a:t>x</a:t>
            </a:r>
            <a:r>
              <a:rPr spc="-10" dirty="0" smtClean="0">
                <a:latin typeface="Times New Roman" panose="02020603050405020304" pitchFamily="18" charset="0"/>
                <a:cs typeface="Times New Roman" panose="02020603050405020304" pitchFamily="18" charset="0"/>
              </a:rPr>
              <a:t>]</a:t>
            </a:r>
            <a:r>
              <a:rPr spc="5" dirty="0" smtClean="0">
                <a:latin typeface="Times New Roman" panose="02020603050405020304" pitchFamily="18" charset="0"/>
                <a:cs typeface="Times New Roman" panose="02020603050405020304" pitchFamily="18" charset="0"/>
              </a:rPr>
              <a:t> </a:t>
            </a:r>
            <a:r>
              <a:rPr spc="-10" dirty="0" smtClean="0">
                <a:latin typeface="Times New Roman" panose="02020603050405020304" pitchFamily="18" charset="0"/>
                <a:cs typeface="Times New Roman" panose="02020603050405020304" pitchFamily="18" charset="0"/>
              </a:rPr>
              <a:t>!=</a:t>
            </a:r>
            <a:r>
              <a:rPr spc="5" dirty="0" smtClean="0">
                <a:latin typeface="Times New Roman" panose="02020603050405020304" pitchFamily="18" charset="0"/>
                <a:cs typeface="Times New Roman" panose="02020603050405020304" pitchFamily="18" charset="0"/>
              </a:rPr>
              <a:t> </a:t>
            </a:r>
            <a:r>
              <a:rPr spc="-10" dirty="0" smtClean="0">
                <a:latin typeface="Times New Roman" panose="02020603050405020304" pitchFamily="18" charset="0"/>
                <a:cs typeface="Times New Roman" panose="02020603050405020304" pitchFamily="18" charset="0"/>
              </a:rPr>
              <a:t>-</a:t>
            </a:r>
            <a:r>
              <a:rPr spc="-10" dirty="0" smtClean="0">
                <a:solidFill>
                  <a:srgbClr val="098658"/>
                </a:solidFill>
                <a:latin typeface="Times New Roman" panose="02020603050405020304" pitchFamily="18" charset="0"/>
                <a:cs typeface="Times New Roman" panose="02020603050405020304" pitchFamily="18" charset="0"/>
              </a:rPr>
              <a:t>1</a:t>
            </a:r>
            <a:r>
              <a:rPr spc="-10"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685800"/>
            <a:r>
              <a:rPr spc="-10" dirty="0" smtClean="0">
                <a:solidFill>
                  <a:srgbClr val="AF00DB"/>
                </a:solidFill>
                <a:latin typeface="Times New Roman" panose="02020603050405020304" pitchFamily="18" charset="0"/>
                <a:cs typeface="Times New Roman" panose="02020603050405020304" pitchFamily="18" charset="0"/>
              </a:rPr>
              <a:t>return</a:t>
            </a:r>
            <a:r>
              <a:rPr spc="5" dirty="0" smtClean="0">
                <a:solidFill>
                  <a:srgbClr val="AF00DB"/>
                </a:solidFill>
                <a:latin typeface="Times New Roman" panose="02020603050405020304" pitchFamily="18" charset="0"/>
                <a:cs typeface="Times New Roman" panose="02020603050405020304" pitchFamily="18" charset="0"/>
              </a:rPr>
              <a:t> </a:t>
            </a:r>
            <a:r>
              <a:rPr spc="-10" dirty="0" smtClean="0">
                <a:solidFill>
                  <a:srgbClr val="001080"/>
                </a:solidFill>
                <a:latin typeface="Times New Roman" panose="02020603050405020304" pitchFamily="18" charset="0"/>
                <a:cs typeface="Times New Roman" panose="02020603050405020304" pitchFamily="18" charset="0"/>
              </a:rPr>
              <a:t>f</a:t>
            </a:r>
            <a:r>
              <a:rPr spc="-10" dirty="0" smtClean="0">
                <a:latin typeface="Times New Roman" panose="02020603050405020304" pitchFamily="18" charset="0"/>
                <a:cs typeface="Times New Roman" panose="02020603050405020304" pitchFamily="18" charset="0"/>
              </a:rPr>
              <a:t>[</a:t>
            </a:r>
            <a:r>
              <a:rPr spc="-10" dirty="0" smtClean="0">
                <a:solidFill>
                  <a:srgbClr val="001080"/>
                </a:solidFill>
                <a:latin typeface="Times New Roman" panose="02020603050405020304" pitchFamily="18" charset="0"/>
                <a:cs typeface="Times New Roman" panose="02020603050405020304" pitchFamily="18" charset="0"/>
              </a:rPr>
              <a:t>x</a:t>
            </a:r>
            <a:r>
              <a:rPr spc="-10" dirty="0" smtClean="0">
                <a:latin typeface="Times New Roman" panose="02020603050405020304" pitchFamily="18" charset="0"/>
                <a:cs typeface="Times New Roman" panose="02020603050405020304" pitchFamily="18" charset="0"/>
              </a:rPr>
              <a:t>];</a:t>
            </a:r>
            <a:endParaRPr dirty="0" smtClean="0">
              <a:latin typeface="Times New Roman" panose="02020603050405020304" pitchFamily="18" charset="0"/>
              <a:cs typeface="Times New Roman" panose="02020603050405020304" pitchFamily="18" charset="0"/>
            </a:endParaRPr>
          </a:p>
          <a:p>
            <a:pPr marL="349250"/>
            <a:r>
              <a:rPr spc="-10" dirty="0" smtClean="0">
                <a:solidFill>
                  <a:srgbClr val="AF00DB"/>
                </a:solidFill>
                <a:latin typeface="Times New Roman" panose="02020603050405020304" pitchFamily="18" charset="0"/>
                <a:cs typeface="Times New Roman" panose="02020603050405020304" pitchFamily="18" charset="0"/>
              </a:rPr>
              <a:t>for</a:t>
            </a:r>
            <a:r>
              <a:rPr spc="5" dirty="0" smtClean="0">
                <a:solidFill>
                  <a:srgbClr val="AF00DB"/>
                </a:solidFill>
                <a:latin typeface="Times New Roman" panose="02020603050405020304" pitchFamily="18" charset="0"/>
                <a:cs typeface="Times New Roman" panose="02020603050405020304" pitchFamily="18" charset="0"/>
              </a:rPr>
              <a:t> </a:t>
            </a:r>
            <a:r>
              <a:rPr spc="-10" dirty="0" smtClean="0">
                <a:latin typeface="Times New Roman" panose="02020603050405020304" pitchFamily="18" charset="0"/>
                <a:cs typeface="Times New Roman" panose="02020603050405020304" pitchFamily="18" charset="0"/>
              </a:rPr>
              <a:t>(</a:t>
            </a:r>
            <a:r>
              <a:rPr spc="-10" dirty="0" err="1" smtClean="0">
                <a:solidFill>
                  <a:srgbClr val="0000FF"/>
                </a:solidFill>
                <a:latin typeface="Times New Roman" panose="02020603050405020304" pitchFamily="18" charset="0"/>
                <a:cs typeface="Times New Roman" panose="02020603050405020304" pitchFamily="18" charset="0"/>
              </a:rPr>
              <a:t>int</a:t>
            </a:r>
            <a:r>
              <a:rPr spc="5" dirty="0" smtClean="0">
                <a:solidFill>
                  <a:srgbClr val="0000FF"/>
                </a:solidFill>
                <a:latin typeface="Times New Roman" panose="02020603050405020304" pitchFamily="18" charset="0"/>
                <a:cs typeface="Times New Roman" panose="02020603050405020304" pitchFamily="18" charset="0"/>
              </a:rPr>
              <a:t> </a:t>
            </a:r>
            <a:r>
              <a:rPr spc="-10" dirty="0" err="1" smtClean="0">
                <a:solidFill>
                  <a:srgbClr val="001080"/>
                </a:solidFill>
                <a:latin typeface="Times New Roman" panose="02020603050405020304" pitchFamily="18" charset="0"/>
                <a:cs typeface="Times New Roman" panose="02020603050405020304" pitchFamily="18" charset="0"/>
              </a:rPr>
              <a:t>i</a:t>
            </a:r>
            <a:r>
              <a:rPr spc="-10" dirty="0" smtClean="0">
                <a:latin typeface="Times New Roman" panose="02020603050405020304" pitchFamily="18" charset="0"/>
                <a:cs typeface="Times New Roman" panose="02020603050405020304" pitchFamily="18" charset="0"/>
              </a:rPr>
              <a:t>=</a:t>
            </a:r>
            <a:r>
              <a:rPr spc="-10" dirty="0" smtClean="0">
                <a:solidFill>
                  <a:srgbClr val="098658"/>
                </a:solidFill>
                <a:latin typeface="Times New Roman" panose="02020603050405020304" pitchFamily="18" charset="0"/>
                <a:cs typeface="Times New Roman" panose="02020603050405020304" pitchFamily="18" charset="0"/>
              </a:rPr>
              <a:t>1</a:t>
            </a:r>
            <a:r>
              <a:rPr spc="-10" dirty="0" smtClean="0">
                <a:latin typeface="Times New Roman" panose="02020603050405020304" pitchFamily="18" charset="0"/>
                <a:cs typeface="Times New Roman" panose="02020603050405020304" pitchFamily="18" charset="0"/>
              </a:rPr>
              <a:t>;</a:t>
            </a:r>
            <a:r>
              <a:rPr spc="5" dirty="0" smtClean="0">
                <a:latin typeface="Times New Roman" panose="02020603050405020304" pitchFamily="18" charset="0"/>
                <a:cs typeface="Times New Roman" panose="02020603050405020304" pitchFamily="18" charset="0"/>
              </a:rPr>
              <a:t> </a:t>
            </a:r>
            <a:r>
              <a:rPr spc="-10" dirty="0" err="1" smtClean="0">
                <a:solidFill>
                  <a:srgbClr val="001080"/>
                </a:solidFill>
                <a:latin typeface="Times New Roman" panose="02020603050405020304" pitchFamily="18" charset="0"/>
                <a:cs typeface="Times New Roman" panose="02020603050405020304" pitchFamily="18" charset="0"/>
              </a:rPr>
              <a:t>i</a:t>
            </a:r>
            <a:r>
              <a:rPr spc="-10" dirty="0" smtClean="0">
                <a:latin typeface="Times New Roman" panose="02020603050405020304" pitchFamily="18" charset="0"/>
                <a:cs typeface="Times New Roman" panose="02020603050405020304" pitchFamily="18" charset="0"/>
              </a:rPr>
              <a:t>&lt;=</a:t>
            </a:r>
            <a:r>
              <a:rPr spc="-10" dirty="0" smtClean="0">
                <a:solidFill>
                  <a:srgbClr val="001080"/>
                </a:solidFill>
                <a:latin typeface="Times New Roman" panose="02020603050405020304" pitchFamily="18" charset="0"/>
                <a:cs typeface="Times New Roman" panose="02020603050405020304" pitchFamily="18" charset="0"/>
              </a:rPr>
              <a:t>x</a:t>
            </a:r>
            <a:r>
              <a:rPr spc="-10" dirty="0" smtClean="0">
                <a:latin typeface="Times New Roman" panose="02020603050405020304" pitchFamily="18" charset="0"/>
                <a:cs typeface="Times New Roman" panose="02020603050405020304" pitchFamily="18" charset="0"/>
              </a:rPr>
              <a:t>/</a:t>
            </a:r>
            <a:r>
              <a:rPr spc="-10" dirty="0" smtClean="0">
                <a:solidFill>
                  <a:srgbClr val="098658"/>
                </a:solidFill>
                <a:latin typeface="Times New Roman" panose="02020603050405020304" pitchFamily="18" charset="0"/>
                <a:cs typeface="Times New Roman" panose="02020603050405020304" pitchFamily="18" charset="0"/>
              </a:rPr>
              <a:t>2</a:t>
            </a:r>
            <a:r>
              <a:rPr spc="-10" dirty="0" smtClean="0">
                <a:latin typeface="Times New Roman" panose="02020603050405020304" pitchFamily="18" charset="0"/>
                <a:cs typeface="Times New Roman" panose="02020603050405020304" pitchFamily="18" charset="0"/>
              </a:rPr>
              <a:t>;</a:t>
            </a:r>
            <a:r>
              <a:rPr spc="5" dirty="0" smtClean="0">
                <a:latin typeface="Times New Roman" panose="02020603050405020304" pitchFamily="18" charset="0"/>
                <a:cs typeface="Times New Roman" panose="02020603050405020304" pitchFamily="18" charset="0"/>
              </a:rPr>
              <a:t> </a:t>
            </a:r>
            <a:r>
              <a:rPr spc="-10" dirty="0" err="1" smtClean="0">
                <a:solidFill>
                  <a:srgbClr val="001080"/>
                </a:solidFill>
                <a:latin typeface="Times New Roman" panose="02020603050405020304" pitchFamily="18" charset="0"/>
                <a:cs typeface="Times New Roman" panose="02020603050405020304" pitchFamily="18" charset="0"/>
              </a:rPr>
              <a:t>i</a:t>
            </a:r>
            <a:r>
              <a:rPr spc="-10" dirty="0" smtClean="0">
                <a:latin typeface="Times New Roman" panose="02020603050405020304" pitchFamily="18" charset="0"/>
                <a:cs typeface="Times New Roman" panose="02020603050405020304" pitchFamily="18" charset="0"/>
              </a:rPr>
              <a:t>++)</a:t>
            </a:r>
            <a:endParaRPr dirty="0" smtClean="0">
              <a:latin typeface="Times New Roman" panose="02020603050405020304" pitchFamily="18" charset="0"/>
              <a:cs typeface="Times New Roman" panose="02020603050405020304" pitchFamily="18" charset="0"/>
            </a:endParaRPr>
          </a:p>
          <a:p>
            <a:pPr marL="685800"/>
            <a:r>
              <a:rPr spc="-10" dirty="0" err="1" smtClean="0">
                <a:solidFill>
                  <a:srgbClr val="001080"/>
                </a:solidFill>
                <a:latin typeface="Times New Roman" panose="02020603050405020304" pitchFamily="18" charset="0"/>
                <a:cs typeface="Times New Roman" panose="02020603050405020304" pitchFamily="18" charset="0"/>
              </a:rPr>
              <a:t>ans</a:t>
            </a:r>
            <a:r>
              <a:rPr spc="5" dirty="0" smtClean="0">
                <a:solidFill>
                  <a:srgbClr val="001080"/>
                </a:solidFill>
                <a:latin typeface="Times New Roman" panose="02020603050405020304" pitchFamily="18" charset="0"/>
                <a:cs typeface="Times New Roman" panose="02020603050405020304" pitchFamily="18" charset="0"/>
              </a:rPr>
              <a:t> </a:t>
            </a:r>
            <a:r>
              <a:rPr spc="-10" dirty="0" smtClean="0">
                <a:latin typeface="Times New Roman" panose="02020603050405020304" pitchFamily="18" charset="0"/>
                <a:cs typeface="Times New Roman" panose="02020603050405020304" pitchFamily="18" charset="0"/>
              </a:rPr>
              <a:t>+=</a:t>
            </a:r>
            <a:r>
              <a:rPr spc="5" dirty="0" smtClean="0">
                <a:latin typeface="Times New Roman" panose="02020603050405020304" pitchFamily="18" charset="0"/>
                <a:cs typeface="Times New Roman" panose="02020603050405020304" pitchFamily="18" charset="0"/>
              </a:rPr>
              <a:t> </a:t>
            </a:r>
            <a:r>
              <a:rPr spc="-10" dirty="0" smtClean="0">
                <a:solidFill>
                  <a:srgbClr val="795E26"/>
                </a:solidFill>
                <a:latin typeface="Times New Roman" panose="02020603050405020304" pitchFamily="18" charset="0"/>
                <a:cs typeface="Times New Roman" panose="02020603050405020304" pitchFamily="18" charset="0"/>
              </a:rPr>
              <a:t>sol</a:t>
            </a:r>
            <a:r>
              <a:rPr spc="-10" dirty="0" smtClean="0">
                <a:latin typeface="Times New Roman" panose="02020603050405020304" pitchFamily="18" charset="0"/>
                <a:cs typeface="Times New Roman" panose="02020603050405020304" pitchFamily="18" charset="0"/>
              </a:rPr>
              <a:t>(</a:t>
            </a:r>
            <a:r>
              <a:rPr spc="-10" dirty="0" smtClean="0">
                <a:solidFill>
                  <a:srgbClr val="001080"/>
                </a:solidFill>
                <a:latin typeface="Times New Roman" panose="02020603050405020304" pitchFamily="18" charset="0"/>
                <a:cs typeface="Times New Roman" panose="02020603050405020304" pitchFamily="18" charset="0"/>
              </a:rPr>
              <a:t>i</a:t>
            </a:r>
            <a:r>
              <a:rPr spc="-10"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349250"/>
            <a:r>
              <a:rPr spc="-10" dirty="0" smtClean="0">
                <a:solidFill>
                  <a:srgbClr val="AF00DB"/>
                </a:solidFill>
                <a:latin typeface="Times New Roman" panose="02020603050405020304" pitchFamily="18" charset="0"/>
                <a:cs typeface="Times New Roman" panose="02020603050405020304" pitchFamily="18" charset="0"/>
              </a:rPr>
              <a:t>return</a:t>
            </a:r>
            <a:r>
              <a:rPr spc="5" dirty="0" smtClean="0">
                <a:solidFill>
                  <a:srgbClr val="AF00DB"/>
                </a:solidFill>
                <a:latin typeface="Times New Roman" panose="02020603050405020304" pitchFamily="18" charset="0"/>
                <a:cs typeface="Times New Roman" panose="02020603050405020304" pitchFamily="18" charset="0"/>
              </a:rPr>
              <a:t> </a:t>
            </a:r>
            <a:r>
              <a:rPr spc="-10" dirty="0" smtClean="0">
                <a:solidFill>
                  <a:srgbClr val="001080"/>
                </a:solidFill>
                <a:latin typeface="Times New Roman" panose="02020603050405020304" pitchFamily="18" charset="0"/>
                <a:cs typeface="Times New Roman" panose="02020603050405020304" pitchFamily="18" charset="0"/>
              </a:rPr>
              <a:t>f</a:t>
            </a:r>
            <a:r>
              <a:rPr spc="-10" dirty="0" smtClean="0">
                <a:latin typeface="Times New Roman" panose="02020603050405020304" pitchFamily="18" charset="0"/>
                <a:cs typeface="Times New Roman" panose="02020603050405020304" pitchFamily="18" charset="0"/>
              </a:rPr>
              <a:t>[</a:t>
            </a:r>
            <a:r>
              <a:rPr spc="-10" dirty="0" smtClean="0">
                <a:solidFill>
                  <a:srgbClr val="001080"/>
                </a:solidFill>
                <a:latin typeface="Times New Roman" panose="02020603050405020304" pitchFamily="18" charset="0"/>
                <a:cs typeface="Times New Roman" panose="02020603050405020304" pitchFamily="18" charset="0"/>
              </a:rPr>
              <a:t>x</a:t>
            </a:r>
            <a:r>
              <a:rPr spc="-10" dirty="0" smtClean="0">
                <a:latin typeface="Times New Roman" panose="02020603050405020304" pitchFamily="18" charset="0"/>
                <a:cs typeface="Times New Roman" panose="02020603050405020304" pitchFamily="18" charset="0"/>
              </a:rPr>
              <a:t>]</a:t>
            </a:r>
            <a:r>
              <a:rPr spc="5" dirty="0" smtClean="0">
                <a:latin typeface="Times New Roman" panose="02020603050405020304" pitchFamily="18" charset="0"/>
                <a:cs typeface="Times New Roman" panose="02020603050405020304" pitchFamily="18" charset="0"/>
              </a:rPr>
              <a:t> </a:t>
            </a:r>
            <a:r>
              <a:rPr spc="-10" dirty="0" smtClean="0">
                <a:latin typeface="Times New Roman" panose="02020603050405020304" pitchFamily="18" charset="0"/>
                <a:cs typeface="Times New Roman" panose="02020603050405020304" pitchFamily="18" charset="0"/>
              </a:rPr>
              <a:t>=</a:t>
            </a:r>
            <a:r>
              <a:rPr spc="5" dirty="0" smtClean="0">
                <a:latin typeface="Times New Roman" panose="02020603050405020304" pitchFamily="18" charset="0"/>
                <a:cs typeface="Times New Roman" panose="02020603050405020304" pitchFamily="18" charset="0"/>
              </a:rPr>
              <a:t> </a:t>
            </a:r>
            <a:r>
              <a:rPr spc="-10" dirty="0" smtClean="0">
                <a:solidFill>
                  <a:srgbClr val="001080"/>
                </a:solidFill>
                <a:latin typeface="Times New Roman" panose="02020603050405020304" pitchFamily="18" charset="0"/>
                <a:cs typeface="Times New Roman" panose="02020603050405020304" pitchFamily="18" charset="0"/>
              </a:rPr>
              <a:t>ans</a:t>
            </a:r>
            <a:r>
              <a:rPr spc="-10"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12700"/>
            <a:r>
              <a:rPr spc="-10"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13" name="object 13"/>
          <p:cNvSpPr/>
          <p:nvPr/>
        </p:nvSpPr>
        <p:spPr>
          <a:xfrm>
            <a:off x="3429000" y="4558606"/>
            <a:ext cx="4267200" cy="1994594"/>
          </a:xfrm>
          <a:custGeom>
            <a:avLst/>
            <a:gdLst/>
            <a:ahLst/>
            <a:cxnLst/>
            <a:rect l="l" t="t" r="r" b="b"/>
            <a:pathLst>
              <a:path w="2774695" h="1384995">
                <a:moveTo>
                  <a:pt x="0" y="0"/>
                </a:moveTo>
                <a:lnTo>
                  <a:pt x="2774695" y="0"/>
                </a:lnTo>
                <a:lnTo>
                  <a:pt x="2774695" y="1384995"/>
                </a:lnTo>
                <a:lnTo>
                  <a:pt x="0" y="1384995"/>
                </a:lnTo>
                <a:lnTo>
                  <a:pt x="0" y="0"/>
                </a:lnTo>
                <a:close/>
              </a:path>
            </a:pathLst>
          </a:custGeom>
          <a:ln w="9525">
            <a:solidFill>
              <a:srgbClr val="5B9BD5"/>
            </a:solidFill>
          </a:ln>
        </p:spPr>
        <p:txBody>
          <a:bodyPr wrap="square" lIns="0" tIns="0" rIns="0" bIns="0" rtlCol="0">
            <a:noAutofit/>
          </a:bodyPr>
          <a:lstStyle/>
          <a:p>
            <a:endParaRPr/>
          </a:p>
        </p:txBody>
      </p:sp>
      <p:sp>
        <p:nvSpPr>
          <p:cNvPr id="14" name="object 14"/>
          <p:cNvSpPr txBox="1"/>
          <p:nvPr/>
        </p:nvSpPr>
        <p:spPr>
          <a:xfrm>
            <a:off x="3506511" y="4665980"/>
            <a:ext cx="3884889" cy="1811020"/>
          </a:xfrm>
          <a:prstGeom prst="rect">
            <a:avLst/>
          </a:prstGeom>
        </p:spPr>
        <p:txBody>
          <a:bodyPr vert="horz" wrap="square" lIns="0" tIns="0" rIns="0" bIns="0" rtlCol="0">
            <a:noAutofit/>
          </a:bodyPr>
          <a:lstStyle/>
          <a:p>
            <a:pPr marL="12700"/>
            <a:r>
              <a:rPr spc="-10" dirty="0" smtClean="0">
                <a:solidFill>
                  <a:srgbClr val="0000FF"/>
                </a:solidFill>
                <a:latin typeface="Times New Roman" panose="02020603050405020304" pitchFamily="18" charset="0"/>
                <a:cs typeface="Times New Roman" panose="02020603050405020304" pitchFamily="18" charset="0"/>
              </a:rPr>
              <a:t>int</a:t>
            </a:r>
            <a:r>
              <a:rPr spc="5" dirty="0" smtClean="0">
                <a:solidFill>
                  <a:srgbClr val="0000FF"/>
                </a:solidFill>
                <a:latin typeface="Times New Roman" panose="02020603050405020304" pitchFamily="18" charset="0"/>
                <a:cs typeface="Times New Roman" panose="02020603050405020304" pitchFamily="18" charset="0"/>
              </a:rPr>
              <a:t> </a:t>
            </a:r>
            <a:r>
              <a:rPr spc="-10" dirty="0" smtClean="0">
                <a:solidFill>
                  <a:srgbClr val="795E26"/>
                </a:solidFill>
                <a:latin typeface="Times New Roman" panose="02020603050405020304" pitchFamily="18" charset="0"/>
                <a:cs typeface="Times New Roman" panose="02020603050405020304" pitchFamily="18" charset="0"/>
              </a:rPr>
              <a:t>main</a:t>
            </a:r>
            <a:r>
              <a:rPr spc="-10" dirty="0" smtClean="0">
                <a:latin typeface="Times New Roman" panose="02020603050405020304" pitchFamily="18" charset="0"/>
                <a:cs typeface="Times New Roman" panose="02020603050405020304" pitchFamily="18" charset="0"/>
              </a:rPr>
              <a:t>()</a:t>
            </a:r>
            <a:r>
              <a:rPr spc="5" dirty="0" smtClean="0">
                <a:latin typeface="Times New Roman" panose="02020603050405020304" pitchFamily="18" charset="0"/>
                <a:cs typeface="Times New Roman" panose="02020603050405020304" pitchFamily="18" charset="0"/>
              </a:rPr>
              <a:t> </a:t>
            </a:r>
            <a:r>
              <a:rPr spc="-10"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349250"/>
            <a:r>
              <a:rPr spc="-10" dirty="0" smtClean="0">
                <a:solidFill>
                  <a:srgbClr val="001080"/>
                </a:solidFill>
                <a:latin typeface="Times New Roman" panose="02020603050405020304" pitchFamily="18" charset="0"/>
                <a:cs typeface="Times New Roman" panose="02020603050405020304" pitchFamily="18" charset="0"/>
              </a:rPr>
              <a:t>cin</a:t>
            </a:r>
            <a:r>
              <a:rPr spc="5" dirty="0" smtClean="0">
                <a:solidFill>
                  <a:srgbClr val="001080"/>
                </a:solidFill>
                <a:latin typeface="Times New Roman" panose="02020603050405020304" pitchFamily="18" charset="0"/>
                <a:cs typeface="Times New Roman" panose="02020603050405020304" pitchFamily="18" charset="0"/>
              </a:rPr>
              <a:t> </a:t>
            </a:r>
            <a:r>
              <a:rPr spc="-10" dirty="0" smtClean="0">
                <a:solidFill>
                  <a:srgbClr val="795E26"/>
                </a:solidFill>
                <a:latin typeface="Times New Roman" panose="02020603050405020304" pitchFamily="18" charset="0"/>
                <a:cs typeface="Times New Roman" panose="02020603050405020304" pitchFamily="18" charset="0"/>
              </a:rPr>
              <a:t>&gt;&gt;</a:t>
            </a:r>
            <a:r>
              <a:rPr spc="5" dirty="0" smtClean="0">
                <a:solidFill>
                  <a:srgbClr val="795E26"/>
                </a:solidFill>
                <a:latin typeface="Times New Roman" panose="02020603050405020304" pitchFamily="18" charset="0"/>
                <a:cs typeface="Times New Roman" panose="02020603050405020304" pitchFamily="18" charset="0"/>
              </a:rPr>
              <a:t> </a:t>
            </a:r>
            <a:r>
              <a:rPr spc="-10" dirty="0" smtClean="0">
                <a:solidFill>
                  <a:srgbClr val="001080"/>
                </a:solidFill>
                <a:latin typeface="Times New Roman" panose="02020603050405020304" pitchFamily="18" charset="0"/>
                <a:cs typeface="Times New Roman" panose="02020603050405020304" pitchFamily="18" charset="0"/>
              </a:rPr>
              <a:t>n</a:t>
            </a:r>
            <a:r>
              <a:rPr spc="-10"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349250"/>
            <a:r>
              <a:rPr spc="-10" dirty="0" smtClean="0">
                <a:solidFill>
                  <a:srgbClr val="795E26"/>
                </a:solidFill>
                <a:latin typeface="Times New Roman" panose="02020603050405020304" pitchFamily="18" charset="0"/>
                <a:cs typeface="Times New Roman" panose="02020603050405020304" pitchFamily="18" charset="0"/>
              </a:rPr>
              <a:t>memset</a:t>
            </a:r>
            <a:r>
              <a:rPr spc="-10" dirty="0" smtClean="0">
                <a:latin typeface="Times New Roman" panose="02020603050405020304" pitchFamily="18" charset="0"/>
                <a:cs typeface="Times New Roman" panose="02020603050405020304" pitchFamily="18" charset="0"/>
              </a:rPr>
              <a:t>(</a:t>
            </a:r>
            <a:r>
              <a:rPr spc="-10" dirty="0" smtClean="0">
                <a:solidFill>
                  <a:srgbClr val="001080"/>
                </a:solidFill>
                <a:latin typeface="Times New Roman" panose="02020603050405020304" pitchFamily="18" charset="0"/>
                <a:cs typeface="Times New Roman" panose="02020603050405020304" pitchFamily="18" charset="0"/>
              </a:rPr>
              <a:t>f</a:t>
            </a:r>
            <a:r>
              <a:rPr spc="-10" dirty="0" smtClean="0">
                <a:latin typeface="Times New Roman" panose="02020603050405020304" pitchFamily="18" charset="0"/>
                <a:cs typeface="Times New Roman" panose="02020603050405020304" pitchFamily="18" charset="0"/>
              </a:rPr>
              <a:t>,</a:t>
            </a:r>
            <a:r>
              <a:rPr spc="5" dirty="0" smtClean="0">
                <a:latin typeface="Times New Roman" panose="02020603050405020304" pitchFamily="18" charset="0"/>
                <a:cs typeface="Times New Roman" panose="02020603050405020304" pitchFamily="18" charset="0"/>
              </a:rPr>
              <a:t> </a:t>
            </a:r>
            <a:r>
              <a:rPr spc="-10" dirty="0" smtClean="0">
                <a:latin typeface="Times New Roman" panose="02020603050405020304" pitchFamily="18" charset="0"/>
                <a:cs typeface="Times New Roman" panose="02020603050405020304" pitchFamily="18" charset="0"/>
              </a:rPr>
              <a:t>-</a:t>
            </a:r>
            <a:r>
              <a:rPr spc="-10" dirty="0" smtClean="0">
                <a:solidFill>
                  <a:srgbClr val="098658"/>
                </a:solidFill>
                <a:latin typeface="Times New Roman" panose="02020603050405020304" pitchFamily="18" charset="0"/>
                <a:cs typeface="Times New Roman" panose="02020603050405020304" pitchFamily="18" charset="0"/>
              </a:rPr>
              <a:t>1</a:t>
            </a:r>
            <a:r>
              <a:rPr spc="-10" dirty="0" smtClean="0">
                <a:latin typeface="Times New Roman" panose="02020603050405020304" pitchFamily="18" charset="0"/>
                <a:cs typeface="Times New Roman" panose="02020603050405020304" pitchFamily="18" charset="0"/>
              </a:rPr>
              <a:t>,</a:t>
            </a:r>
            <a:r>
              <a:rPr spc="5" dirty="0" smtClean="0">
                <a:latin typeface="Times New Roman" panose="02020603050405020304" pitchFamily="18" charset="0"/>
                <a:cs typeface="Times New Roman" panose="02020603050405020304" pitchFamily="18" charset="0"/>
              </a:rPr>
              <a:t> </a:t>
            </a:r>
            <a:r>
              <a:rPr spc="-10" dirty="0" smtClean="0">
                <a:solidFill>
                  <a:srgbClr val="0000FF"/>
                </a:solidFill>
                <a:latin typeface="Times New Roman" panose="02020603050405020304" pitchFamily="18" charset="0"/>
                <a:cs typeface="Times New Roman" panose="02020603050405020304" pitchFamily="18" charset="0"/>
              </a:rPr>
              <a:t>sizeof</a:t>
            </a:r>
            <a:r>
              <a:rPr spc="-10" dirty="0" smtClean="0">
                <a:latin typeface="Times New Roman" panose="02020603050405020304" pitchFamily="18" charset="0"/>
                <a:cs typeface="Times New Roman" panose="02020603050405020304" pitchFamily="18" charset="0"/>
              </a:rPr>
              <a:t>(</a:t>
            </a:r>
            <a:r>
              <a:rPr spc="-10" dirty="0" smtClean="0">
                <a:solidFill>
                  <a:srgbClr val="001080"/>
                </a:solidFill>
                <a:latin typeface="Times New Roman" panose="02020603050405020304" pitchFamily="18" charset="0"/>
                <a:cs typeface="Times New Roman" panose="02020603050405020304" pitchFamily="18" charset="0"/>
              </a:rPr>
              <a:t>f</a:t>
            </a:r>
            <a:r>
              <a:rPr spc="-10"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349250"/>
            <a:r>
              <a:rPr spc="-10" dirty="0" smtClean="0">
                <a:solidFill>
                  <a:srgbClr val="001080"/>
                </a:solidFill>
                <a:latin typeface="Times New Roman" panose="02020603050405020304" pitchFamily="18" charset="0"/>
                <a:cs typeface="Times New Roman" panose="02020603050405020304" pitchFamily="18" charset="0"/>
              </a:rPr>
              <a:t>f</a:t>
            </a:r>
            <a:r>
              <a:rPr spc="-10" dirty="0" smtClean="0">
                <a:latin typeface="Times New Roman" panose="02020603050405020304" pitchFamily="18" charset="0"/>
                <a:cs typeface="Times New Roman" panose="02020603050405020304" pitchFamily="18" charset="0"/>
              </a:rPr>
              <a:t>[</a:t>
            </a:r>
            <a:r>
              <a:rPr spc="-10" dirty="0" smtClean="0">
                <a:solidFill>
                  <a:srgbClr val="098658"/>
                </a:solidFill>
                <a:latin typeface="Times New Roman" panose="02020603050405020304" pitchFamily="18" charset="0"/>
                <a:cs typeface="Times New Roman" panose="02020603050405020304" pitchFamily="18" charset="0"/>
              </a:rPr>
              <a:t>1</a:t>
            </a:r>
            <a:r>
              <a:rPr spc="-10" dirty="0" smtClean="0">
                <a:latin typeface="Times New Roman" panose="02020603050405020304" pitchFamily="18" charset="0"/>
                <a:cs typeface="Times New Roman" panose="02020603050405020304" pitchFamily="18" charset="0"/>
              </a:rPr>
              <a:t>]</a:t>
            </a:r>
            <a:r>
              <a:rPr spc="5" dirty="0" smtClean="0">
                <a:latin typeface="Times New Roman" panose="02020603050405020304" pitchFamily="18" charset="0"/>
                <a:cs typeface="Times New Roman" panose="02020603050405020304" pitchFamily="18" charset="0"/>
              </a:rPr>
              <a:t> </a:t>
            </a:r>
            <a:r>
              <a:rPr spc="-10" dirty="0" smtClean="0">
                <a:latin typeface="Times New Roman" panose="02020603050405020304" pitchFamily="18" charset="0"/>
                <a:cs typeface="Times New Roman" panose="02020603050405020304" pitchFamily="18" charset="0"/>
              </a:rPr>
              <a:t>=</a:t>
            </a:r>
            <a:r>
              <a:rPr spc="5" dirty="0" smtClean="0">
                <a:latin typeface="Times New Roman" panose="02020603050405020304" pitchFamily="18" charset="0"/>
                <a:cs typeface="Times New Roman" panose="02020603050405020304" pitchFamily="18" charset="0"/>
              </a:rPr>
              <a:t> </a:t>
            </a:r>
            <a:r>
              <a:rPr spc="-10" dirty="0" smtClean="0">
                <a:solidFill>
                  <a:srgbClr val="098658"/>
                </a:solidFill>
                <a:latin typeface="Times New Roman" panose="02020603050405020304" pitchFamily="18" charset="0"/>
                <a:cs typeface="Times New Roman" panose="02020603050405020304" pitchFamily="18" charset="0"/>
              </a:rPr>
              <a:t>1</a:t>
            </a:r>
            <a:r>
              <a:rPr spc="-10"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349250"/>
            <a:r>
              <a:rPr spc="-10" dirty="0" smtClean="0">
                <a:solidFill>
                  <a:srgbClr val="001080"/>
                </a:solidFill>
                <a:latin typeface="Times New Roman" panose="02020603050405020304" pitchFamily="18" charset="0"/>
                <a:cs typeface="Times New Roman" panose="02020603050405020304" pitchFamily="18" charset="0"/>
              </a:rPr>
              <a:t>cout</a:t>
            </a:r>
            <a:r>
              <a:rPr spc="5" dirty="0" smtClean="0">
                <a:solidFill>
                  <a:srgbClr val="001080"/>
                </a:solidFill>
                <a:latin typeface="Times New Roman" panose="02020603050405020304" pitchFamily="18" charset="0"/>
                <a:cs typeface="Times New Roman" panose="02020603050405020304" pitchFamily="18" charset="0"/>
              </a:rPr>
              <a:t> </a:t>
            </a:r>
            <a:r>
              <a:rPr spc="-10" dirty="0" smtClean="0">
                <a:solidFill>
                  <a:srgbClr val="795E26"/>
                </a:solidFill>
                <a:latin typeface="Times New Roman" panose="02020603050405020304" pitchFamily="18" charset="0"/>
                <a:cs typeface="Times New Roman" panose="02020603050405020304" pitchFamily="18" charset="0"/>
              </a:rPr>
              <a:t>&lt;&lt;</a:t>
            </a:r>
            <a:r>
              <a:rPr spc="5" dirty="0" smtClean="0">
                <a:solidFill>
                  <a:srgbClr val="795E26"/>
                </a:solidFill>
                <a:latin typeface="Times New Roman" panose="02020603050405020304" pitchFamily="18" charset="0"/>
                <a:cs typeface="Times New Roman" panose="02020603050405020304" pitchFamily="18" charset="0"/>
              </a:rPr>
              <a:t> </a:t>
            </a:r>
            <a:r>
              <a:rPr spc="-10" dirty="0" smtClean="0">
                <a:solidFill>
                  <a:srgbClr val="795E26"/>
                </a:solidFill>
                <a:latin typeface="Times New Roman" panose="02020603050405020304" pitchFamily="18" charset="0"/>
                <a:cs typeface="Times New Roman" panose="02020603050405020304" pitchFamily="18" charset="0"/>
              </a:rPr>
              <a:t>sol</a:t>
            </a:r>
            <a:r>
              <a:rPr spc="-10" dirty="0" smtClean="0">
                <a:latin typeface="Times New Roman" panose="02020603050405020304" pitchFamily="18" charset="0"/>
                <a:cs typeface="Times New Roman" panose="02020603050405020304" pitchFamily="18" charset="0"/>
              </a:rPr>
              <a:t>(</a:t>
            </a:r>
            <a:r>
              <a:rPr spc="-10" dirty="0" smtClean="0">
                <a:solidFill>
                  <a:srgbClr val="001080"/>
                </a:solidFill>
                <a:latin typeface="Times New Roman" panose="02020603050405020304" pitchFamily="18" charset="0"/>
                <a:cs typeface="Times New Roman" panose="02020603050405020304" pitchFamily="18" charset="0"/>
              </a:rPr>
              <a:t>n</a:t>
            </a:r>
            <a:r>
              <a:rPr spc="-10" dirty="0" smtClean="0">
                <a:latin typeface="Times New Roman" panose="02020603050405020304" pitchFamily="18" charset="0"/>
                <a:cs typeface="Times New Roman" panose="02020603050405020304" pitchFamily="18" charset="0"/>
              </a:rPr>
              <a:t>)</a:t>
            </a:r>
            <a:r>
              <a:rPr spc="5" dirty="0" smtClean="0">
                <a:latin typeface="Times New Roman" panose="02020603050405020304" pitchFamily="18" charset="0"/>
                <a:cs typeface="Times New Roman" panose="02020603050405020304" pitchFamily="18" charset="0"/>
              </a:rPr>
              <a:t> </a:t>
            </a:r>
            <a:r>
              <a:rPr spc="-10" dirty="0" smtClean="0">
                <a:solidFill>
                  <a:srgbClr val="795E26"/>
                </a:solidFill>
                <a:latin typeface="Times New Roman" panose="02020603050405020304" pitchFamily="18" charset="0"/>
                <a:cs typeface="Times New Roman" panose="02020603050405020304" pitchFamily="18" charset="0"/>
              </a:rPr>
              <a:t>&lt;&lt;</a:t>
            </a:r>
            <a:r>
              <a:rPr spc="5" dirty="0" smtClean="0">
                <a:solidFill>
                  <a:srgbClr val="795E26"/>
                </a:solidFill>
                <a:latin typeface="Times New Roman" panose="02020603050405020304" pitchFamily="18" charset="0"/>
                <a:cs typeface="Times New Roman" panose="02020603050405020304" pitchFamily="18" charset="0"/>
              </a:rPr>
              <a:t> </a:t>
            </a:r>
            <a:r>
              <a:rPr spc="-10" dirty="0" smtClean="0">
                <a:solidFill>
                  <a:srgbClr val="795E26"/>
                </a:solidFill>
                <a:latin typeface="Times New Roman" panose="02020603050405020304" pitchFamily="18" charset="0"/>
                <a:cs typeface="Times New Roman" panose="02020603050405020304" pitchFamily="18" charset="0"/>
              </a:rPr>
              <a:t>endl</a:t>
            </a:r>
            <a:r>
              <a:rPr spc="-10"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349250"/>
            <a:r>
              <a:rPr spc="-10" dirty="0" smtClean="0">
                <a:solidFill>
                  <a:srgbClr val="AF00DB"/>
                </a:solidFill>
                <a:latin typeface="Times New Roman" panose="02020603050405020304" pitchFamily="18" charset="0"/>
                <a:cs typeface="Times New Roman" panose="02020603050405020304" pitchFamily="18" charset="0"/>
              </a:rPr>
              <a:t>return</a:t>
            </a:r>
            <a:r>
              <a:rPr spc="5" dirty="0" smtClean="0">
                <a:solidFill>
                  <a:srgbClr val="AF00DB"/>
                </a:solidFill>
                <a:latin typeface="Times New Roman" panose="02020603050405020304" pitchFamily="18" charset="0"/>
                <a:cs typeface="Times New Roman" panose="02020603050405020304" pitchFamily="18" charset="0"/>
              </a:rPr>
              <a:t> </a:t>
            </a:r>
            <a:r>
              <a:rPr spc="-10" dirty="0" smtClean="0">
                <a:solidFill>
                  <a:srgbClr val="098658"/>
                </a:solidFill>
                <a:latin typeface="Times New Roman" panose="02020603050405020304" pitchFamily="18" charset="0"/>
                <a:cs typeface="Times New Roman" panose="02020603050405020304" pitchFamily="18" charset="0"/>
              </a:rPr>
              <a:t>0</a:t>
            </a:r>
            <a:r>
              <a:rPr spc="-10"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12700"/>
            <a:r>
              <a:rPr spc="-10"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15" name="object 15"/>
          <p:cNvSpPr/>
          <p:nvPr/>
        </p:nvSpPr>
        <p:spPr>
          <a:xfrm>
            <a:off x="928368" y="3006381"/>
            <a:ext cx="231420" cy="549130"/>
          </a:xfrm>
          <a:custGeom>
            <a:avLst/>
            <a:gdLst/>
            <a:ahLst/>
            <a:cxnLst/>
            <a:rect l="l" t="t" r="r" b="b"/>
            <a:pathLst>
              <a:path w="231420" h="549130">
                <a:moveTo>
                  <a:pt x="0" y="0"/>
                </a:moveTo>
                <a:lnTo>
                  <a:pt x="231420" y="0"/>
                </a:lnTo>
                <a:lnTo>
                  <a:pt x="231420" y="549130"/>
                </a:lnTo>
                <a:lnTo>
                  <a:pt x="0" y="549130"/>
                </a:lnTo>
                <a:lnTo>
                  <a:pt x="0" y="0"/>
                </a:lnTo>
                <a:close/>
              </a:path>
            </a:pathLst>
          </a:custGeom>
          <a:ln w="12700">
            <a:solidFill>
              <a:srgbClr val="FF0000"/>
            </a:solidFill>
          </a:ln>
        </p:spPr>
        <p:txBody>
          <a:bodyPr wrap="square" lIns="0" tIns="0" rIns="0" bIns="0" rtlCol="0">
            <a:noAutofit/>
          </a:bodyPr>
          <a:lstStyle/>
          <a:p>
            <a:endParaRPr/>
          </a:p>
        </p:txBody>
      </p:sp>
      <p:sp>
        <p:nvSpPr>
          <p:cNvPr id="16" name="object 16"/>
          <p:cNvSpPr/>
          <p:nvPr/>
        </p:nvSpPr>
        <p:spPr>
          <a:xfrm>
            <a:off x="2176167" y="2586073"/>
            <a:ext cx="231420" cy="549130"/>
          </a:xfrm>
          <a:custGeom>
            <a:avLst/>
            <a:gdLst/>
            <a:ahLst/>
            <a:cxnLst/>
            <a:rect l="l" t="t" r="r" b="b"/>
            <a:pathLst>
              <a:path w="231420" h="549130">
                <a:moveTo>
                  <a:pt x="0" y="0"/>
                </a:moveTo>
                <a:lnTo>
                  <a:pt x="231420" y="0"/>
                </a:lnTo>
                <a:lnTo>
                  <a:pt x="231420" y="549130"/>
                </a:lnTo>
                <a:lnTo>
                  <a:pt x="0" y="549130"/>
                </a:lnTo>
                <a:lnTo>
                  <a:pt x="0" y="0"/>
                </a:lnTo>
                <a:close/>
              </a:path>
            </a:pathLst>
          </a:custGeom>
          <a:ln w="12700">
            <a:solidFill>
              <a:srgbClr val="FF0000"/>
            </a:solidFill>
          </a:ln>
        </p:spPr>
        <p:txBody>
          <a:bodyPr wrap="square" lIns="0" tIns="0" rIns="0" bIns="0" rtlCol="0">
            <a:noAutofit/>
          </a:bodyPr>
          <a:lstStyle/>
          <a:p>
            <a:endParaRPr/>
          </a:p>
        </p:txBody>
      </p:sp>
      <p:sp>
        <p:nvSpPr>
          <p:cNvPr id="17" name="object 17"/>
          <p:cNvSpPr txBox="1"/>
          <p:nvPr/>
        </p:nvSpPr>
        <p:spPr>
          <a:xfrm>
            <a:off x="1768617" y="3383508"/>
            <a:ext cx="939800" cy="292735"/>
          </a:xfrm>
          <a:prstGeom prst="rect">
            <a:avLst/>
          </a:prstGeom>
        </p:spPr>
        <p:txBody>
          <a:bodyPr vert="horz" wrap="square" lIns="0" tIns="0" rIns="0" bIns="0" rtlCol="0">
            <a:noAutofit/>
          </a:bodyPr>
          <a:lstStyle/>
          <a:p>
            <a:pPr marL="12700">
              <a:lnSpc>
                <a:spcPct val="100000"/>
              </a:lnSpc>
            </a:pPr>
            <a:r>
              <a:rPr sz="1800" dirty="0" smtClean="0">
                <a:solidFill>
                  <a:srgbClr val="ED7D31"/>
                </a:solidFill>
                <a:latin typeface="Microsoft JhengHei"/>
                <a:cs typeface="Microsoft JhengHei"/>
              </a:rPr>
              <a:t>重复计算</a:t>
            </a:r>
            <a:endParaRPr sz="1800" dirty="0">
              <a:latin typeface="Microsoft JhengHei"/>
              <a:cs typeface="Microsoft JhengHei"/>
            </a:endParaRPr>
          </a:p>
        </p:txBody>
      </p:sp>
    </p:spTree>
    <p:extLst>
      <p:ext uri="{BB962C8B-B14F-4D97-AF65-F5344CB8AC3E}">
        <p14:creationId xmlns:p14="http://schemas.microsoft.com/office/powerpoint/2010/main" val="19188465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3" name="Rectangle 5"/>
          <p:cNvSpPr>
            <a:spLocks noChangeArrowheads="1"/>
          </p:cNvSpPr>
          <p:nvPr/>
        </p:nvSpPr>
        <p:spPr bwMode="auto">
          <a:xfrm>
            <a:off x="323850" y="1484313"/>
            <a:ext cx="7993063"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562" tIns="46038" rIns="182562" bIns="46038"/>
          <a:lstStyle>
            <a:lvl1pPr marL="342900" indent="-342900">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0" fontAlgn="base" hangingPunct="0">
              <a:lnSpc>
                <a:spcPct val="130000"/>
              </a:lnSpc>
              <a:spcAft>
                <a:spcPct val="0"/>
              </a:spcAft>
              <a:buClr>
                <a:srgbClr val="FF6600"/>
              </a:buClr>
              <a:buSzPct val="75000"/>
              <a:buFont typeface="Wingdings" panose="05000000000000000000" pitchFamily="2" charset="2"/>
              <a:buNone/>
            </a:pPr>
            <a:r>
              <a:rPr kumimoji="1" lang="zh-CN" altLang="en-US">
                <a:solidFill>
                  <a:srgbClr val="000000"/>
                </a:solidFill>
                <a:latin typeface="楷体_GB2312" pitchFamily="49" charset="-122"/>
              </a:rPr>
              <a:t>     有</a:t>
            </a:r>
            <a:r>
              <a:rPr kumimoji="1" lang="en-US" altLang="zh-CN">
                <a:solidFill>
                  <a:srgbClr val="000000"/>
                </a:solidFill>
                <a:latin typeface="楷体_GB2312" pitchFamily="49" charset="-122"/>
              </a:rPr>
              <a:t>5</a:t>
            </a:r>
            <a:r>
              <a:rPr kumimoji="1" lang="zh-CN" altLang="en-US">
                <a:solidFill>
                  <a:srgbClr val="000000"/>
                </a:solidFill>
                <a:latin typeface="楷体_GB2312" pitchFamily="49" charset="-122"/>
              </a:rPr>
              <a:t>个人坐在一起，问第</a:t>
            </a:r>
            <a:r>
              <a:rPr kumimoji="1" lang="en-US" altLang="zh-CN">
                <a:solidFill>
                  <a:srgbClr val="000000"/>
                </a:solidFill>
                <a:latin typeface="楷体_GB2312" pitchFamily="49" charset="-122"/>
              </a:rPr>
              <a:t>5</a:t>
            </a:r>
            <a:r>
              <a:rPr kumimoji="1" lang="zh-CN" altLang="en-US">
                <a:solidFill>
                  <a:srgbClr val="000000"/>
                </a:solidFill>
                <a:latin typeface="楷体_GB2312" pitchFamily="49" charset="-122"/>
              </a:rPr>
              <a:t>个人多少岁</a:t>
            </a:r>
            <a:r>
              <a:rPr kumimoji="1" lang="en-US" altLang="zh-CN">
                <a:solidFill>
                  <a:srgbClr val="000000"/>
                </a:solidFill>
                <a:latin typeface="楷体_GB2312" pitchFamily="49" charset="-122"/>
              </a:rPr>
              <a:t>,</a:t>
            </a:r>
            <a:r>
              <a:rPr kumimoji="1" lang="zh-CN" altLang="en-US">
                <a:solidFill>
                  <a:srgbClr val="000000"/>
                </a:solidFill>
                <a:latin typeface="楷体_GB2312" pitchFamily="49" charset="-122"/>
              </a:rPr>
              <a:t>他说比第</a:t>
            </a:r>
            <a:r>
              <a:rPr kumimoji="1" lang="en-US" altLang="zh-CN">
                <a:solidFill>
                  <a:srgbClr val="000000"/>
                </a:solidFill>
                <a:latin typeface="楷体_GB2312" pitchFamily="49" charset="-122"/>
              </a:rPr>
              <a:t>4</a:t>
            </a:r>
            <a:r>
              <a:rPr kumimoji="1" lang="zh-CN" altLang="en-US">
                <a:solidFill>
                  <a:srgbClr val="000000"/>
                </a:solidFill>
                <a:latin typeface="楷体_GB2312" pitchFamily="49" charset="-122"/>
              </a:rPr>
              <a:t>个人大</a:t>
            </a:r>
            <a:r>
              <a:rPr kumimoji="1" lang="en-US" altLang="zh-CN">
                <a:solidFill>
                  <a:srgbClr val="000000"/>
                </a:solidFill>
                <a:latin typeface="楷体_GB2312" pitchFamily="49" charset="-122"/>
              </a:rPr>
              <a:t>2</a:t>
            </a:r>
            <a:r>
              <a:rPr kumimoji="1" lang="zh-CN" altLang="en-US">
                <a:solidFill>
                  <a:srgbClr val="000000"/>
                </a:solidFill>
                <a:latin typeface="楷体_GB2312" pitchFamily="49" charset="-122"/>
              </a:rPr>
              <a:t>岁。问第</a:t>
            </a:r>
            <a:r>
              <a:rPr kumimoji="1" lang="en-US" altLang="zh-CN">
                <a:solidFill>
                  <a:srgbClr val="000000"/>
                </a:solidFill>
                <a:latin typeface="楷体_GB2312" pitchFamily="49" charset="-122"/>
              </a:rPr>
              <a:t>4</a:t>
            </a:r>
            <a:r>
              <a:rPr kumimoji="1" lang="zh-CN" altLang="en-US">
                <a:solidFill>
                  <a:srgbClr val="000000"/>
                </a:solidFill>
                <a:latin typeface="楷体_GB2312" pitchFamily="49" charset="-122"/>
              </a:rPr>
              <a:t>个人多少岁</a:t>
            </a:r>
            <a:r>
              <a:rPr kumimoji="1" lang="en-US" altLang="zh-CN">
                <a:solidFill>
                  <a:srgbClr val="000000"/>
                </a:solidFill>
                <a:latin typeface="楷体_GB2312" pitchFamily="49" charset="-122"/>
              </a:rPr>
              <a:t>,</a:t>
            </a:r>
            <a:r>
              <a:rPr kumimoji="1" lang="zh-CN" altLang="en-US">
                <a:solidFill>
                  <a:srgbClr val="000000"/>
                </a:solidFill>
                <a:latin typeface="楷体_GB2312" pitchFamily="49" charset="-122"/>
              </a:rPr>
              <a:t>他说比第</a:t>
            </a:r>
            <a:r>
              <a:rPr kumimoji="1" lang="en-US" altLang="zh-CN">
                <a:solidFill>
                  <a:srgbClr val="000000"/>
                </a:solidFill>
                <a:latin typeface="楷体_GB2312" pitchFamily="49" charset="-122"/>
              </a:rPr>
              <a:t>3</a:t>
            </a:r>
            <a:r>
              <a:rPr kumimoji="1" lang="zh-CN" altLang="en-US">
                <a:solidFill>
                  <a:srgbClr val="000000"/>
                </a:solidFill>
                <a:latin typeface="楷体_GB2312" pitchFamily="49" charset="-122"/>
              </a:rPr>
              <a:t>个人大</a:t>
            </a:r>
            <a:r>
              <a:rPr kumimoji="1" lang="en-US" altLang="zh-CN">
                <a:solidFill>
                  <a:srgbClr val="000000"/>
                </a:solidFill>
                <a:latin typeface="楷体_GB2312" pitchFamily="49" charset="-122"/>
              </a:rPr>
              <a:t>2</a:t>
            </a:r>
            <a:r>
              <a:rPr kumimoji="1" lang="zh-CN" altLang="en-US">
                <a:solidFill>
                  <a:srgbClr val="000000"/>
                </a:solidFill>
                <a:latin typeface="楷体_GB2312" pitchFamily="49" charset="-122"/>
              </a:rPr>
              <a:t>岁。问第</a:t>
            </a:r>
            <a:r>
              <a:rPr kumimoji="1" lang="en-US" altLang="zh-CN">
                <a:solidFill>
                  <a:srgbClr val="000000"/>
                </a:solidFill>
                <a:latin typeface="楷体_GB2312" pitchFamily="49" charset="-122"/>
              </a:rPr>
              <a:t>3</a:t>
            </a:r>
            <a:r>
              <a:rPr kumimoji="1" lang="zh-CN" altLang="en-US">
                <a:solidFill>
                  <a:srgbClr val="000000"/>
                </a:solidFill>
                <a:latin typeface="楷体_GB2312" pitchFamily="49" charset="-122"/>
              </a:rPr>
              <a:t>个人多少岁</a:t>
            </a:r>
            <a:r>
              <a:rPr kumimoji="1" lang="en-US" altLang="zh-CN">
                <a:solidFill>
                  <a:srgbClr val="000000"/>
                </a:solidFill>
                <a:latin typeface="楷体_GB2312" pitchFamily="49" charset="-122"/>
              </a:rPr>
              <a:t>,</a:t>
            </a:r>
            <a:r>
              <a:rPr kumimoji="1" lang="zh-CN" altLang="en-US">
                <a:solidFill>
                  <a:srgbClr val="000000"/>
                </a:solidFill>
                <a:latin typeface="楷体_GB2312" pitchFamily="49" charset="-122"/>
              </a:rPr>
              <a:t>他说比第</a:t>
            </a:r>
            <a:r>
              <a:rPr kumimoji="1" lang="en-US" altLang="zh-CN">
                <a:solidFill>
                  <a:srgbClr val="000000"/>
                </a:solidFill>
                <a:latin typeface="楷体_GB2312" pitchFamily="49" charset="-122"/>
              </a:rPr>
              <a:t>2</a:t>
            </a:r>
            <a:r>
              <a:rPr kumimoji="1" lang="zh-CN" altLang="en-US">
                <a:solidFill>
                  <a:srgbClr val="000000"/>
                </a:solidFill>
                <a:latin typeface="楷体_GB2312" pitchFamily="49" charset="-122"/>
              </a:rPr>
              <a:t>个人大</a:t>
            </a:r>
            <a:r>
              <a:rPr kumimoji="1" lang="en-US" altLang="zh-CN">
                <a:solidFill>
                  <a:srgbClr val="000000"/>
                </a:solidFill>
                <a:latin typeface="楷体_GB2312" pitchFamily="49" charset="-122"/>
              </a:rPr>
              <a:t>2</a:t>
            </a:r>
            <a:r>
              <a:rPr kumimoji="1" lang="zh-CN" altLang="en-US">
                <a:solidFill>
                  <a:srgbClr val="000000"/>
                </a:solidFill>
                <a:latin typeface="楷体_GB2312" pitchFamily="49" charset="-122"/>
              </a:rPr>
              <a:t>岁。问第</a:t>
            </a:r>
            <a:r>
              <a:rPr kumimoji="1" lang="en-US" altLang="zh-CN">
                <a:solidFill>
                  <a:srgbClr val="000000"/>
                </a:solidFill>
                <a:latin typeface="楷体_GB2312" pitchFamily="49" charset="-122"/>
              </a:rPr>
              <a:t>2</a:t>
            </a:r>
            <a:r>
              <a:rPr kumimoji="1" lang="zh-CN" altLang="en-US">
                <a:solidFill>
                  <a:srgbClr val="000000"/>
                </a:solidFill>
                <a:latin typeface="楷体_GB2312" pitchFamily="49" charset="-122"/>
              </a:rPr>
              <a:t>个人多少岁</a:t>
            </a:r>
            <a:r>
              <a:rPr kumimoji="1" lang="en-US" altLang="zh-CN">
                <a:solidFill>
                  <a:srgbClr val="000000"/>
                </a:solidFill>
                <a:latin typeface="楷体_GB2312" pitchFamily="49" charset="-122"/>
              </a:rPr>
              <a:t>,</a:t>
            </a:r>
            <a:r>
              <a:rPr kumimoji="1" lang="zh-CN" altLang="en-US">
                <a:solidFill>
                  <a:srgbClr val="000000"/>
                </a:solidFill>
                <a:latin typeface="楷体_GB2312" pitchFamily="49" charset="-122"/>
              </a:rPr>
              <a:t>他说比第</a:t>
            </a:r>
            <a:r>
              <a:rPr kumimoji="1" lang="en-US" altLang="zh-CN">
                <a:solidFill>
                  <a:srgbClr val="000000"/>
                </a:solidFill>
                <a:latin typeface="楷体_GB2312" pitchFamily="49" charset="-122"/>
              </a:rPr>
              <a:t>1</a:t>
            </a:r>
            <a:r>
              <a:rPr kumimoji="1" lang="zh-CN" altLang="en-US">
                <a:solidFill>
                  <a:srgbClr val="000000"/>
                </a:solidFill>
                <a:latin typeface="楷体_GB2312" pitchFamily="49" charset="-122"/>
              </a:rPr>
              <a:t>个人大</a:t>
            </a:r>
            <a:r>
              <a:rPr kumimoji="1" lang="en-US" altLang="zh-CN">
                <a:solidFill>
                  <a:srgbClr val="000000"/>
                </a:solidFill>
                <a:latin typeface="楷体_GB2312" pitchFamily="49" charset="-122"/>
              </a:rPr>
              <a:t>2</a:t>
            </a:r>
            <a:r>
              <a:rPr kumimoji="1" lang="zh-CN" altLang="en-US">
                <a:solidFill>
                  <a:srgbClr val="000000"/>
                </a:solidFill>
                <a:latin typeface="楷体_GB2312" pitchFamily="49" charset="-122"/>
              </a:rPr>
              <a:t>岁。最后问第一个人多少岁，他说他</a:t>
            </a:r>
            <a:r>
              <a:rPr kumimoji="1" lang="en-US" altLang="zh-CN">
                <a:solidFill>
                  <a:srgbClr val="000000"/>
                </a:solidFill>
                <a:latin typeface="楷体_GB2312" pitchFamily="49" charset="-122"/>
              </a:rPr>
              <a:t>10</a:t>
            </a:r>
            <a:r>
              <a:rPr kumimoji="1" lang="zh-CN" altLang="en-US">
                <a:solidFill>
                  <a:srgbClr val="000000"/>
                </a:solidFill>
                <a:latin typeface="楷体_GB2312" pitchFamily="49" charset="-122"/>
              </a:rPr>
              <a:t>岁，求第</a:t>
            </a:r>
            <a:r>
              <a:rPr kumimoji="1" lang="en-US" altLang="zh-CN">
                <a:solidFill>
                  <a:srgbClr val="000000"/>
                </a:solidFill>
                <a:latin typeface="楷体_GB2312" pitchFamily="49" charset="-122"/>
              </a:rPr>
              <a:t>5</a:t>
            </a:r>
            <a:r>
              <a:rPr kumimoji="1" lang="zh-CN" altLang="en-US">
                <a:solidFill>
                  <a:srgbClr val="000000"/>
                </a:solidFill>
                <a:latin typeface="楷体_GB2312" pitchFamily="49" charset="-122"/>
              </a:rPr>
              <a:t>个人多少岁？</a:t>
            </a:r>
          </a:p>
        </p:txBody>
      </p:sp>
      <p:sp>
        <p:nvSpPr>
          <p:cNvPr id="365575" name="Rectangle 7"/>
          <p:cNvSpPr>
            <a:spLocks noGrp="1" noChangeArrowheads="1"/>
          </p:cNvSpPr>
          <p:nvPr>
            <p:ph type="title" idx="4294967295"/>
          </p:nvPr>
        </p:nvSpPr>
        <p:spPr/>
        <p:txBody>
          <a:bodyPr/>
          <a:lstStyle/>
          <a:p>
            <a:pPr algn="l">
              <a:defRPr/>
            </a:pPr>
            <a:r>
              <a:rPr lang="en-US" altLang="zh-CN" dirty="0" smtClean="0">
                <a:solidFill>
                  <a:srgbClr val="C00000"/>
                </a:solidFill>
                <a:ea typeface="楷体_GB2312" pitchFamily="49" charset="-122"/>
                <a:sym typeface="Wingdings" panose="05000000000000000000" pitchFamily="2" charset="2"/>
              </a:rPr>
              <a:t>【</a:t>
            </a:r>
            <a:r>
              <a:rPr lang="zh-CN" altLang="en-US" dirty="0" smtClean="0">
                <a:solidFill>
                  <a:srgbClr val="C00000"/>
                </a:solidFill>
                <a:ea typeface="楷体_GB2312" pitchFamily="49" charset="-122"/>
                <a:sym typeface="Wingdings" panose="05000000000000000000" pitchFamily="2" charset="2"/>
              </a:rPr>
              <a:t>例</a:t>
            </a:r>
            <a:r>
              <a:rPr lang="en-US" altLang="zh-CN" dirty="0" smtClean="0">
                <a:solidFill>
                  <a:srgbClr val="C00000"/>
                </a:solidFill>
                <a:ea typeface="楷体_GB2312" pitchFamily="49" charset="-122"/>
                <a:sym typeface="Wingdings" panose="05000000000000000000" pitchFamily="2" charset="2"/>
              </a:rPr>
              <a:t>1】</a:t>
            </a:r>
            <a:r>
              <a:rPr lang="zh-CN" altLang="en-US" dirty="0" smtClean="0">
                <a:solidFill>
                  <a:srgbClr val="C00000"/>
                </a:solidFill>
                <a:ea typeface="楷体_GB2312" pitchFamily="49" charset="-122"/>
                <a:sym typeface="Wingdings" panose="05000000000000000000" pitchFamily="2" charset="2"/>
              </a:rPr>
              <a:t>年龄问题</a:t>
            </a:r>
            <a:endParaRPr lang="zh-CN" altLang="en-US" sz="3200" dirty="0">
              <a:solidFill>
                <a:srgbClr val="C00000"/>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42688937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5573">
                                            <p:txEl>
                                              <p:pRg st="0" end="0"/>
                                            </p:txEl>
                                          </p:spTgt>
                                        </p:tgtEl>
                                        <p:attrNameLst>
                                          <p:attrName>style.visibility</p:attrName>
                                        </p:attrNameLst>
                                      </p:cBhvr>
                                      <p:to>
                                        <p:strVal val="visible"/>
                                      </p:to>
                                    </p:set>
                                    <p:animEffect transition="in" filter="blinds(horizontal)">
                                      <p:cBhvr>
                                        <p:cTn id="7" dur="500"/>
                                        <p:tgtEl>
                                          <p:spTgt spid="3655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19001" y="4984"/>
            <a:ext cx="4724998" cy="4725000"/>
          </a:xfrm>
          <a:custGeom>
            <a:avLst/>
            <a:gdLst/>
            <a:ahLst/>
            <a:cxnLst/>
            <a:rect l="l" t="t" r="r" b="b"/>
            <a:pathLst>
              <a:path w="4724998" h="4725000">
                <a:moveTo>
                  <a:pt x="4724998" y="0"/>
                </a:moveTo>
                <a:lnTo>
                  <a:pt x="0" y="0"/>
                </a:lnTo>
                <a:lnTo>
                  <a:pt x="15659" y="387481"/>
                </a:lnTo>
                <a:lnTo>
                  <a:pt x="61829" y="766337"/>
                </a:lnTo>
                <a:lnTo>
                  <a:pt x="137292" y="1135353"/>
                </a:lnTo>
                <a:lnTo>
                  <a:pt x="240833" y="1493314"/>
                </a:lnTo>
                <a:lnTo>
                  <a:pt x="371238" y="1839002"/>
                </a:lnTo>
                <a:lnTo>
                  <a:pt x="527289" y="2171203"/>
                </a:lnTo>
                <a:lnTo>
                  <a:pt x="707772" y="2488700"/>
                </a:lnTo>
                <a:lnTo>
                  <a:pt x="911472" y="2790279"/>
                </a:lnTo>
                <a:lnTo>
                  <a:pt x="1137171" y="3074722"/>
                </a:lnTo>
                <a:lnTo>
                  <a:pt x="1383656" y="3340815"/>
                </a:lnTo>
                <a:lnTo>
                  <a:pt x="1649710" y="3587342"/>
                </a:lnTo>
                <a:lnTo>
                  <a:pt x="1934118" y="3813087"/>
                </a:lnTo>
                <a:lnTo>
                  <a:pt x="2235664" y="4016834"/>
                </a:lnTo>
                <a:lnTo>
                  <a:pt x="2553133" y="4197367"/>
                </a:lnTo>
                <a:lnTo>
                  <a:pt x="2885310" y="4353471"/>
                </a:lnTo>
                <a:lnTo>
                  <a:pt x="3230977" y="4483930"/>
                </a:lnTo>
                <a:lnTo>
                  <a:pt x="3588921" y="4587528"/>
                </a:lnTo>
                <a:lnTo>
                  <a:pt x="3957926" y="4663050"/>
                </a:lnTo>
                <a:lnTo>
                  <a:pt x="4336775" y="4709279"/>
                </a:lnTo>
                <a:lnTo>
                  <a:pt x="4724253" y="4725000"/>
                </a:lnTo>
                <a:lnTo>
                  <a:pt x="4724998" y="0"/>
                </a:lnTo>
                <a:close/>
              </a:path>
            </a:pathLst>
          </a:custGeom>
          <a:solidFill>
            <a:srgbClr val="D8EACC"/>
          </a:solidFill>
        </p:spPr>
        <p:txBody>
          <a:bodyPr wrap="square" lIns="0" tIns="0" rIns="0" bIns="0" rtlCol="0">
            <a:noAutofit/>
          </a:bodyPr>
          <a:lstStyle/>
          <a:p>
            <a:endParaRPr/>
          </a:p>
        </p:txBody>
      </p:sp>
      <p:sp>
        <p:nvSpPr>
          <p:cNvPr id="3" name="object 3"/>
          <p:cNvSpPr/>
          <p:nvPr/>
        </p:nvSpPr>
        <p:spPr>
          <a:xfrm>
            <a:off x="670736" y="1427528"/>
            <a:ext cx="7765161" cy="1"/>
          </a:xfrm>
          <a:custGeom>
            <a:avLst/>
            <a:gdLst/>
            <a:ahLst/>
            <a:cxnLst/>
            <a:rect l="l" t="t" r="r" b="b"/>
            <a:pathLst>
              <a:path w="7765161" h="1">
                <a:moveTo>
                  <a:pt x="7765161" y="0"/>
                </a:moveTo>
                <a:lnTo>
                  <a:pt x="0" y="1"/>
                </a:lnTo>
              </a:path>
            </a:pathLst>
          </a:custGeom>
          <a:ln w="12700">
            <a:solidFill>
              <a:srgbClr val="5B9BD5"/>
            </a:solidFill>
          </a:ln>
        </p:spPr>
        <p:txBody>
          <a:bodyPr wrap="square" lIns="0" tIns="0" rIns="0" bIns="0" rtlCol="0">
            <a:noAutofit/>
          </a:bodyPr>
          <a:lstStyle/>
          <a:p>
            <a:endParaRPr/>
          </a:p>
        </p:txBody>
      </p:sp>
      <p:sp>
        <p:nvSpPr>
          <p:cNvPr id="4" name="object 4"/>
          <p:cNvSpPr/>
          <p:nvPr/>
        </p:nvSpPr>
        <p:spPr>
          <a:xfrm>
            <a:off x="7534495" y="162039"/>
            <a:ext cx="1162616" cy="490654"/>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txBox="1">
            <a:spLocks noGrp="1"/>
          </p:cNvSpPr>
          <p:nvPr>
            <p:ph type="title"/>
          </p:nvPr>
        </p:nvSpPr>
        <p:spPr>
          <a:prstGeom prst="rect">
            <a:avLst/>
          </a:prstGeom>
        </p:spPr>
        <p:txBody>
          <a:bodyPr vert="horz" wrap="square" lIns="0" tIns="0" rIns="0" bIns="0" rtlCol="0">
            <a:noAutofit/>
          </a:bodyPr>
          <a:lstStyle/>
          <a:p>
            <a:pPr marL="937894">
              <a:lnSpc>
                <a:spcPct val="100000"/>
              </a:lnSpc>
            </a:pPr>
            <a:r>
              <a:rPr sz="2950" b="1" spc="25" dirty="0" smtClean="0">
                <a:solidFill>
                  <a:srgbClr val="1F4E79"/>
                </a:solidFill>
                <a:latin typeface="Microsoft JhengHei"/>
                <a:cs typeface="Microsoft JhengHei"/>
              </a:rPr>
              <a:t>数的计算</a:t>
            </a:r>
            <a:endParaRPr sz="2950" b="1" dirty="0">
              <a:latin typeface="Microsoft JhengHei"/>
              <a:cs typeface="Microsoft JhengHei"/>
            </a:endParaRPr>
          </a:p>
        </p:txBody>
      </p:sp>
      <p:sp>
        <p:nvSpPr>
          <p:cNvPr id="6" name="object 6"/>
          <p:cNvSpPr txBox="1">
            <a:spLocks noGrp="1"/>
          </p:cNvSpPr>
          <p:nvPr>
            <p:ph type="body" idx="1"/>
          </p:nvPr>
        </p:nvSpPr>
        <p:spPr>
          <a:xfrm>
            <a:off x="704559" y="1751076"/>
            <a:ext cx="7734881" cy="2649532"/>
          </a:xfrm>
          <a:prstGeom prst="rect">
            <a:avLst/>
          </a:prstGeom>
        </p:spPr>
        <p:txBody>
          <a:bodyPr vert="horz" wrap="square" lIns="0" tIns="0" rIns="0" bIns="0" rtlCol="0">
            <a:noAutofit/>
          </a:bodyPr>
          <a:lstStyle/>
          <a:p>
            <a:pPr marL="12700">
              <a:lnSpc>
                <a:spcPct val="120000"/>
              </a:lnSpc>
            </a:pPr>
            <a:r>
              <a:rPr sz="2100" b="1" dirty="0" err="1" smtClean="0">
                <a:solidFill>
                  <a:srgbClr val="2E75B6"/>
                </a:solidFill>
                <a:latin typeface="Times New Roman" panose="02020603050405020304" pitchFamily="18" charset="0"/>
                <a:cs typeface="Times New Roman" panose="02020603050405020304" pitchFamily="18" charset="0"/>
              </a:rPr>
              <a:t>这样的话每个数字最多只会只计算一次，因为一旦计算完成就会被存下来，便于日后使用。这样的思想被称为</a:t>
            </a:r>
            <a:r>
              <a:rPr sz="2100" b="1" dirty="0" err="1" smtClean="0">
                <a:solidFill>
                  <a:srgbClr val="ED7D31"/>
                </a:solidFill>
                <a:latin typeface="Times New Roman" panose="02020603050405020304" pitchFamily="18" charset="0"/>
                <a:cs typeface="Times New Roman" panose="02020603050405020304" pitchFamily="18" charset="0"/>
              </a:rPr>
              <a:t>记忆化搜索</a:t>
            </a:r>
            <a:r>
              <a:rPr sz="2100" b="1" dirty="0" smtClean="0">
                <a:solidFill>
                  <a:srgbClr val="2E75B6"/>
                </a:solidFill>
                <a:latin typeface="Times New Roman" panose="02020603050405020304" pitchFamily="18" charset="0"/>
                <a:cs typeface="Times New Roman" panose="02020603050405020304" pitchFamily="18" charset="0"/>
              </a:rPr>
              <a:t>。</a:t>
            </a:r>
            <a:endParaRPr sz="2100" b="1" dirty="0">
              <a:latin typeface="Times New Roman" panose="02020603050405020304" pitchFamily="18" charset="0"/>
              <a:cs typeface="Times New Roman" panose="02020603050405020304" pitchFamily="18" charset="0"/>
            </a:endParaRPr>
          </a:p>
          <a:p>
            <a:pPr marL="12700" marR="201295">
              <a:lnSpc>
                <a:spcPct val="120000"/>
              </a:lnSpc>
            </a:pPr>
            <a:r>
              <a:rPr sz="2100" b="1" dirty="0" err="1" smtClean="0">
                <a:solidFill>
                  <a:srgbClr val="2E75B6"/>
                </a:solidFill>
                <a:latin typeface="Times New Roman" panose="02020603050405020304" pitchFamily="18" charset="0"/>
                <a:cs typeface="Times New Roman" panose="02020603050405020304" pitchFamily="18" charset="0"/>
              </a:rPr>
              <a:t>本题可以写出递推式</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85" dirty="0" smtClean="0">
                <a:solidFill>
                  <a:srgbClr val="ED7D31"/>
                </a:solidFill>
                <a:latin typeface="Times New Roman" panose="02020603050405020304" pitchFamily="18" charset="0"/>
                <a:cs typeface="Times New Roman" panose="02020603050405020304" pitchFamily="18" charset="0"/>
              </a:rPr>
              <a:t>f[</a:t>
            </a:r>
            <a:r>
              <a:rPr sz="2100" b="1" spc="-75" dirty="0" smtClean="0">
                <a:solidFill>
                  <a:srgbClr val="ED7D31"/>
                </a:solidFill>
                <a:latin typeface="Times New Roman" panose="02020603050405020304" pitchFamily="18" charset="0"/>
                <a:cs typeface="Times New Roman" panose="02020603050405020304" pitchFamily="18" charset="0"/>
              </a:rPr>
              <a:t>i</a:t>
            </a:r>
            <a:r>
              <a:rPr sz="2100" b="1" spc="-70" dirty="0" smtClean="0">
                <a:solidFill>
                  <a:srgbClr val="ED7D31"/>
                </a:solidFill>
                <a:latin typeface="Times New Roman" panose="02020603050405020304" pitchFamily="18" charset="0"/>
                <a:cs typeface="Times New Roman" panose="02020603050405020304" pitchFamily="18" charset="0"/>
              </a:rPr>
              <a:t>]</a:t>
            </a:r>
            <a:r>
              <a:rPr sz="2100" b="1" spc="45" dirty="0" smtClean="0">
                <a:solidFill>
                  <a:srgbClr val="ED7D31"/>
                </a:solidFill>
                <a:latin typeface="Times New Roman" panose="02020603050405020304" pitchFamily="18" charset="0"/>
                <a:cs typeface="Times New Roman" panose="02020603050405020304" pitchFamily="18" charset="0"/>
              </a:rPr>
              <a:t> </a:t>
            </a:r>
            <a:r>
              <a:rPr sz="2100" b="1" spc="-155" dirty="0" smtClean="0">
                <a:solidFill>
                  <a:srgbClr val="ED7D31"/>
                </a:solidFill>
                <a:latin typeface="Times New Roman" panose="02020603050405020304" pitchFamily="18" charset="0"/>
                <a:cs typeface="Times New Roman" panose="02020603050405020304" pitchFamily="18" charset="0"/>
              </a:rPr>
              <a:t>=</a:t>
            </a:r>
            <a:r>
              <a:rPr sz="2100" b="1" spc="45" dirty="0" smtClean="0">
                <a:solidFill>
                  <a:srgbClr val="ED7D31"/>
                </a:solidFill>
                <a:latin typeface="Times New Roman" panose="02020603050405020304" pitchFamily="18" charset="0"/>
                <a:cs typeface="Times New Roman" panose="02020603050405020304" pitchFamily="18" charset="0"/>
              </a:rPr>
              <a:t> </a:t>
            </a:r>
            <a:r>
              <a:rPr sz="2100" b="1" spc="-125" dirty="0" smtClean="0">
                <a:solidFill>
                  <a:srgbClr val="ED7D31"/>
                </a:solidFill>
                <a:latin typeface="Times New Roman" panose="02020603050405020304" pitchFamily="18" charset="0"/>
                <a:cs typeface="Times New Roman" panose="02020603050405020304" pitchFamily="18" charset="0"/>
              </a:rPr>
              <a:t>1</a:t>
            </a:r>
            <a:r>
              <a:rPr sz="2100" b="1" spc="55" dirty="0" smtClean="0">
                <a:solidFill>
                  <a:srgbClr val="ED7D31"/>
                </a:solidFill>
                <a:latin typeface="Times New Roman" panose="02020603050405020304" pitchFamily="18" charset="0"/>
                <a:cs typeface="Times New Roman" panose="02020603050405020304" pitchFamily="18" charset="0"/>
              </a:rPr>
              <a:t> </a:t>
            </a:r>
            <a:r>
              <a:rPr sz="2100" b="1" spc="-155" dirty="0" smtClean="0">
                <a:solidFill>
                  <a:srgbClr val="ED7D31"/>
                </a:solidFill>
                <a:latin typeface="Times New Roman" panose="02020603050405020304" pitchFamily="18" charset="0"/>
                <a:cs typeface="Times New Roman" panose="02020603050405020304" pitchFamily="18" charset="0"/>
              </a:rPr>
              <a:t>+</a:t>
            </a:r>
            <a:r>
              <a:rPr sz="2100" b="1" spc="45" dirty="0" smtClean="0">
                <a:solidFill>
                  <a:srgbClr val="ED7D31"/>
                </a:solidFill>
                <a:latin typeface="Times New Roman" panose="02020603050405020304" pitchFamily="18" charset="0"/>
                <a:cs typeface="Times New Roman" panose="02020603050405020304" pitchFamily="18" charset="0"/>
              </a:rPr>
              <a:t> </a:t>
            </a:r>
            <a:r>
              <a:rPr sz="2100" b="1" spc="-95" dirty="0" smtClean="0">
                <a:solidFill>
                  <a:srgbClr val="ED7D31"/>
                </a:solidFill>
                <a:latin typeface="Times New Roman" panose="02020603050405020304" pitchFamily="18" charset="0"/>
                <a:cs typeface="Times New Roman" panose="02020603050405020304" pitchFamily="18" charset="0"/>
              </a:rPr>
              <a:t>f</a:t>
            </a:r>
            <a:r>
              <a:rPr sz="2100" b="1" spc="-75" dirty="0" smtClean="0">
                <a:solidFill>
                  <a:srgbClr val="ED7D31"/>
                </a:solidFill>
                <a:latin typeface="Times New Roman" panose="02020603050405020304" pitchFamily="18" charset="0"/>
                <a:cs typeface="Times New Roman" panose="02020603050405020304" pitchFamily="18" charset="0"/>
              </a:rPr>
              <a:t>[</a:t>
            </a:r>
            <a:r>
              <a:rPr sz="2100" b="1" spc="-120" dirty="0" smtClean="0">
                <a:solidFill>
                  <a:srgbClr val="ED7D31"/>
                </a:solidFill>
                <a:latin typeface="Times New Roman" panose="02020603050405020304" pitchFamily="18" charset="0"/>
                <a:cs typeface="Times New Roman" panose="02020603050405020304" pitchFamily="18" charset="0"/>
              </a:rPr>
              <a:t>1</a:t>
            </a:r>
            <a:r>
              <a:rPr sz="2100" b="1" spc="-70" dirty="0" smtClean="0">
                <a:solidFill>
                  <a:srgbClr val="ED7D31"/>
                </a:solidFill>
                <a:latin typeface="Times New Roman" panose="02020603050405020304" pitchFamily="18" charset="0"/>
                <a:cs typeface="Times New Roman" panose="02020603050405020304" pitchFamily="18" charset="0"/>
              </a:rPr>
              <a:t>]</a:t>
            </a:r>
            <a:r>
              <a:rPr sz="2100" b="1" spc="45" dirty="0" smtClean="0">
                <a:solidFill>
                  <a:srgbClr val="ED7D31"/>
                </a:solidFill>
                <a:latin typeface="Times New Roman" panose="02020603050405020304" pitchFamily="18" charset="0"/>
                <a:cs typeface="Times New Roman" panose="02020603050405020304" pitchFamily="18" charset="0"/>
              </a:rPr>
              <a:t> </a:t>
            </a:r>
            <a:r>
              <a:rPr sz="2100" b="1" spc="-155" dirty="0" smtClean="0">
                <a:solidFill>
                  <a:srgbClr val="ED7D31"/>
                </a:solidFill>
                <a:latin typeface="Times New Roman" panose="02020603050405020304" pitchFamily="18" charset="0"/>
                <a:cs typeface="Times New Roman" panose="02020603050405020304" pitchFamily="18" charset="0"/>
              </a:rPr>
              <a:t>+</a:t>
            </a:r>
            <a:r>
              <a:rPr sz="2100" b="1" spc="45" dirty="0" smtClean="0">
                <a:solidFill>
                  <a:srgbClr val="ED7D31"/>
                </a:solidFill>
                <a:latin typeface="Times New Roman" panose="02020603050405020304" pitchFamily="18" charset="0"/>
                <a:cs typeface="Times New Roman" panose="02020603050405020304" pitchFamily="18" charset="0"/>
              </a:rPr>
              <a:t> </a:t>
            </a:r>
            <a:r>
              <a:rPr sz="2100" b="1" spc="-95" dirty="0" smtClean="0">
                <a:solidFill>
                  <a:srgbClr val="ED7D31"/>
                </a:solidFill>
                <a:latin typeface="Times New Roman" panose="02020603050405020304" pitchFamily="18" charset="0"/>
                <a:cs typeface="Times New Roman" panose="02020603050405020304" pitchFamily="18" charset="0"/>
              </a:rPr>
              <a:t>f</a:t>
            </a:r>
            <a:r>
              <a:rPr sz="2100" b="1" spc="-75" dirty="0" smtClean="0">
                <a:solidFill>
                  <a:srgbClr val="ED7D31"/>
                </a:solidFill>
                <a:latin typeface="Times New Roman" panose="02020603050405020304" pitchFamily="18" charset="0"/>
                <a:cs typeface="Times New Roman" panose="02020603050405020304" pitchFamily="18" charset="0"/>
              </a:rPr>
              <a:t>[</a:t>
            </a:r>
            <a:r>
              <a:rPr sz="2100" b="1" spc="-120" dirty="0" smtClean="0">
                <a:solidFill>
                  <a:srgbClr val="ED7D31"/>
                </a:solidFill>
                <a:latin typeface="Times New Roman" panose="02020603050405020304" pitchFamily="18" charset="0"/>
                <a:cs typeface="Times New Roman" panose="02020603050405020304" pitchFamily="18" charset="0"/>
              </a:rPr>
              <a:t>2</a:t>
            </a:r>
            <a:r>
              <a:rPr sz="2100" b="1" spc="-70" dirty="0" smtClean="0">
                <a:solidFill>
                  <a:srgbClr val="ED7D31"/>
                </a:solidFill>
                <a:latin typeface="Times New Roman" panose="02020603050405020304" pitchFamily="18" charset="0"/>
                <a:cs typeface="Times New Roman" panose="02020603050405020304" pitchFamily="18" charset="0"/>
              </a:rPr>
              <a:t>]</a:t>
            </a:r>
            <a:r>
              <a:rPr sz="2100" b="1" spc="45" dirty="0" smtClean="0">
                <a:solidFill>
                  <a:srgbClr val="ED7D31"/>
                </a:solidFill>
                <a:latin typeface="Times New Roman" panose="02020603050405020304" pitchFamily="18" charset="0"/>
                <a:cs typeface="Times New Roman" panose="02020603050405020304" pitchFamily="18" charset="0"/>
              </a:rPr>
              <a:t> </a:t>
            </a:r>
            <a:r>
              <a:rPr sz="2100" b="1" spc="-25" dirty="0" smtClean="0">
                <a:solidFill>
                  <a:srgbClr val="ED7D31"/>
                </a:solidFill>
                <a:latin typeface="Times New Roman" panose="02020603050405020304" pitchFamily="18" charset="0"/>
                <a:cs typeface="Times New Roman" panose="02020603050405020304" pitchFamily="18" charset="0"/>
              </a:rPr>
              <a:t>..</a:t>
            </a:r>
            <a:r>
              <a:rPr sz="2100" b="1" spc="50" dirty="0" smtClean="0">
                <a:solidFill>
                  <a:srgbClr val="ED7D31"/>
                </a:solidFill>
                <a:latin typeface="Times New Roman" panose="02020603050405020304" pitchFamily="18" charset="0"/>
                <a:cs typeface="Times New Roman" panose="02020603050405020304" pitchFamily="18" charset="0"/>
              </a:rPr>
              <a:t> </a:t>
            </a:r>
            <a:r>
              <a:rPr sz="2100" b="1" spc="-155" dirty="0" smtClean="0">
                <a:solidFill>
                  <a:srgbClr val="ED7D31"/>
                </a:solidFill>
                <a:latin typeface="Times New Roman" panose="02020603050405020304" pitchFamily="18" charset="0"/>
                <a:cs typeface="Times New Roman" panose="02020603050405020304" pitchFamily="18" charset="0"/>
              </a:rPr>
              <a:t>+</a:t>
            </a:r>
            <a:r>
              <a:rPr sz="2100" b="1" spc="45" dirty="0" smtClean="0">
                <a:solidFill>
                  <a:srgbClr val="ED7D31"/>
                </a:solidFill>
                <a:latin typeface="Times New Roman" panose="02020603050405020304" pitchFamily="18" charset="0"/>
                <a:cs typeface="Times New Roman" panose="02020603050405020304" pitchFamily="18" charset="0"/>
              </a:rPr>
              <a:t> </a:t>
            </a:r>
            <a:r>
              <a:rPr sz="2100" b="1" spc="-95" dirty="0" smtClean="0">
                <a:solidFill>
                  <a:srgbClr val="ED7D31"/>
                </a:solidFill>
                <a:latin typeface="Times New Roman" panose="02020603050405020304" pitchFamily="18" charset="0"/>
                <a:cs typeface="Times New Roman" panose="02020603050405020304" pitchFamily="18" charset="0"/>
              </a:rPr>
              <a:t>f</a:t>
            </a:r>
            <a:r>
              <a:rPr sz="2100" b="1" spc="-75" dirty="0" smtClean="0">
                <a:solidFill>
                  <a:srgbClr val="ED7D31"/>
                </a:solidFill>
                <a:latin typeface="Times New Roman" panose="02020603050405020304" pitchFamily="18" charset="0"/>
                <a:cs typeface="Times New Roman" panose="02020603050405020304" pitchFamily="18" charset="0"/>
              </a:rPr>
              <a:t>[i</a:t>
            </a:r>
            <a:r>
              <a:rPr sz="2100" b="1" spc="-120" dirty="0" smtClean="0">
                <a:solidFill>
                  <a:srgbClr val="ED7D31"/>
                </a:solidFill>
                <a:latin typeface="Times New Roman" panose="02020603050405020304" pitchFamily="18" charset="0"/>
                <a:cs typeface="Times New Roman" panose="02020603050405020304" pitchFamily="18" charset="0"/>
              </a:rPr>
              <a:t>/2</a:t>
            </a:r>
            <a:r>
              <a:rPr sz="2100" b="1" spc="-75" dirty="0" smtClean="0">
                <a:solidFill>
                  <a:srgbClr val="ED7D31"/>
                </a:solidFill>
                <a:latin typeface="Times New Roman" panose="02020603050405020304" pitchFamily="18" charset="0"/>
                <a:cs typeface="Times New Roman" panose="02020603050405020304" pitchFamily="18" charset="0"/>
              </a:rPr>
              <a:t>]</a:t>
            </a:r>
            <a:r>
              <a:rPr sz="2100" b="1" spc="0" dirty="0" smtClean="0">
                <a:solidFill>
                  <a:srgbClr val="ED7D31"/>
                </a:solidFill>
                <a:latin typeface="Times New Roman" panose="02020603050405020304" pitchFamily="18" charset="0"/>
                <a:cs typeface="Times New Roman" panose="02020603050405020304" pitchFamily="18" charset="0"/>
              </a:rPr>
              <a:t>， </a:t>
            </a:r>
            <a:r>
              <a:rPr sz="2100" b="1" spc="-85" dirty="0" smtClean="0">
                <a:solidFill>
                  <a:srgbClr val="ED7D31"/>
                </a:solidFill>
                <a:latin typeface="Times New Roman" panose="02020603050405020304" pitchFamily="18" charset="0"/>
                <a:cs typeface="Times New Roman" panose="02020603050405020304" pitchFamily="18" charset="0"/>
              </a:rPr>
              <a:t>f[</a:t>
            </a:r>
            <a:r>
              <a:rPr sz="2100" b="1" spc="-120" dirty="0" smtClean="0">
                <a:solidFill>
                  <a:srgbClr val="ED7D31"/>
                </a:solidFill>
                <a:latin typeface="Times New Roman" panose="02020603050405020304" pitchFamily="18" charset="0"/>
                <a:cs typeface="Times New Roman" panose="02020603050405020304" pitchFamily="18" charset="0"/>
              </a:rPr>
              <a:t>1</a:t>
            </a:r>
            <a:r>
              <a:rPr sz="2100" b="1" spc="-70" dirty="0" smtClean="0">
                <a:solidFill>
                  <a:srgbClr val="ED7D31"/>
                </a:solidFill>
                <a:latin typeface="Times New Roman" panose="02020603050405020304" pitchFamily="18" charset="0"/>
                <a:cs typeface="Times New Roman" panose="02020603050405020304" pitchFamily="18" charset="0"/>
              </a:rPr>
              <a:t>]</a:t>
            </a:r>
            <a:r>
              <a:rPr sz="2100" b="1" spc="45" dirty="0" smtClean="0">
                <a:solidFill>
                  <a:srgbClr val="ED7D31"/>
                </a:solidFill>
                <a:latin typeface="Times New Roman" panose="02020603050405020304" pitchFamily="18" charset="0"/>
                <a:cs typeface="Times New Roman" panose="02020603050405020304" pitchFamily="18" charset="0"/>
              </a:rPr>
              <a:t> </a:t>
            </a:r>
            <a:r>
              <a:rPr sz="2100" b="1" spc="-155" dirty="0" smtClean="0">
                <a:solidFill>
                  <a:srgbClr val="ED7D31"/>
                </a:solidFill>
                <a:latin typeface="Times New Roman" panose="02020603050405020304" pitchFamily="18" charset="0"/>
                <a:cs typeface="Times New Roman" panose="02020603050405020304" pitchFamily="18" charset="0"/>
              </a:rPr>
              <a:t>=</a:t>
            </a:r>
            <a:r>
              <a:rPr sz="2100" b="1" spc="45" dirty="0" smtClean="0">
                <a:solidFill>
                  <a:srgbClr val="ED7D31"/>
                </a:solidFill>
                <a:latin typeface="Times New Roman" panose="02020603050405020304" pitchFamily="18" charset="0"/>
                <a:cs typeface="Times New Roman" panose="02020603050405020304" pitchFamily="18" charset="0"/>
              </a:rPr>
              <a:t> </a:t>
            </a:r>
            <a:r>
              <a:rPr sz="2100" b="1" spc="-120" dirty="0" smtClean="0">
                <a:solidFill>
                  <a:srgbClr val="ED7D31"/>
                </a:solidFill>
                <a:latin typeface="Times New Roman" panose="02020603050405020304" pitchFamily="18" charset="0"/>
                <a:cs typeface="Times New Roman" panose="02020603050405020304" pitchFamily="18" charset="0"/>
              </a:rPr>
              <a:t>1</a:t>
            </a:r>
            <a:r>
              <a:rPr sz="2100" b="1" spc="0" dirty="0" smtClean="0">
                <a:solidFill>
                  <a:srgbClr val="2E75B6"/>
                </a:solidFill>
                <a:latin typeface="Times New Roman" panose="02020603050405020304" pitchFamily="18" charset="0"/>
                <a:cs typeface="Times New Roman" panose="02020603050405020304" pitchFamily="18" charset="0"/>
              </a:rPr>
              <a:t>。</a:t>
            </a:r>
            <a:r>
              <a:rPr lang="zh-CN" altLang="en-US" sz="2100" b="1" dirty="0">
                <a:solidFill>
                  <a:srgbClr val="2E75B6"/>
                </a:solidFill>
                <a:latin typeface="Times New Roman" panose="02020603050405020304" pitchFamily="18" charset="0"/>
                <a:cs typeface="Times New Roman" panose="02020603050405020304" pitchFamily="18" charset="0"/>
              </a:rPr>
              <a:t>可以</a:t>
            </a:r>
            <a:r>
              <a:rPr sz="2100" b="1" spc="0" dirty="0" err="1" smtClean="0">
                <a:solidFill>
                  <a:srgbClr val="2E75B6"/>
                </a:solidFill>
                <a:latin typeface="Times New Roman" panose="02020603050405020304" pitchFamily="18" charset="0"/>
                <a:cs typeface="Times New Roman" panose="02020603050405020304" pitchFamily="18" charset="0"/>
              </a:rPr>
              <a:t>尝试使用</a:t>
            </a:r>
            <a:r>
              <a:rPr sz="2100" b="1" spc="0" dirty="0" err="1" smtClean="0">
                <a:solidFill>
                  <a:srgbClr val="ED7D31"/>
                </a:solidFill>
                <a:latin typeface="Times New Roman" panose="02020603050405020304" pitchFamily="18" charset="0"/>
                <a:cs typeface="Times New Roman" panose="02020603050405020304" pitchFamily="18" charset="0"/>
              </a:rPr>
              <a:t>递推</a:t>
            </a:r>
            <a:r>
              <a:rPr sz="2100" b="1" spc="0" dirty="0" err="1" smtClean="0">
                <a:solidFill>
                  <a:srgbClr val="2E75B6"/>
                </a:solidFill>
                <a:latin typeface="Times New Roman" panose="02020603050405020304" pitchFamily="18" charset="0"/>
                <a:cs typeface="Times New Roman" panose="02020603050405020304" pitchFamily="18" charset="0"/>
              </a:rPr>
              <a:t>求解本题</a:t>
            </a:r>
            <a:r>
              <a:rPr sz="2100" b="1" spc="0" dirty="0" smtClean="0">
                <a:solidFill>
                  <a:srgbClr val="2E75B6"/>
                </a:solidFill>
                <a:latin typeface="Times New Roman" panose="02020603050405020304" pitchFamily="18" charset="0"/>
                <a:cs typeface="Times New Roman" panose="02020603050405020304" pitchFamily="18" charset="0"/>
              </a:rPr>
              <a:t>。</a:t>
            </a:r>
            <a:endParaRPr sz="2100" b="1" dirty="0">
              <a:latin typeface="Times New Roman" panose="02020603050405020304" pitchFamily="18" charset="0"/>
              <a:cs typeface="Times New Roman" panose="02020603050405020304" pitchFamily="18" charset="0"/>
            </a:endParaRPr>
          </a:p>
          <a:p>
            <a:pPr marL="12700" marR="12700">
              <a:lnSpc>
                <a:spcPct val="120000"/>
              </a:lnSpc>
            </a:pPr>
            <a:r>
              <a:rPr sz="2100" b="1" dirty="0" err="1" smtClean="0">
                <a:solidFill>
                  <a:srgbClr val="2E75B6"/>
                </a:solidFill>
                <a:latin typeface="Times New Roman" panose="02020603050405020304" pitchFamily="18" charset="0"/>
                <a:cs typeface="Times New Roman" panose="02020603050405020304" pitchFamily="18" charset="0"/>
              </a:rPr>
              <a:t>有的情况下进行递推，需要求出</a:t>
            </a:r>
            <a:r>
              <a:rPr sz="2100" b="1" dirty="0" err="1" smtClean="0">
                <a:solidFill>
                  <a:srgbClr val="ED7D31"/>
                </a:solidFill>
                <a:latin typeface="Times New Roman" panose="02020603050405020304" pitchFamily="18" charset="0"/>
                <a:cs typeface="Times New Roman" panose="02020603050405020304" pitchFamily="18" charset="0"/>
              </a:rPr>
              <a:t>初始条件</a:t>
            </a:r>
            <a:r>
              <a:rPr sz="2100" b="1" dirty="0" err="1" smtClean="0">
                <a:solidFill>
                  <a:srgbClr val="2E75B6"/>
                </a:solidFill>
                <a:latin typeface="Times New Roman" panose="02020603050405020304" pitchFamily="18" charset="0"/>
                <a:cs typeface="Times New Roman" panose="02020603050405020304" pitchFamily="18" charset="0"/>
              </a:rPr>
              <a:t>，还需要确定</a:t>
            </a:r>
            <a:r>
              <a:rPr sz="2100" b="1" dirty="0" err="1" smtClean="0">
                <a:solidFill>
                  <a:srgbClr val="ED7D31"/>
                </a:solidFill>
                <a:latin typeface="Times New Roman" panose="02020603050405020304" pitchFamily="18" charset="0"/>
                <a:cs typeface="Times New Roman" panose="02020603050405020304" pitchFamily="18" charset="0"/>
              </a:rPr>
              <a:t>递推顺序</a:t>
            </a:r>
            <a:r>
              <a:rPr sz="2100" b="1" dirty="0" smtClean="0">
                <a:solidFill>
                  <a:srgbClr val="ED7D31"/>
                </a:solidFill>
                <a:latin typeface="Times New Roman" panose="02020603050405020304" pitchFamily="18" charset="0"/>
                <a:cs typeface="Times New Roman" panose="02020603050405020304" pitchFamily="18" charset="0"/>
              </a:rPr>
              <a:t>、 </a:t>
            </a:r>
            <a:r>
              <a:rPr sz="2100" b="1" dirty="0" smtClean="0">
                <a:solidFill>
                  <a:srgbClr val="2E75B6"/>
                </a:solidFill>
                <a:latin typeface="Times New Roman" panose="02020603050405020304" pitchFamily="18" charset="0"/>
                <a:cs typeface="Times New Roman" panose="02020603050405020304" pitchFamily="18" charset="0"/>
              </a:rPr>
              <a:t>所以这时使用递归思想会容易一些。</a:t>
            </a:r>
            <a:endParaRPr sz="2100" b="1" dirty="0">
              <a:latin typeface="Times New Roman" panose="02020603050405020304" pitchFamily="18" charset="0"/>
              <a:cs typeface="Times New Roman" panose="02020603050405020304" pitchFamily="18" charset="0"/>
            </a:endParaRPr>
          </a:p>
        </p:txBody>
      </p:sp>
      <p:sp>
        <p:nvSpPr>
          <p:cNvPr id="7" name="object 7"/>
          <p:cNvSpPr/>
          <p:nvPr/>
        </p:nvSpPr>
        <p:spPr>
          <a:xfrm>
            <a:off x="3286494" y="4279421"/>
            <a:ext cx="2521231" cy="2068040"/>
          </a:xfrm>
          <a:prstGeom prst="rect">
            <a:avLst/>
          </a:prstGeom>
          <a:blipFill>
            <a:blip r:embed="rId3" cstate="print"/>
            <a:stretch>
              <a:fillRect/>
            </a:stretch>
          </a:blipFill>
        </p:spPr>
        <p:txBody>
          <a:bodyPr wrap="square" lIns="0" tIns="0" rIns="0" bIns="0" rtlCol="0">
            <a:noAutofit/>
          </a:bodyPr>
          <a:lstStyle/>
          <a:p>
            <a:endParaRPr/>
          </a:p>
        </p:txBody>
      </p:sp>
      <p:sp>
        <p:nvSpPr>
          <p:cNvPr id="8" name="object 8"/>
          <p:cNvSpPr/>
          <p:nvPr/>
        </p:nvSpPr>
        <p:spPr>
          <a:xfrm>
            <a:off x="3286494" y="4268516"/>
            <a:ext cx="2530757" cy="2077565"/>
          </a:xfrm>
          <a:custGeom>
            <a:avLst/>
            <a:gdLst/>
            <a:ahLst/>
            <a:cxnLst/>
            <a:rect l="l" t="t" r="r" b="b"/>
            <a:pathLst>
              <a:path w="2530757" h="2077565">
                <a:moveTo>
                  <a:pt x="0" y="0"/>
                </a:moveTo>
                <a:lnTo>
                  <a:pt x="2530757" y="0"/>
                </a:lnTo>
                <a:lnTo>
                  <a:pt x="2530757" y="2077565"/>
                </a:lnTo>
                <a:lnTo>
                  <a:pt x="0" y="2077565"/>
                </a:lnTo>
                <a:lnTo>
                  <a:pt x="0" y="0"/>
                </a:lnTo>
                <a:close/>
              </a:path>
            </a:pathLst>
          </a:custGeom>
          <a:ln w="9525">
            <a:solidFill>
              <a:srgbClr val="4472C4"/>
            </a:solidFill>
          </a:ln>
        </p:spPr>
        <p:txBody>
          <a:bodyPr wrap="square" lIns="0" tIns="0" rIns="0" bIns="0" rtlCol="0">
            <a:noAutofit/>
          </a:bodyPr>
          <a:lstStyle/>
          <a:p>
            <a:endParaRPr/>
          </a:p>
        </p:txBody>
      </p:sp>
      <p:sp>
        <p:nvSpPr>
          <p:cNvPr id="9" name="object 9"/>
          <p:cNvSpPr/>
          <p:nvPr/>
        </p:nvSpPr>
        <p:spPr>
          <a:xfrm>
            <a:off x="3487313" y="5408014"/>
            <a:ext cx="345551" cy="819947"/>
          </a:xfrm>
          <a:custGeom>
            <a:avLst/>
            <a:gdLst/>
            <a:ahLst/>
            <a:cxnLst/>
            <a:rect l="l" t="t" r="r" b="b"/>
            <a:pathLst>
              <a:path w="345551" h="819947">
                <a:moveTo>
                  <a:pt x="0" y="0"/>
                </a:moveTo>
                <a:lnTo>
                  <a:pt x="345551" y="0"/>
                </a:lnTo>
                <a:lnTo>
                  <a:pt x="345551" y="819947"/>
                </a:lnTo>
                <a:lnTo>
                  <a:pt x="0" y="819947"/>
                </a:lnTo>
                <a:lnTo>
                  <a:pt x="0" y="0"/>
                </a:lnTo>
                <a:close/>
              </a:path>
            </a:pathLst>
          </a:custGeom>
          <a:ln w="12700">
            <a:solidFill>
              <a:srgbClr val="FF0000"/>
            </a:solidFill>
          </a:ln>
        </p:spPr>
        <p:txBody>
          <a:bodyPr wrap="square" lIns="0" tIns="0" rIns="0" bIns="0" rtlCol="0">
            <a:noAutofit/>
          </a:bodyPr>
          <a:lstStyle/>
          <a:p>
            <a:endParaRPr/>
          </a:p>
        </p:txBody>
      </p:sp>
      <p:sp>
        <p:nvSpPr>
          <p:cNvPr id="10" name="object 10"/>
          <p:cNvSpPr/>
          <p:nvPr/>
        </p:nvSpPr>
        <p:spPr>
          <a:xfrm>
            <a:off x="4852751" y="4959699"/>
            <a:ext cx="345551" cy="819947"/>
          </a:xfrm>
          <a:custGeom>
            <a:avLst/>
            <a:gdLst/>
            <a:ahLst/>
            <a:cxnLst/>
            <a:rect l="l" t="t" r="r" b="b"/>
            <a:pathLst>
              <a:path w="345551" h="819947">
                <a:moveTo>
                  <a:pt x="0" y="0"/>
                </a:moveTo>
                <a:lnTo>
                  <a:pt x="345551" y="0"/>
                </a:lnTo>
                <a:lnTo>
                  <a:pt x="345551" y="819947"/>
                </a:lnTo>
                <a:lnTo>
                  <a:pt x="0" y="819947"/>
                </a:lnTo>
                <a:lnTo>
                  <a:pt x="0" y="0"/>
                </a:lnTo>
                <a:close/>
              </a:path>
            </a:pathLst>
          </a:custGeom>
          <a:ln w="12700">
            <a:solidFill>
              <a:srgbClr val="FF0000"/>
            </a:solidFill>
          </a:ln>
        </p:spPr>
        <p:txBody>
          <a:bodyPr wrap="square" lIns="0" tIns="0" rIns="0" bIns="0" rtlCol="0">
            <a:noAutofit/>
          </a:bodyPr>
          <a:lstStyle/>
          <a:p>
            <a:endParaRPr/>
          </a:p>
        </p:txBody>
      </p:sp>
      <p:sp>
        <p:nvSpPr>
          <p:cNvPr id="11" name="object 11"/>
          <p:cNvSpPr txBox="1"/>
          <p:nvPr/>
        </p:nvSpPr>
        <p:spPr>
          <a:xfrm>
            <a:off x="4277050" y="5964935"/>
            <a:ext cx="1397000" cy="292735"/>
          </a:xfrm>
          <a:prstGeom prst="rect">
            <a:avLst/>
          </a:prstGeom>
        </p:spPr>
        <p:txBody>
          <a:bodyPr vert="horz" wrap="square" lIns="0" tIns="0" rIns="0" bIns="0" rtlCol="0">
            <a:noAutofit/>
          </a:bodyPr>
          <a:lstStyle/>
          <a:p>
            <a:pPr marL="12700">
              <a:lnSpc>
                <a:spcPct val="100000"/>
              </a:lnSpc>
            </a:pPr>
            <a:r>
              <a:rPr sz="1800" dirty="0" smtClean="0">
                <a:solidFill>
                  <a:srgbClr val="ED7D31"/>
                </a:solidFill>
                <a:latin typeface="Microsoft JhengHei"/>
                <a:cs typeface="Microsoft JhengHei"/>
              </a:rPr>
              <a:t>重复利用结果</a:t>
            </a:r>
            <a:endParaRPr sz="1800">
              <a:latin typeface="Microsoft JhengHei"/>
              <a:cs typeface="Microsoft JhengHei"/>
            </a:endParaRPr>
          </a:p>
        </p:txBody>
      </p:sp>
      <p:sp>
        <p:nvSpPr>
          <p:cNvPr id="12" name="object 12"/>
          <p:cNvSpPr/>
          <p:nvPr/>
        </p:nvSpPr>
        <p:spPr>
          <a:xfrm>
            <a:off x="3729781" y="5111476"/>
            <a:ext cx="1253357" cy="518975"/>
          </a:xfrm>
          <a:custGeom>
            <a:avLst/>
            <a:gdLst/>
            <a:ahLst/>
            <a:cxnLst/>
            <a:rect l="l" t="t" r="r" b="b"/>
            <a:pathLst>
              <a:path w="1253357" h="518975">
                <a:moveTo>
                  <a:pt x="1181579" y="32349"/>
                </a:moveTo>
                <a:lnTo>
                  <a:pt x="0" y="513094"/>
                </a:lnTo>
                <a:lnTo>
                  <a:pt x="2392" y="518975"/>
                </a:lnTo>
                <a:lnTo>
                  <a:pt x="1183972" y="38231"/>
                </a:lnTo>
                <a:lnTo>
                  <a:pt x="1181579" y="32349"/>
                </a:lnTo>
                <a:close/>
              </a:path>
              <a:path w="1253357" h="518975">
                <a:moveTo>
                  <a:pt x="1234920" y="27564"/>
                </a:moveTo>
                <a:lnTo>
                  <a:pt x="1193342" y="27564"/>
                </a:lnTo>
                <a:lnTo>
                  <a:pt x="1195735" y="33445"/>
                </a:lnTo>
                <a:lnTo>
                  <a:pt x="1183972" y="38231"/>
                </a:lnTo>
                <a:lnTo>
                  <a:pt x="1197135" y="70581"/>
                </a:lnTo>
                <a:lnTo>
                  <a:pt x="1234920" y="27564"/>
                </a:lnTo>
                <a:close/>
              </a:path>
              <a:path w="1253357" h="518975">
                <a:moveTo>
                  <a:pt x="1193342" y="27564"/>
                </a:moveTo>
                <a:lnTo>
                  <a:pt x="1181579" y="32349"/>
                </a:lnTo>
                <a:lnTo>
                  <a:pt x="1183972" y="38231"/>
                </a:lnTo>
                <a:lnTo>
                  <a:pt x="1195735" y="33445"/>
                </a:lnTo>
                <a:lnTo>
                  <a:pt x="1193342" y="27564"/>
                </a:lnTo>
                <a:close/>
              </a:path>
              <a:path w="1253357" h="518975">
                <a:moveTo>
                  <a:pt x="1168417" y="0"/>
                </a:moveTo>
                <a:lnTo>
                  <a:pt x="1181579" y="32349"/>
                </a:lnTo>
                <a:lnTo>
                  <a:pt x="1193342" y="27564"/>
                </a:lnTo>
                <a:lnTo>
                  <a:pt x="1234920" y="27564"/>
                </a:lnTo>
                <a:lnTo>
                  <a:pt x="1253357" y="6573"/>
                </a:lnTo>
                <a:lnTo>
                  <a:pt x="1168417" y="0"/>
                </a:lnTo>
                <a:close/>
              </a:path>
            </a:pathLst>
          </a:custGeom>
          <a:solidFill>
            <a:srgbClr val="FF0000"/>
          </a:solidFill>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19001" y="4984"/>
            <a:ext cx="4724998" cy="4725000"/>
          </a:xfrm>
          <a:custGeom>
            <a:avLst/>
            <a:gdLst/>
            <a:ahLst/>
            <a:cxnLst/>
            <a:rect l="l" t="t" r="r" b="b"/>
            <a:pathLst>
              <a:path w="4724998" h="4725000">
                <a:moveTo>
                  <a:pt x="4724998" y="0"/>
                </a:moveTo>
                <a:lnTo>
                  <a:pt x="0" y="0"/>
                </a:lnTo>
                <a:lnTo>
                  <a:pt x="15659" y="387481"/>
                </a:lnTo>
                <a:lnTo>
                  <a:pt x="61829" y="766337"/>
                </a:lnTo>
                <a:lnTo>
                  <a:pt x="137292" y="1135353"/>
                </a:lnTo>
                <a:lnTo>
                  <a:pt x="240833" y="1493314"/>
                </a:lnTo>
                <a:lnTo>
                  <a:pt x="371238" y="1839002"/>
                </a:lnTo>
                <a:lnTo>
                  <a:pt x="527289" y="2171203"/>
                </a:lnTo>
                <a:lnTo>
                  <a:pt x="707772" y="2488700"/>
                </a:lnTo>
                <a:lnTo>
                  <a:pt x="911472" y="2790279"/>
                </a:lnTo>
                <a:lnTo>
                  <a:pt x="1137171" y="3074722"/>
                </a:lnTo>
                <a:lnTo>
                  <a:pt x="1383656" y="3340815"/>
                </a:lnTo>
                <a:lnTo>
                  <a:pt x="1649710" y="3587342"/>
                </a:lnTo>
                <a:lnTo>
                  <a:pt x="1934118" y="3813087"/>
                </a:lnTo>
                <a:lnTo>
                  <a:pt x="2235664" y="4016834"/>
                </a:lnTo>
                <a:lnTo>
                  <a:pt x="2553133" y="4197367"/>
                </a:lnTo>
                <a:lnTo>
                  <a:pt x="2885310" y="4353471"/>
                </a:lnTo>
                <a:lnTo>
                  <a:pt x="3230977" y="4483930"/>
                </a:lnTo>
                <a:lnTo>
                  <a:pt x="3588921" y="4587528"/>
                </a:lnTo>
                <a:lnTo>
                  <a:pt x="3957926" y="4663050"/>
                </a:lnTo>
                <a:lnTo>
                  <a:pt x="4336775" y="4709279"/>
                </a:lnTo>
                <a:lnTo>
                  <a:pt x="4724253" y="4725000"/>
                </a:lnTo>
                <a:lnTo>
                  <a:pt x="4724998" y="0"/>
                </a:lnTo>
                <a:close/>
              </a:path>
            </a:pathLst>
          </a:custGeom>
          <a:solidFill>
            <a:srgbClr val="D8EACC"/>
          </a:solidFill>
        </p:spPr>
        <p:txBody>
          <a:bodyPr wrap="square" lIns="0" tIns="0" rIns="0" bIns="0" rtlCol="0">
            <a:noAutofit/>
          </a:bodyPr>
          <a:lstStyle/>
          <a:p>
            <a:endParaRPr/>
          </a:p>
        </p:txBody>
      </p:sp>
      <p:sp>
        <p:nvSpPr>
          <p:cNvPr id="3" name="object 3"/>
          <p:cNvSpPr/>
          <p:nvPr/>
        </p:nvSpPr>
        <p:spPr>
          <a:xfrm>
            <a:off x="670736" y="1427528"/>
            <a:ext cx="7765161" cy="1"/>
          </a:xfrm>
          <a:custGeom>
            <a:avLst/>
            <a:gdLst/>
            <a:ahLst/>
            <a:cxnLst/>
            <a:rect l="l" t="t" r="r" b="b"/>
            <a:pathLst>
              <a:path w="7765161" h="1">
                <a:moveTo>
                  <a:pt x="7765161" y="0"/>
                </a:moveTo>
                <a:lnTo>
                  <a:pt x="0" y="1"/>
                </a:lnTo>
              </a:path>
            </a:pathLst>
          </a:custGeom>
          <a:ln w="12700">
            <a:solidFill>
              <a:srgbClr val="5B9BD5"/>
            </a:solidFill>
          </a:ln>
        </p:spPr>
        <p:txBody>
          <a:bodyPr wrap="square" lIns="0" tIns="0" rIns="0" bIns="0" rtlCol="0">
            <a:noAutofit/>
          </a:bodyPr>
          <a:lstStyle/>
          <a:p>
            <a:endParaRPr/>
          </a:p>
        </p:txBody>
      </p:sp>
      <p:sp>
        <p:nvSpPr>
          <p:cNvPr id="4" name="object 4"/>
          <p:cNvSpPr/>
          <p:nvPr/>
        </p:nvSpPr>
        <p:spPr>
          <a:xfrm>
            <a:off x="7534495" y="162039"/>
            <a:ext cx="1162616" cy="490654"/>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txBox="1">
            <a:spLocks noGrp="1"/>
          </p:cNvSpPr>
          <p:nvPr>
            <p:ph type="title"/>
          </p:nvPr>
        </p:nvSpPr>
        <p:spPr>
          <a:prstGeom prst="rect">
            <a:avLst/>
          </a:prstGeom>
        </p:spPr>
        <p:txBody>
          <a:bodyPr vert="horz" wrap="square" lIns="0" tIns="0" rIns="0" bIns="0" rtlCol="0">
            <a:noAutofit/>
          </a:bodyPr>
          <a:lstStyle/>
          <a:p>
            <a:pPr marL="1016635">
              <a:lnSpc>
                <a:spcPct val="100000"/>
              </a:lnSpc>
            </a:pPr>
            <a:r>
              <a:rPr sz="2950" b="1" spc="-180" dirty="0" smtClean="0">
                <a:solidFill>
                  <a:srgbClr val="1F4E79"/>
                </a:solidFill>
                <a:latin typeface="Microsoft JhengHei"/>
                <a:cs typeface="Microsoft JhengHei"/>
              </a:rPr>
              <a:t>Fu</a:t>
            </a:r>
            <a:r>
              <a:rPr sz="2950" b="1" spc="-195" dirty="0" smtClean="0">
                <a:solidFill>
                  <a:srgbClr val="1F4E79"/>
                </a:solidFill>
                <a:latin typeface="Microsoft JhengHei"/>
                <a:cs typeface="Microsoft JhengHei"/>
              </a:rPr>
              <a:t>n</a:t>
            </a:r>
            <a:r>
              <a:rPr sz="2950" b="1" spc="-190" dirty="0" smtClean="0">
                <a:solidFill>
                  <a:srgbClr val="1F4E79"/>
                </a:solidFill>
                <a:latin typeface="Microsoft JhengHei"/>
                <a:cs typeface="Microsoft JhengHei"/>
              </a:rPr>
              <a:t>c</a:t>
            </a:r>
            <a:r>
              <a:rPr sz="2950" b="1" spc="-145" dirty="0" smtClean="0">
                <a:solidFill>
                  <a:srgbClr val="1F4E79"/>
                </a:solidFill>
                <a:latin typeface="Microsoft JhengHei"/>
                <a:cs typeface="Microsoft JhengHei"/>
              </a:rPr>
              <a:t>t</a:t>
            </a:r>
            <a:r>
              <a:rPr sz="2950" b="1" spc="-160" dirty="0" smtClean="0">
                <a:solidFill>
                  <a:srgbClr val="1F4E79"/>
                </a:solidFill>
                <a:latin typeface="Microsoft JhengHei"/>
                <a:cs typeface="Microsoft JhengHei"/>
              </a:rPr>
              <a:t>i</a:t>
            </a:r>
            <a:r>
              <a:rPr sz="2950" b="1" spc="-200" dirty="0" smtClean="0">
                <a:solidFill>
                  <a:srgbClr val="1F4E79"/>
                </a:solidFill>
                <a:latin typeface="Microsoft JhengHei"/>
                <a:cs typeface="Microsoft JhengHei"/>
              </a:rPr>
              <a:t>on</a:t>
            </a:r>
            <a:endParaRPr sz="2950" b="1" dirty="0">
              <a:latin typeface="Microsoft JhengHei"/>
              <a:cs typeface="Microsoft JhengHei"/>
            </a:endParaRPr>
          </a:p>
        </p:txBody>
      </p:sp>
      <p:sp>
        <p:nvSpPr>
          <p:cNvPr id="6" name="object 6"/>
          <p:cNvSpPr txBox="1"/>
          <p:nvPr/>
        </p:nvSpPr>
        <p:spPr>
          <a:xfrm>
            <a:off x="704559" y="1751076"/>
            <a:ext cx="7621270" cy="4497324"/>
          </a:xfrm>
          <a:prstGeom prst="rect">
            <a:avLst/>
          </a:prstGeom>
        </p:spPr>
        <p:txBody>
          <a:bodyPr vert="horz" wrap="square" lIns="0" tIns="0" rIns="0" bIns="0" rtlCol="0">
            <a:noAutofit/>
          </a:bodyPr>
          <a:lstStyle/>
          <a:p>
            <a:pPr marL="12700">
              <a:lnSpc>
                <a:spcPct val="120000"/>
              </a:lnSpc>
            </a:pPr>
            <a:r>
              <a:rPr sz="2100" b="1" dirty="0" smtClean="0">
                <a:solidFill>
                  <a:srgbClr val="ED7D31"/>
                </a:solidFill>
                <a:latin typeface="Times New Roman" panose="02020603050405020304" pitchFamily="18" charset="0"/>
                <a:cs typeface="Times New Roman" panose="02020603050405020304" pitchFamily="18" charset="0"/>
              </a:rPr>
              <a:t>例</a:t>
            </a:r>
            <a:r>
              <a:rPr sz="2100" b="1" spc="50" dirty="0" smtClean="0">
                <a:solidFill>
                  <a:srgbClr val="ED7D31"/>
                </a:solidFill>
                <a:latin typeface="Times New Roman" panose="02020603050405020304" pitchFamily="18" charset="0"/>
                <a:cs typeface="Times New Roman" panose="02020603050405020304" pitchFamily="18" charset="0"/>
              </a:rPr>
              <a:t> </a:t>
            </a:r>
            <a:r>
              <a:rPr sz="2100" b="1" spc="-105" dirty="0" smtClean="0">
                <a:solidFill>
                  <a:srgbClr val="ED7D31"/>
                </a:solidFill>
                <a:latin typeface="Times New Roman" panose="02020603050405020304" pitchFamily="18" charset="0"/>
                <a:cs typeface="Times New Roman" panose="02020603050405020304" pitchFamily="18" charset="0"/>
              </a:rPr>
              <a:t>11</a:t>
            </a:r>
            <a:r>
              <a:rPr sz="2100" b="1" spc="-45" dirty="0" smtClean="0">
                <a:solidFill>
                  <a:srgbClr val="ED7D31"/>
                </a:solidFill>
                <a:latin typeface="Times New Roman" panose="02020603050405020304" pitchFamily="18" charset="0"/>
                <a:cs typeface="Times New Roman" panose="02020603050405020304" pitchFamily="18" charset="0"/>
              </a:rPr>
              <a:t>.</a:t>
            </a:r>
            <a:r>
              <a:rPr sz="2100" b="1" spc="-125" dirty="0" smtClean="0">
                <a:solidFill>
                  <a:srgbClr val="ED7D31"/>
                </a:solidFill>
                <a:latin typeface="Times New Roman" panose="02020603050405020304" pitchFamily="18" charset="0"/>
                <a:cs typeface="Times New Roman" panose="02020603050405020304" pitchFamily="18" charset="0"/>
              </a:rPr>
              <a:t>5</a:t>
            </a:r>
            <a:r>
              <a:rPr sz="2100" b="1" spc="55" dirty="0" smtClean="0">
                <a:solidFill>
                  <a:srgbClr val="ED7D31"/>
                </a:solidFill>
                <a:latin typeface="Times New Roman" panose="02020603050405020304" pitchFamily="18" charset="0"/>
                <a:cs typeface="Times New Roman" panose="02020603050405020304" pitchFamily="18" charset="0"/>
              </a:rPr>
              <a:t> </a:t>
            </a:r>
            <a:r>
              <a:rPr sz="2100" b="1" spc="-130" dirty="0" smtClean="0">
                <a:solidFill>
                  <a:srgbClr val="ED7D31"/>
                </a:solidFill>
                <a:latin typeface="Times New Roman" panose="02020603050405020304" pitchFamily="18" charset="0"/>
                <a:cs typeface="Times New Roman" panose="02020603050405020304" pitchFamily="18" charset="0"/>
              </a:rPr>
              <a:t>F</a:t>
            </a:r>
            <a:r>
              <a:rPr sz="2100" b="1" spc="-140" dirty="0" smtClean="0">
                <a:solidFill>
                  <a:srgbClr val="ED7D31"/>
                </a:solidFill>
                <a:latin typeface="Times New Roman" panose="02020603050405020304" pitchFamily="18" charset="0"/>
                <a:cs typeface="Times New Roman" panose="02020603050405020304" pitchFamily="18" charset="0"/>
              </a:rPr>
              <a:t>un</a:t>
            </a:r>
            <a:r>
              <a:rPr sz="2100" b="1" spc="-110" dirty="0" smtClean="0">
                <a:solidFill>
                  <a:srgbClr val="ED7D31"/>
                </a:solidFill>
                <a:latin typeface="Times New Roman" panose="02020603050405020304" pitchFamily="18" charset="0"/>
                <a:cs typeface="Times New Roman" panose="02020603050405020304" pitchFamily="18" charset="0"/>
              </a:rPr>
              <a:t>c</a:t>
            </a:r>
            <a:r>
              <a:rPr sz="2100" b="1" spc="-125" dirty="0" smtClean="0">
                <a:solidFill>
                  <a:srgbClr val="ED7D31"/>
                </a:solidFill>
                <a:latin typeface="Times New Roman" panose="02020603050405020304" pitchFamily="18" charset="0"/>
                <a:cs typeface="Times New Roman" panose="02020603050405020304" pitchFamily="18" charset="0"/>
              </a:rPr>
              <a:t>t</a:t>
            </a:r>
            <a:r>
              <a:rPr sz="2100" b="1" spc="-80" dirty="0" smtClean="0">
                <a:solidFill>
                  <a:srgbClr val="ED7D31"/>
                </a:solidFill>
                <a:latin typeface="Times New Roman" panose="02020603050405020304" pitchFamily="18" charset="0"/>
                <a:cs typeface="Times New Roman" panose="02020603050405020304" pitchFamily="18" charset="0"/>
              </a:rPr>
              <a:t>i</a:t>
            </a:r>
            <a:r>
              <a:rPr sz="2100" b="1" spc="-140" dirty="0" smtClean="0">
                <a:solidFill>
                  <a:srgbClr val="ED7D31"/>
                </a:solidFill>
                <a:latin typeface="Times New Roman" panose="02020603050405020304" pitchFamily="18" charset="0"/>
                <a:cs typeface="Times New Roman" panose="02020603050405020304" pitchFamily="18" charset="0"/>
              </a:rPr>
              <a:t>o</a:t>
            </a:r>
            <a:r>
              <a:rPr sz="2100" b="1" spc="-130" dirty="0" smtClean="0">
                <a:solidFill>
                  <a:srgbClr val="ED7D31"/>
                </a:solidFill>
                <a:latin typeface="Times New Roman" panose="02020603050405020304" pitchFamily="18" charset="0"/>
                <a:cs typeface="Times New Roman" panose="02020603050405020304" pitchFamily="18" charset="0"/>
              </a:rPr>
              <a:t>n</a:t>
            </a:r>
            <a:r>
              <a:rPr sz="2100" b="1" spc="40" dirty="0" smtClean="0">
                <a:solidFill>
                  <a:srgbClr val="ED7D31"/>
                </a:solidFill>
                <a:latin typeface="Times New Roman" panose="02020603050405020304" pitchFamily="18" charset="0"/>
                <a:cs typeface="Times New Roman" panose="02020603050405020304" pitchFamily="18" charset="0"/>
              </a:rPr>
              <a:t> </a:t>
            </a:r>
            <a:r>
              <a:rPr sz="2100" b="1" spc="0" dirty="0" smtClean="0">
                <a:solidFill>
                  <a:srgbClr val="ED7D31"/>
                </a:solidFill>
                <a:latin typeface="Times New Roman" panose="02020603050405020304" pitchFamily="18" charset="0"/>
                <a:cs typeface="Times New Roman" panose="02020603050405020304" pitchFamily="18" charset="0"/>
              </a:rPr>
              <a:t>（洛谷</a:t>
            </a:r>
            <a:r>
              <a:rPr sz="2100" b="1" spc="50" dirty="0" smtClean="0">
                <a:solidFill>
                  <a:srgbClr val="ED7D31"/>
                </a:solidFill>
                <a:latin typeface="Times New Roman" panose="02020603050405020304" pitchFamily="18" charset="0"/>
                <a:cs typeface="Times New Roman" panose="02020603050405020304" pitchFamily="18" charset="0"/>
              </a:rPr>
              <a:t> </a:t>
            </a:r>
            <a:r>
              <a:rPr sz="2100" b="1" spc="-114" dirty="0" smtClean="0">
                <a:solidFill>
                  <a:srgbClr val="ED7D31"/>
                </a:solidFill>
                <a:latin typeface="Times New Roman" panose="02020603050405020304" pitchFamily="18" charset="0"/>
                <a:cs typeface="Times New Roman" panose="02020603050405020304" pitchFamily="18" charset="0"/>
              </a:rPr>
              <a:t>P</a:t>
            </a:r>
            <a:r>
              <a:rPr sz="2100" b="1" spc="-105" dirty="0" smtClean="0">
                <a:solidFill>
                  <a:srgbClr val="ED7D31"/>
                </a:solidFill>
                <a:latin typeface="Times New Roman" panose="02020603050405020304" pitchFamily="18" charset="0"/>
                <a:cs typeface="Times New Roman" panose="02020603050405020304" pitchFamily="18" charset="0"/>
              </a:rPr>
              <a:t>1</a:t>
            </a:r>
            <a:r>
              <a:rPr sz="2100" b="1" spc="-120" dirty="0" smtClean="0">
                <a:solidFill>
                  <a:srgbClr val="ED7D31"/>
                </a:solidFill>
                <a:latin typeface="Times New Roman" panose="02020603050405020304" pitchFamily="18" charset="0"/>
                <a:cs typeface="Times New Roman" panose="02020603050405020304" pitchFamily="18" charset="0"/>
              </a:rPr>
              <a:t>4</a:t>
            </a:r>
            <a:r>
              <a:rPr sz="2100" b="1" spc="-135" dirty="0" smtClean="0">
                <a:solidFill>
                  <a:srgbClr val="ED7D31"/>
                </a:solidFill>
                <a:latin typeface="Times New Roman" panose="02020603050405020304" pitchFamily="18" charset="0"/>
                <a:cs typeface="Times New Roman" panose="02020603050405020304" pitchFamily="18" charset="0"/>
              </a:rPr>
              <a:t>6</a:t>
            </a:r>
            <a:r>
              <a:rPr sz="2100" b="1" spc="-120" dirty="0" smtClean="0">
                <a:solidFill>
                  <a:srgbClr val="ED7D31"/>
                </a:solidFill>
                <a:latin typeface="Times New Roman" panose="02020603050405020304" pitchFamily="18" charset="0"/>
                <a:cs typeface="Times New Roman" panose="02020603050405020304" pitchFamily="18" charset="0"/>
              </a:rPr>
              <a:t>4</a:t>
            </a:r>
            <a:r>
              <a:rPr sz="2100" b="1" spc="0" dirty="0" smtClean="0">
                <a:solidFill>
                  <a:srgbClr val="ED7D31"/>
                </a:solidFill>
                <a:latin typeface="Times New Roman" panose="02020603050405020304" pitchFamily="18" charset="0"/>
                <a:cs typeface="Times New Roman" panose="02020603050405020304" pitchFamily="18" charset="0"/>
              </a:rPr>
              <a:t>）</a:t>
            </a:r>
            <a:endParaRPr sz="2100" b="1" dirty="0">
              <a:latin typeface="Times New Roman" panose="02020603050405020304" pitchFamily="18" charset="0"/>
              <a:cs typeface="Times New Roman" panose="02020603050405020304" pitchFamily="18" charset="0"/>
            </a:endParaRPr>
          </a:p>
          <a:p>
            <a:pPr>
              <a:lnSpc>
                <a:spcPct val="120000"/>
              </a:lnSpc>
            </a:pPr>
            <a:endParaRPr sz="1100" b="1" dirty="0">
              <a:latin typeface="Times New Roman" panose="02020603050405020304" pitchFamily="18" charset="0"/>
              <a:cs typeface="Times New Roman" panose="02020603050405020304" pitchFamily="18" charset="0"/>
            </a:endParaRPr>
          </a:p>
          <a:p>
            <a:pPr marL="12700">
              <a:lnSpc>
                <a:spcPct val="120000"/>
              </a:lnSpc>
            </a:pPr>
            <a:r>
              <a:rPr sz="2100" b="1" dirty="0" smtClean="0">
                <a:solidFill>
                  <a:srgbClr val="2E75B6"/>
                </a:solidFill>
                <a:latin typeface="Times New Roman" panose="02020603050405020304" pitchFamily="18" charset="0"/>
                <a:cs typeface="Times New Roman" panose="02020603050405020304" pitchFamily="18" charset="0"/>
              </a:rPr>
              <a:t>对于一个</a:t>
            </a:r>
            <a:r>
              <a:rPr sz="2100" b="1" dirty="0" smtClean="0">
                <a:solidFill>
                  <a:srgbClr val="ED7D31"/>
                </a:solidFill>
                <a:latin typeface="Times New Roman" panose="02020603050405020304" pitchFamily="18" charset="0"/>
                <a:cs typeface="Times New Roman" panose="02020603050405020304" pitchFamily="18" charset="0"/>
              </a:rPr>
              <a:t>递归函数</a:t>
            </a:r>
            <a:r>
              <a:rPr sz="2100" b="1" spc="50" dirty="0" smtClean="0">
                <a:solidFill>
                  <a:srgbClr val="ED7D31"/>
                </a:solidFill>
                <a:latin typeface="Times New Roman" panose="02020603050405020304" pitchFamily="18" charset="0"/>
                <a:cs typeface="Times New Roman" panose="02020603050405020304" pitchFamily="18" charset="0"/>
              </a:rPr>
              <a:t> </a:t>
            </a:r>
            <a:r>
              <a:rPr sz="2100" b="1" spc="-195" dirty="0" smtClean="0">
                <a:solidFill>
                  <a:srgbClr val="2E75B6"/>
                </a:solidFill>
                <a:latin typeface="Times New Roman" panose="02020603050405020304" pitchFamily="18" charset="0"/>
                <a:cs typeface="Times New Roman" panose="02020603050405020304" pitchFamily="18" charset="0"/>
              </a:rPr>
              <a:t>w</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125" dirty="0" smtClean="0">
                <a:solidFill>
                  <a:srgbClr val="2E75B6"/>
                </a:solidFill>
                <a:latin typeface="Times New Roman" panose="02020603050405020304" pitchFamily="18" charset="0"/>
                <a:cs typeface="Times New Roman" panose="02020603050405020304" pitchFamily="18" charset="0"/>
              </a:rPr>
              <a:t>a</a:t>
            </a:r>
            <a:r>
              <a:rPr sz="2100" b="1" spc="-25" dirty="0" smtClean="0">
                <a:solidFill>
                  <a:srgbClr val="2E75B6"/>
                </a:solidFill>
                <a:latin typeface="Times New Roman" panose="02020603050405020304" pitchFamily="18" charset="0"/>
                <a:cs typeface="Times New Roman" panose="02020603050405020304" pitchFamily="18" charset="0"/>
              </a:rPr>
              <a:t>,</a:t>
            </a:r>
            <a:r>
              <a:rPr sz="2100" b="1" spc="-160" dirty="0" smtClean="0">
                <a:solidFill>
                  <a:srgbClr val="2E75B6"/>
                </a:solidFill>
                <a:latin typeface="Times New Roman" panose="02020603050405020304" pitchFamily="18" charset="0"/>
                <a:cs typeface="Times New Roman" panose="02020603050405020304" pitchFamily="18" charset="0"/>
              </a:rPr>
              <a:t>b</a:t>
            </a:r>
            <a:r>
              <a:rPr sz="2100" b="1" spc="-25" dirty="0" smtClean="0">
                <a:solidFill>
                  <a:srgbClr val="2E75B6"/>
                </a:solidFill>
                <a:latin typeface="Times New Roman" panose="02020603050405020304" pitchFamily="18" charset="0"/>
                <a:cs typeface="Times New Roman" panose="02020603050405020304" pitchFamily="18" charset="0"/>
              </a:rPr>
              <a:t>,</a:t>
            </a:r>
            <a:r>
              <a:rPr sz="2100" b="1" spc="-110" dirty="0" smtClean="0">
                <a:solidFill>
                  <a:srgbClr val="2E75B6"/>
                </a:solidFill>
                <a:latin typeface="Times New Roman" panose="02020603050405020304" pitchFamily="18" charset="0"/>
                <a:cs typeface="Times New Roman" panose="02020603050405020304" pitchFamily="18" charset="0"/>
              </a:rPr>
              <a:t>c</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0" dirty="0" smtClean="0">
                <a:solidFill>
                  <a:srgbClr val="2E75B6"/>
                </a:solidFill>
                <a:latin typeface="Times New Roman" panose="02020603050405020304" pitchFamily="18" charset="0"/>
                <a:cs typeface="Times New Roman" panose="02020603050405020304" pitchFamily="18" charset="0"/>
              </a:rPr>
              <a:t>：</a:t>
            </a:r>
            <a:endParaRPr sz="2100" b="1" dirty="0">
              <a:latin typeface="Times New Roman" panose="02020603050405020304" pitchFamily="18" charset="0"/>
              <a:cs typeface="Times New Roman" panose="02020603050405020304" pitchFamily="18" charset="0"/>
            </a:endParaRPr>
          </a:p>
          <a:p>
            <a:pPr>
              <a:lnSpc>
                <a:spcPct val="120000"/>
              </a:lnSpc>
            </a:pPr>
            <a:endParaRPr sz="1100" b="1" dirty="0">
              <a:latin typeface="Times New Roman" panose="02020603050405020304" pitchFamily="18" charset="0"/>
              <a:cs typeface="Times New Roman" panose="02020603050405020304" pitchFamily="18" charset="0"/>
            </a:endParaRPr>
          </a:p>
          <a:p>
            <a:pPr marL="12700">
              <a:lnSpc>
                <a:spcPct val="120000"/>
              </a:lnSpc>
              <a:tabLst>
                <a:tab pos="354965" algn="l"/>
              </a:tabLst>
            </a:pPr>
            <a:r>
              <a:rPr sz="2100" b="1" dirty="0" smtClean="0">
                <a:solidFill>
                  <a:srgbClr val="2E75B6"/>
                </a:solidFill>
                <a:latin typeface="Times New Roman" panose="02020603050405020304" pitchFamily="18" charset="0"/>
                <a:cs typeface="Times New Roman" panose="02020603050405020304" pitchFamily="18" charset="0"/>
              </a:rPr>
              <a:t>•	𝑎≤</a:t>
            </a:r>
            <a:r>
              <a:rPr sz="2100" b="1" spc="120" dirty="0" smtClean="0">
                <a:solidFill>
                  <a:srgbClr val="2E75B6"/>
                </a:solidFill>
                <a:latin typeface="Times New Roman" panose="02020603050405020304" pitchFamily="18" charset="0"/>
                <a:cs typeface="Times New Roman" panose="02020603050405020304" pitchFamily="18" charset="0"/>
              </a:rPr>
              <a:t> </a:t>
            </a:r>
            <a:r>
              <a:rPr sz="2100" b="1" spc="-15" dirty="0" smtClean="0">
                <a:solidFill>
                  <a:srgbClr val="2E75B6"/>
                </a:solidFill>
                <a:latin typeface="Times New Roman" panose="02020603050405020304" pitchFamily="18" charset="0"/>
                <a:cs typeface="Times New Roman" panose="02020603050405020304" pitchFamily="18" charset="0"/>
              </a:rPr>
              <a:t>0</a:t>
            </a:r>
            <a:r>
              <a:rPr sz="2100" b="1" spc="110"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或</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𝑏≤</a:t>
            </a:r>
            <a:r>
              <a:rPr sz="2100" b="1" spc="120" dirty="0" smtClean="0">
                <a:solidFill>
                  <a:srgbClr val="2E75B6"/>
                </a:solidFill>
                <a:latin typeface="Times New Roman" panose="02020603050405020304" pitchFamily="18" charset="0"/>
                <a:cs typeface="Times New Roman" panose="02020603050405020304" pitchFamily="18" charset="0"/>
              </a:rPr>
              <a:t> </a:t>
            </a:r>
            <a:r>
              <a:rPr sz="2100" b="1" spc="-15" dirty="0" smtClean="0">
                <a:solidFill>
                  <a:srgbClr val="2E75B6"/>
                </a:solidFill>
                <a:latin typeface="Times New Roman" panose="02020603050405020304" pitchFamily="18" charset="0"/>
                <a:cs typeface="Times New Roman" panose="02020603050405020304" pitchFamily="18" charset="0"/>
              </a:rPr>
              <a:t>0</a:t>
            </a:r>
            <a:r>
              <a:rPr sz="2100" b="1" spc="110"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或</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𝑐≤</a:t>
            </a:r>
            <a:r>
              <a:rPr sz="2100" b="1" spc="120" dirty="0" smtClean="0">
                <a:solidFill>
                  <a:srgbClr val="2E75B6"/>
                </a:solidFill>
                <a:latin typeface="Times New Roman" panose="02020603050405020304" pitchFamily="18" charset="0"/>
                <a:cs typeface="Times New Roman" panose="02020603050405020304" pitchFamily="18" charset="0"/>
              </a:rPr>
              <a:t> </a:t>
            </a:r>
            <a:r>
              <a:rPr sz="2100" b="1" spc="-15" dirty="0" smtClean="0">
                <a:solidFill>
                  <a:srgbClr val="2E75B6"/>
                </a:solidFill>
                <a:latin typeface="Times New Roman" panose="02020603050405020304" pitchFamily="18" charset="0"/>
                <a:cs typeface="Times New Roman" panose="02020603050405020304" pitchFamily="18" charset="0"/>
              </a:rPr>
              <a:t>0</a:t>
            </a:r>
            <a:r>
              <a:rPr sz="2100" b="1" spc="110"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返回值</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120" dirty="0" smtClean="0">
                <a:solidFill>
                  <a:srgbClr val="2E75B6"/>
                </a:solidFill>
                <a:latin typeface="Times New Roman" panose="02020603050405020304" pitchFamily="18" charset="0"/>
                <a:cs typeface="Times New Roman" panose="02020603050405020304" pitchFamily="18" charset="0"/>
              </a:rPr>
              <a:t>1</a:t>
            </a:r>
            <a:r>
              <a:rPr sz="2100" b="1" spc="0" dirty="0" smtClean="0">
                <a:solidFill>
                  <a:srgbClr val="2E75B6"/>
                </a:solidFill>
                <a:latin typeface="Times New Roman" panose="02020603050405020304" pitchFamily="18" charset="0"/>
                <a:cs typeface="Times New Roman" panose="02020603050405020304" pitchFamily="18" charset="0"/>
              </a:rPr>
              <a:t>；</a:t>
            </a:r>
            <a:endParaRPr sz="2100" b="1" dirty="0">
              <a:latin typeface="Times New Roman" panose="02020603050405020304" pitchFamily="18" charset="0"/>
              <a:cs typeface="Times New Roman" panose="02020603050405020304" pitchFamily="18" charset="0"/>
            </a:endParaRPr>
          </a:p>
          <a:p>
            <a:pPr>
              <a:lnSpc>
                <a:spcPct val="120000"/>
              </a:lnSpc>
            </a:pPr>
            <a:endParaRPr sz="1100" b="1" dirty="0">
              <a:latin typeface="Times New Roman" panose="02020603050405020304" pitchFamily="18" charset="0"/>
              <a:cs typeface="Times New Roman" panose="02020603050405020304" pitchFamily="18" charset="0"/>
            </a:endParaRPr>
          </a:p>
          <a:p>
            <a:pPr marL="12700">
              <a:lnSpc>
                <a:spcPct val="120000"/>
              </a:lnSpc>
              <a:tabLst>
                <a:tab pos="354965" algn="l"/>
              </a:tabLst>
            </a:pPr>
            <a:r>
              <a:rPr sz="2100" b="1" dirty="0" smtClean="0">
                <a:solidFill>
                  <a:srgbClr val="2E75B6"/>
                </a:solidFill>
                <a:latin typeface="Times New Roman" panose="02020603050405020304" pitchFamily="18" charset="0"/>
                <a:cs typeface="Times New Roman" panose="02020603050405020304" pitchFamily="18" charset="0"/>
              </a:rPr>
              <a:t>•	𝑎&gt;</a:t>
            </a:r>
            <a:r>
              <a:rPr sz="2100" b="1" spc="120" dirty="0" smtClean="0">
                <a:solidFill>
                  <a:srgbClr val="2E75B6"/>
                </a:solidFill>
                <a:latin typeface="Times New Roman" panose="02020603050405020304" pitchFamily="18" charset="0"/>
                <a:cs typeface="Times New Roman" panose="02020603050405020304" pitchFamily="18" charset="0"/>
              </a:rPr>
              <a:t> </a:t>
            </a:r>
            <a:r>
              <a:rPr sz="2100" b="1" spc="-20" dirty="0" smtClean="0">
                <a:solidFill>
                  <a:srgbClr val="2E75B6"/>
                </a:solidFill>
                <a:latin typeface="Times New Roman" panose="02020603050405020304" pitchFamily="18" charset="0"/>
                <a:cs typeface="Times New Roman" panose="02020603050405020304" pitchFamily="18" charset="0"/>
              </a:rPr>
              <a:t>2</a:t>
            </a:r>
            <a:r>
              <a:rPr sz="2100" b="1" spc="-15" dirty="0" smtClean="0">
                <a:solidFill>
                  <a:srgbClr val="2E75B6"/>
                </a:solidFill>
                <a:latin typeface="Times New Roman" panose="02020603050405020304" pitchFamily="18" charset="0"/>
                <a:cs typeface="Times New Roman" panose="02020603050405020304" pitchFamily="18" charset="0"/>
              </a:rPr>
              <a:t>0</a:t>
            </a:r>
            <a:r>
              <a:rPr sz="2100" b="1" spc="110"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或</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𝑏&gt;</a:t>
            </a:r>
            <a:r>
              <a:rPr sz="2100" b="1" spc="120" dirty="0" smtClean="0">
                <a:solidFill>
                  <a:srgbClr val="2E75B6"/>
                </a:solidFill>
                <a:latin typeface="Times New Roman" panose="02020603050405020304" pitchFamily="18" charset="0"/>
                <a:cs typeface="Times New Roman" panose="02020603050405020304" pitchFamily="18" charset="0"/>
              </a:rPr>
              <a:t> </a:t>
            </a:r>
            <a:r>
              <a:rPr sz="2100" b="1" spc="-20" dirty="0" smtClean="0">
                <a:solidFill>
                  <a:srgbClr val="2E75B6"/>
                </a:solidFill>
                <a:latin typeface="Times New Roman" panose="02020603050405020304" pitchFamily="18" charset="0"/>
                <a:cs typeface="Times New Roman" panose="02020603050405020304" pitchFamily="18" charset="0"/>
              </a:rPr>
              <a:t>2</a:t>
            </a:r>
            <a:r>
              <a:rPr sz="2100" b="1" spc="-15" dirty="0" smtClean="0">
                <a:solidFill>
                  <a:srgbClr val="2E75B6"/>
                </a:solidFill>
                <a:latin typeface="Times New Roman" panose="02020603050405020304" pitchFamily="18" charset="0"/>
                <a:cs typeface="Times New Roman" panose="02020603050405020304" pitchFamily="18" charset="0"/>
              </a:rPr>
              <a:t>0</a:t>
            </a:r>
            <a:r>
              <a:rPr sz="2100" b="1" spc="110"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或</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𝑐&gt;</a:t>
            </a:r>
            <a:r>
              <a:rPr sz="2100" b="1" spc="120" dirty="0" smtClean="0">
                <a:solidFill>
                  <a:srgbClr val="2E75B6"/>
                </a:solidFill>
                <a:latin typeface="Times New Roman" panose="02020603050405020304" pitchFamily="18" charset="0"/>
                <a:cs typeface="Times New Roman" panose="02020603050405020304" pitchFamily="18" charset="0"/>
              </a:rPr>
              <a:t> </a:t>
            </a:r>
            <a:r>
              <a:rPr sz="2100" b="1" spc="-20" dirty="0" smtClean="0">
                <a:solidFill>
                  <a:srgbClr val="2E75B6"/>
                </a:solidFill>
                <a:latin typeface="Times New Roman" panose="02020603050405020304" pitchFamily="18" charset="0"/>
                <a:cs typeface="Times New Roman" panose="02020603050405020304" pitchFamily="18" charset="0"/>
              </a:rPr>
              <a:t>2</a:t>
            </a:r>
            <a:r>
              <a:rPr sz="2100" b="1" spc="-15" dirty="0" smtClean="0">
                <a:solidFill>
                  <a:srgbClr val="2E75B6"/>
                </a:solidFill>
                <a:latin typeface="Times New Roman" panose="02020603050405020304" pitchFamily="18" charset="0"/>
                <a:cs typeface="Times New Roman" panose="02020603050405020304" pitchFamily="18" charset="0"/>
              </a:rPr>
              <a:t>0</a:t>
            </a:r>
            <a:r>
              <a:rPr sz="2100" b="1" spc="110"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返回</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195" dirty="0" smtClean="0">
                <a:solidFill>
                  <a:srgbClr val="2E75B6"/>
                </a:solidFill>
                <a:latin typeface="Times New Roman" panose="02020603050405020304" pitchFamily="18" charset="0"/>
                <a:cs typeface="Times New Roman" panose="02020603050405020304" pitchFamily="18" charset="0"/>
              </a:rPr>
              <a:t>w</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105" dirty="0" smtClean="0">
                <a:solidFill>
                  <a:srgbClr val="2E75B6"/>
                </a:solidFill>
                <a:latin typeface="Times New Roman" panose="02020603050405020304" pitchFamily="18" charset="0"/>
                <a:cs typeface="Times New Roman" panose="02020603050405020304" pitchFamily="18" charset="0"/>
              </a:rPr>
              <a:t>20</a:t>
            </a:r>
            <a:r>
              <a:rPr sz="2100" b="1" spc="-45" dirty="0" smtClean="0">
                <a:solidFill>
                  <a:srgbClr val="2E75B6"/>
                </a:solidFill>
                <a:latin typeface="Times New Roman" panose="02020603050405020304" pitchFamily="18" charset="0"/>
                <a:cs typeface="Times New Roman" panose="02020603050405020304" pitchFamily="18" charset="0"/>
              </a:rPr>
              <a:t>,</a:t>
            </a:r>
            <a:r>
              <a:rPr sz="2100" b="1" spc="-105" dirty="0" smtClean="0">
                <a:solidFill>
                  <a:srgbClr val="2E75B6"/>
                </a:solidFill>
                <a:latin typeface="Times New Roman" panose="02020603050405020304" pitchFamily="18" charset="0"/>
                <a:cs typeface="Times New Roman" panose="02020603050405020304" pitchFamily="18" charset="0"/>
              </a:rPr>
              <a:t>20</a:t>
            </a:r>
            <a:r>
              <a:rPr sz="2100" b="1" spc="-45" dirty="0" smtClean="0">
                <a:solidFill>
                  <a:srgbClr val="2E75B6"/>
                </a:solidFill>
                <a:latin typeface="Times New Roman" panose="02020603050405020304" pitchFamily="18" charset="0"/>
                <a:cs typeface="Times New Roman" panose="02020603050405020304" pitchFamily="18" charset="0"/>
              </a:rPr>
              <a:t>,</a:t>
            </a:r>
            <a:r>
              <a:rPr sz="2100" b="1" spc="-120" dirty="0" smtClean="0">
                <a:solidFill>
                  <a:srgbClr val="2E75B6"/>
                </a:solidFill>
                <a:latin typeface="Times New Roman" panose="02020603050405020304" pitchFamily="18" charset="0"/>
                <a:cs typeface="Times New Roman" panose="02020603050405020304" pitchFamily="18" charset="0"/>
              </a:rPr>
              <a:t>20</a:t>
            </a:r>
            <a:r>
              <a:rPr sz="2100" b="1" spc="-70" dirty="0" smtClean="0">
                <a:solidFill>
                  <a:srgbClr val="2E75B6"/>
                </a:solidFill>
                <a:latin typeface="Times New Roman" panose="02020603050405020304" pitchFamily="18" charset="0"/>
                <a:cs typeface="Times New Roman" panose="02020603050405020304" pitchFamily="18" charset="0"/>
              </a:rPr>
              <a:t>)；</a:t>
            </a:r>
            <a:endParaRPr sz="2100" b="1" dirty="0">
              <a:latin typeface="Times New Roman" panose="02020603050405020304" pitchFamily="18" charset="0"/>
              <a:cs typeface="Times New Roman" panose="02020603050405020304" pitchFamily="18" charset="0"/>
            </a:endParaRPr>
          </a:p>
          <a:p>
            <a:pPr>
              <a:lnSpc>
                <a:spcPct val="120000"/>
              </a:lnSpc>
            </a:pPr>
            <a:endParaRPr sz="1100" b="1" dirty="0">
              <a:latin typeface="Times New Roman" panose="02020603050405020304" pitchFamily="18" charset="0"/>
              <a:cs typeface="Times New Roman" panose="02020603050405020304" pitchFamily="18" charset="0"/>
            </a:endParaRPr>
          </a:p>
          <a:p>
            <a:pPr marL="12700">
              <a:lnSpc>
                <a:spcPct val="120000"/>
              </a:lnSpc>
              <a:tabLst>
                <a:tab pos="354965" algn="l"/>
              </a:tabLst>
            </a:pPr>
            <a:r>
              <a:rPr sz="2100" b="1" dirty="0" smtClean="0">
                <a:solidFill>
                  <a:srgbClr val="2E75B6"/>
                </a:solidFill>
                <a:latin typeface="Times New Roman" panose="02020603050405020304" pitchFamily="18" charset="0"/>
                <a:cs typeface="Times New Roman" panose="02020603050405020304" pitchFamily="18" charset="0"/>
              </a:rPr>
              <a:t>•	𝑎&lt;</a:t>
            </a:r>
            <a:r>
              <a:rPr sz="2100" b="1" spc="120"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𝑏并且</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𝑏&lt;</a:t>
            </a:r>
            <a:r>
              <a:rPr sz="2100" b="1" spc="120"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𝑐返回</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195" dirty="0" smtClean="0">
                <a:solidFill>
                  <a:srgbClr val="2E75B6"/>
                </a:solidFill>
                <a:latin typeface="Times New Roman" panose="02020603050405020304" pitchFamily="18" charset="0"/>
                <a:cs typeface="Times New Roman" panose="02020603050405020304" pitchFamily="18" charset="0"/>
              </a:rPr>
              <a:t>w</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125" dirty="0" smtClean="0">
                <a:solidFill>
                  <a:srgbClr val="2E75B6"/>
                </a:solidFill>
                <a:latin typeface="Times New Roman" panose="02020603050405020304" pitchFamily="18" charset="0"/>
                <a:cs typeface="Times New Roman" panose="02020603050405020304" pitchFamily="18" charset="0"/>
              </a:rPr>
              <a:t>a</a:t>
            </a:r>
            <a:r>
              <a:rPr sz="2100" b="1" spc="-25" dirty="0" smtClean="0">
                <a:solidFill>
                  <a:srgbClr val="2E75B6"/>
                </a:solidFill>
                <a:latin typeface="Times New Roman" panose="02020603050405020304" pitchFamily="18" charset="0"/>
                <a:cs typeface="Times New Roman" panose="02020603050405020304" pitchFamily="18" charset="0"/>
              </a:rPr>
              <a:t>,</a:t>
            </a:r>
            <a:r>
              <a:rPr sz="2100" b="1" spc="-155" dirty="0" smtClean="0">
                <a:solidFill>
                  <a:srgbClr val="2E75B6"/>
                </a:solidFill>
                <a:latin typeface="Times New Roman" panose="02020603050405020304" pitchFamily="18" charset="0"/>
                <a:cs typeface="Times New Roman" panose="02020603050405020304" pitchFamily="18" charset="0"/>
              </a:rPr>
              <a:t>b</a:t>
            </a:r>
            <a:r>
              <a:rPr sz="2100" b="1" spc="-25" dirty="0" smtClean="0">
                <a:solidFill>
                  <a:srgbClr val="2E75B6"/>
                </a:solidFill>
                <a:latin typeface="Times New Roman" panose="02020603050405020304" pitchFamily="18" charset="0"/>
                <a:cs typeface="Times New Roman" panose="02020603050405020304" pitchFamily="18" charset="0"/>
              </a:rPr>
              <a:t>,</a:t>
            </a:r>
            <a:r>
              <a:rPr sz="2100" b="1" spc="-114" dirty="0" smtClean="0">
                <a:solidFill>
                  <a:srgbClr val="2E75B6"/>
                </a:solidFill>
                <a:latin typeface="Times New Roman" panose="02020603050405020304" pitchFamily="18" charset="0"/>
                <a:cs typeface="Times New Roman" panose="02020603050405020304" pitchFamily="18" charset="0"/>
              </a:rPr>
              <a:t>c</a:t>
            </a:r>
            <a:r>
              <a:rPr sz="2100" b="1" spc="5" dirty="0" smtClean="0">
                <a:solidFill>
                  <a:srgbClr val="2E75B6"/>
                </a:solidFill>
                <a:latin typeface="Times New Roman" panose="02020603050405020304" pitchFamily="18" charset="0"/>
                <a:cs typeface="Times New Roman" panose="02020603050405020304" pitchFamily="18" charset="0"/>
              </a:rPr>
              <a:t>−</a:t>
            </a:r>
            <a:r>
              <a:rPr sz="2100" b="1" spc="-120" dirty="0" smtClean="0">
                <a:solidFill>
                  <a:srgbClr val="2E75B6"/>
                </a:solidFill>
                <a:latin typeface="Times New Roman" panose="02020603050405020304" pitchFamily="18" charset="0"/>
                <a:cs typeface="Times New Roman" panose="02020603050405020304" pitchFamily="18" charset="0"/>
              </a:rPr>
              <a:t>1</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160" dirty="0" smtClean="0">
                <a:solidFill>
                  <a:srgbClr val="2E75B6"/>
                </a:solidFill>
                <a:latin typeface="Times New Roman" panose="02020603050405020304" pitchFamily="18" charset="0"/>
                <a:cs typeface="Times New Roman" panose="02020603050405020304" pitchFamily="18" charset="0"/>
              </a:rPr>
              <a:t>+</a:t>
            </a:r>
            <a:r>
              <a:rPr sz="2100" b="1" spc="-195" dirty="0" smtClean="0">
                <a:solidFill>
                  <a:srgbClr val="2E75B6"/>
                </a:solidFill>
                <a:latin typeface="Times New Roman" panose="02020603050405020304" pitchFamily="18" charset="0"/>
                <a:cs typeface="Times New Roman" panose="02020603050405020304" pitchFamily="18" charset="0"/>
              </a:rPr>
              <a:t>w</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125" dirty="0" smtClean="0">
                <a:solidFill>
                  <a:srgbClr val="2E75B6"/>
                </a:solidFill>
                <a:latin typeface="Times New Roman" panose="02020603050405020304" pitchFamily="18" charset="0"/>
                <a:cs typeface="Times New Roman" panose="02020603050405020304" pitchFamily="18" charset="0"/>
              </a:rPr>
              <a:t>a</a:t>
            </a:r>
            <a:r>
              <a:rPr sz="2100" b="1" spc="-25" dirty="0" smtClean="0">
                <a:solidFill>
                  <a:srgbClr val="2E75B6"/>
                </a:solidFill>
                <a:latin typeface="Times New Roman" panose="02020603050405020304" pitchFamily="18" charset="0"/>
                <a:cs typeface="Times New Roman" panose="02020603050405020304" pitchFamily="18" charset="0"/>
              </a:rPr>
              <a:t>,</a:t>
            </a:r>
            <a:r>
              <a:rPr sz="2100" b="1" spc="-160" dirty="0" smtClean="0">
                <a:solidFill>
                  <a:srgbClr val="2E75B6"/>
                </a:solidFill>
                <a:latin typeface="Times New Roman" panose="02020603050405020304" pitchFamily="18" charset="0"/>
                <a:cs typeface="Times New Roman" panose="02020603050405020304" pitchFamily="18" charset="0"/>
              </a:rPr>
              <a:t>b</a:t>
            </a:r>
            <a:r>
              <a:rPr sz="2100" b="1" spc="5" dirty="0" smtClean="0">
                <a:solidFill>
                  <a:srgbClr val="2E75B6"/>
                </a:solidFill>
                <a:latin typeface="Times New Roman" panose="02020603050405020304" pitchFamily="18" charset="0"/>
                <a:cs typeface="Times New Roman" panose="02020603050405020304" pitchFamily="18" charset="0"/>
              </a:rPr>
              <a:t>−</a:t>
            </a:r>
            <a:r>
              <a:rPr sz="2100" b="1" spc="-95" dirty="0" smtClean="0">
                <a:solidFill>
                  <a:srgbClr val="2E75B6"/>
                </a:solidFill>
                <a:latin typeface="Times New Roman" panose="02020603050405020304" pitchFamily="18" charset="0"/>
                <a:cs typeface="Times New Roman" panose="02020603050405020304" pitchFamily="18" charset="0"/>
              </a:rPr>
              <a:t>1</a:t>
            </a:r>
            <a:r>
              <a:rPr sz="2100" b="1" spc="-40" dirty="0" smtClean="0">
                <a:solidFill>
                  <a:srgbClr val="2E75B6"/>
                </a:solidFill>
                <a:latin typeface="Times New Roman" panose="02020603050405020304" pitchFamily="18" charset="0"/>
                <a:cs typeface="Times New Roman" panose="02020603050405020304" pitchFamily="18" charset="0"/>
              </a:rPr>
              <a:t>,</a:t>
            </a:r>
            <a:r>
              <a:rPr sz="2100" b="1" spc="-110" dirty="0" smtClean="0">
                <a:solidFill>
                  <a:srgbClr val="2E75B6"/>
                </a:solidFill>
                <a:latin typeface="Times New Roman" panose="02020603050405020304" pitchFamily="18" charset="0"/>
                <a:cs typeface="Times New Roman" panose="02020603050405020304" pitchFamily="18" charset="0"/>
              </a:rPr>
              <a:t>c</a:t>
            </a:r>
            <a:r>
              <a:rPr sz="2100" b="1" spc="5" dirty="0" smtClean="0">
                <a:solidFill>
                  <a:srgbClr val="2E75B6"/>
                </a:solidFill>
                <a:latin typeface="Times New Roman" panose="02020603050405020304" pitchFamily="18" charset="0"/>
                <a:cs typeface="Times New Roman" panose="02020603050405020304" pitchFamily="18" charset="0"/>
              </a:rPr>
              <a:t>−</a:t>
            </a:r>
            <a:r>
              <a:rPr sz="2100" b="1" spc="-120" dirty="0" smtClean="0">
                <a:solidFill>
                  <a:srgbClr val="2E75B6"/>
                </a:solidFill>
                <a:latin typeface="Times New Roman" panose="02020603050405020304" pitchFamily="18" charset="0"/>
                <a:cs typeface="Times New Roman" panose="02020603050405020304" pitchFamily="18" charset="0"/>
              </a:rPr>
              <a:t>1</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5" dirty="0" smtClean="0">
                <a:solidFill>
                  <a:srgbClr val="2E75B6"/>
                </a:solidFill>
                <a:latin typeface="Times New Roman" panose="02020603050405020304" pitchFamily="18" charset="0"/>
                <a:cs typeface="Times New Roman" panose="02020603050405020304" pitchFamily="18" charset="0"/>
              </a:rPr>
              <a:t>−</a:t>
            </a:r>
            <a:r>
              <a:rPr sz="2100" b="1" spc="-195" dirty="0" smtClean="0">
                <a:solidFill>
                  <a:srgbClr val="2E75B6"/>
                </a:solidFill>
                <a:latin typeface="Times New Roman" panose="02020603050405020304" pitchFamily="18" charset="0"/>
                <a:cs typeface="Times New Roman" panose="02020603050405020304" pitchFamily="18" charset="0"/>
              </a:rPr>
              <a:t>w</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125" dirty="0" smtClean="0">
                <a:solidFill>
                  <a:srgbClr val="2E75B6"/>
                </a:solidFill>
                <a:latin typeface="Times New Roman" panose="02020603050405020304" pitchFamily="18" charset="0"/>
                <a:cs typeface="Times New Roman" panose="02020603050405020304" pitchFamily="18" charset="0"/>
              </a:rPr>
              <a:t>a</a:t>
            </a:r>
            <a:r>
              <a:rPr sz="2100" b="1" spc="-25" dirty="0" smtClean="0">
                <a:solidFill>
                  <a:srgbClr val="2E75B6"/>
                </a:solidFill>
                <a:latin typeface="Times New Roman" panose="02020603050405020304" pitchFamily="18" charset="0"/>
                <a:cs typeface="Times New Roman" panose="02020603050405020304" pitchFamily="18" charset="0"/>
              </a:rPr>
              <a:t>,</a:t>
            </a:r>
            <a:r>
              <a:rPr sz="2100" b="1" spc="-160" dirty="0" smtClean="0">
                <a:solidFill>
                  <a:srgbClr val="2E75B6"/>
                </a:solidFill>
                <a:latin typeface="Times New Roman" panose="02020603050405020304" pitchFamily="18" charset="0"/>
                <a:cs typeface="Times New Roman" panose="02020603050405020304" pitchFamily="18" charset="0"/>
              </a:rPr>
              <a:t>b</a:t>
            </a:r>
            <a:r>
              <a:rPr sz="2100" b="1" spc="5" dirty="0" smtClean="0">
                <a:solidFill>
                  <a:srgbClr val="2E75B6"/>
                </a:solidFill>
                <a:latin typeface="Times New Roman" panose="02020603050405020304" pitchFamily="18" charset="0"/>
                <a:cs typeface="Times New Roman" panose="02020603050405020304" pitchFamily="18" charset="0"/>
              </a:rPr>
              <a:t>−</a:t>
            </a:r>
            <a:r>
              <a:rPr sz="2100" b="1" spc="-95" dirty="0" smtClean="0">
                <a:solidFill>
                  <a:srgbClr val="2E75B6"/>
                </a:solidFill>
                <a:latin typeface="Times New Roman" panose="02020603050405020304" pitchFamily="18" charset="0"/>
                <a:cs typeface="Times New Roman" panose="02020603050405020304" pitchFamily="18" charset="0"/>
              </a:rPr>
              <a:t>1</a:t>
            </a:r>
            <a:r>
              <a:rPr sz="2100" b="1" spc="-40" dirty="0" smtClean="0">
                <a:solidFill>
                  <a:srgbClr val="2E75B6"/>
                </a:solidFill>
                <a:latin typeface="Times New Roman" panose="02020603050405020304" pitchFamily="18" charset="0"/>
                <a:cs typeface="Times New Roman" panose="02020603050405020304" pitchFamily="18" charset="0"/>
              </a:rPr>
              <a:t>,</a:t>
            </a:r>
            <a:r>
              <a:rPr sz="2100" b="1" spc="-110" dirty="0" smtClean="0">
                <a:solidFill>
                  <a:srgbClr val="2E75B6"/>
                </a:solidFill>
                <a:latin typeface="Times New Roman" panose="02020603050405020304" pitchFamily="18" charset="0"/>
                <a:cs typeface="Times New Roman" panose="02020603050405020304" pitchFamily="18" charset="0"/>
              </a:rPr>
              <a:t>c</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0" dirty="0" smtClean="0">
                <a:solidFill>
                  <a:srgbClr val="2E75B6"/>
                </a:solidFill>
                <a:latin typeface="Times New Roman" panose="02020603050405020304" pitchFamily="18" charset="0"/>
                <a:cs typeface="Times New Roman" panose="02020603050405020304" pitchFamily="18" charset="0"/>
              </a:rPr>
              <a:t>；</a:t>
            </a:r>
            <a:endParaRPr sz="2100" b="1" dirty="0">
              <a:latin typeface="Times New Roman" panose="02020603050405020304" pitchFamily="18" charset="0"/>
              <a:cs typeface="Times New Roman" panose="02020603050405020304" pitchFamily="18" charset="0"/>
            </a:endParaRPr>
          </a:p>
          <a:p>
            <a:pPr>
              <a:lnSpc>
                <a:spcPct val="120000"/>
              </a:lnSpc>
            </a:pPr>
            <a:endParaRPr sz="1300" b="1" dirty="0">
              <a:latin typeface="Times New Roman" panose="02020603050405020304" pitchFamily="18" charset="0"/>
              <a:cs typeface="Times New Roman" panose="02020603050405020304" pitchFamily="18" charset="0"/>
            </a:endParaRPr>
          </a:p>
          <a:p>
            <a:pPr marL="355600" marR="245110" indent="-342900">
              <a:lnSpc>
                <a:spcPct val="120000"/>
              </a:lnSpc>
              <a:tabLst>
                <a:tab pos="354965" algn="l"/>
              </a:tabLst>
            </a:pPr>
            <a:r>
              <a:rPr sz="2100" b="1" dirty="0" smtClean="0">
                <a:solidFill>
                  <a:srgbClr val="2E75B6"/>
                </a:solidFill>
                <a:latin typeface="Times New Roman" panose="02020603050405020304" pitchFamily="18" charset="0"/>
                <a:cs typeface="Times New Roman" panose="02020603050405020304" pitchFamily="18" charset="0"/>
              </a:rPr>
              <a:t>•	其它情况返回 </a:t>
            </a:r>
            <a:r>
              <a:rPr sz="2100" b="1" spc="-195" dirty="0" smtClean="0">
                <a:solidFill>
                  <a:srgbClr val="2E75B6"/>
                </a:solidFill>
                <a:latin typeface="Times New Roman" panose="02020603050405020304" pitchFamily="18" charset="0"/>
                <a:cs typeface="Times New Roman" panose="02020603050405020304" pitchFamily="18" charset="0"/>
              </a:rPr>
              <a:t>w</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125" dirty="0" smtClean="0">
                <a:solidFill>
                  <a:srgbClr val="2E75B6"/>
                </a:solidFill>
                <a:latin typeface="Times New Roman" panose="02020603050405020304" pitchFamily="18" charset="0"/>
                <a:cs typeface="Times New Roman" panose="02020603050405020304" pitchFamily="18" charset="0"/>
              </a:rPr>
              <a:t>a</a:t>
            </a:r>
            <a:r>
              <a:rPr sz="2100" b="1" spc="5" dirty="0" smtClean="0">
                <a:solidFill>
                  <a:srgbClr val="2E75B6"/>
                </a:solidFill>
                <a:latin typeface="Times New Roman" panose="02020603050405020304" pitchFamily="18" charset="0"/>
                <a:cs typeface="Times New Roman" panose="02020603050405020304" pitchFamily="18" charset="0"/>
              </a:rPr>
              <a:t>−</a:t>
            </a:r>
            <a:r>
              <a:rPr sz="2100" b="1" spc="-95" dirty="0" smtClean="0">
                <a:solidFill>
                  <a:srgbClr val="2E75B6"/>
                </a:solidFill>
                <a:latin typeface="Times New Roman" panose="02020603050405020304" pitchFamily="18" charset="0"/>
                <a:cs typeface="Times New Roman" panose="02020603050405020304" pitchFamily="18" charset="0"/>
              </a:rPr>
              <a:t>1</a:t>
            </a:r>
            <a:r>
              <a:rPr sz="2100" b="1" spc="-40" dirty="0" smtClean="0">
                <a:solidFill>
                  <a:srgbClr val="2E75B6"/>
                </a:solidFill>
                <a:latin typeface="Times New Roman" panose="02020603050405020304" pitchFamily="18" charset="0"/>
                <a:cs typeface="Times New Roman" panose="02020603050405020304" pitchFamily="18" charset="0"/>
              </a:rPr>
              <a:t>,</a:t>
            </a:r>
            <a:r>
              <a:rPr sz="2100" b="1" spc="-155" dirty="0" smtClean="0">
                <a:solidFill>
                  <a:srgbClr val="2E75B6"/>
                </a:solidFill>
                <a:latin typeface="Times New Roman" panose="02020603050405020304" pitchFamily="18" charset="0"/>
                <a:cs typeface="Times New Roman" panose="02020603050405020304" pitchFamily="18" charset="0"/>
              </a:rPr>
              <a:t>b</a:t>
            </a:r>
            <a:r>
              <a:rPr sz="2100" b="1" spc="-25" dirty="0" smtClean="0">
                <a:solidFill>
                  <a:srgbClr val="2E75B6"/>
                </a:solidFill>
                <a:latin typeface="Times New Roman" panose="02020603050405020304" pitchFamily="18" charset="0"/>
                <a:cs typeface="Times New Roman" panose="02020603050405020304" pitchFamily="18" charset="0"/>
              </a:rPr>
              <a:t>,</a:t>
            </a:r>
            <a:r>
              <a:rPr sz="2100" b="1" spc="-110" dirty="0" smtClean="0">
                <a:solidFill>
                  <a:srgbClr val="2E75B6"/>
                </a:solidFill>
                <a:latin typeface="Times New Roman" panose="02020603050405020304" pitchFamily="18" charset="0"/>
                <a:cs typeface="Times New Roman" panose="02020603050405020304" pitchFamily="18" charset="0"/>
              </a:rPr>
              <a:t>c</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160" dirty="0" smtClean="0">
                <a:solidFill>
                  <a:srgbClr val="2E75B6"/>
                </a:solidFill>
                <a:latin typeface="Times New Roman" panose="02020603050405020304" pitchFamily="18" charset="0"/>
                <a:cs typeface="Times New Roman" panose="02020603050405020304" pitchFamily="18" charset="0"/>
              </a:rPr>
              <a:t>+</a:t>
            </a:r>
            <a:r>
              <a:rPr sz="2100" b="1" spc="-195" dirty="0" smtClean="0">
                <a:solidFill>
                  <a:srgbClr val="2E75B6"/>
                </a:solidFill>
                <a:latin typeface="Times New Roman" panose="02020603050405020304" pitchFamily="18" charset="0"/>
                <a:cs typeface="Times New Roman" panose="02020603050405020304" pitchFamily="18" charset="0"/>
              </a:rPr>
              <a:t>w</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125" dirty="0" smtClean="0">
                <a:solidFill>
                  <a:srgbClr val="2E75B6"/>
                </a:solidFill>
                <a:latin typeface="Times New Roman" panose="02020603050405020304" pitchFamily="18" charset="0"/>
                <a:cs typeface="Times New Roman" panose="02020603050405020304" pitchFamily="18" charset="0"/>
              </a:rPr>
              <a:t>a</a:t>
            </a:r>
            <a:r>
              <a:rPr sz="2100" b="1" spc="5" dirty="0" smtClean="0">
                <a:solidFill>
                  <a:srgbClr val="2E75B6"/>
                </a:solidFill>
                <a:latin typeface="Times New Roman" panose="02020603050405020304" pitchFamily="18" charset="0"/>
                <a:cs typeface="Times New Roman" panose="02020603050405020304" pitchFamily="18" charset="0"/>
              </a:rPr>
              <a:t>−</a:t>
            </a:r>
            <a:r>
              <a:rPr sz="2100" b="1" spc="-95" dirty="0" smtClean="0">
                <a:solidFill>
                  <a:srgbClr val="2E75B6"/>
                </a:solidFill>
                <a:latin typeface="Times New Roman" panose="02020603050405020304" pitchFamily="18" charset="0"/>
                <a:cs typeface="Times New Roman" panose="02020603050405020304" pitchFamily="18" charset="0"/>
              </a:rPr>
              <a:t>1</a:t>
            </a:r>
            <a:r>
              <a:rPr sz="2100" b="1" spc="-40" dirty="0" smtClean="0">
                <a:solidFill>
                  <a:srgbClr val="2E75B6"/>
                </a:solidFill>
                <a:latin typeface="Times New Roman" panose="02020603050405020304" pitchFamily="18" charset="0"/>
                <a:cs typeface="Times New Roman" panose="02020603050405020304" pitchFamily="18" charset="0"/>
              </a:rPr>
              <a:t>,</a:t>
            </a:r>
            <a:r>
              <a:rPr sz="2100" b="1" spc="-155" dirty="0" smtClean="0">
                <a:solidFill>
                  <a:srgbClr val="2E75B6"/>
                </a:solidFill>
                <a:latin typeface="Times New Roman" panose="02020603050405020304" pitchFamily="18" charset="0"/>
                <a:cs typeface="Times New Roman" panose="02020603050405020304" pitchFamily="18" charset="0"/>
              </a:rPr>
              <a:t>b</a:t>
            </a:r>
            <a:r>
              <a:rPr sz="2100" b="1" spc="5" dirty="0" smtClean="0">
                <a:solidFill>
                  <a:srgbClr val="2E75B6"/>
                </a:solidFill>
                <a:latin typeface="Times New Roman" panose="02020603050405020304" pitchFamily="18" charset="0"/>
                <a:cs typeface="Times New Roman" panose="02020603050405020304" pitchFamily="18" charset="0"/>
              </a:rPr>
              <a:t>−</a:t>
            </a:r>
            <a:r>
              <a:rPr sz="2100" b="1" spc="-95" dirty="0" smtClean="0">
                <a:solidFill>
                  <a:srgbClr val="2E75B6"/>
                </a:solidFill>
                <a:latin typeface="Times New Roman" panose="02020603050405020304" pitchFamily="18" charset="0"/>
                <a:cs typeface="Times New Roman" panose="02020603050405020304" pitchFamily="18" charset="0"/>
              </a:rPr>
              <a:t>1</a:t>
            </a:r>
            <a:r>
              <a:rPr sz="2100" b="1" spc="-40" dirty="0" smtClean="0">
                <a:solidFill>
                  <a:srgbClr val="2E75B6"/>
                </a:solidFill>
                <a:latin typeface="Times New Roman" panose="02020603050405020304" pitchFamily="18" charset="0"/>
                <a:cs typeface="Times New Roman" panose="02020603050405020304" pitchFamily="18" charset="0"/>
              </a:rPr>
              <a:t>,</a:t>
            </a:r>
            <a:r>
              <a:rPr sz="2100" b="1" spc="-110" dirty="0" smtClean="0">
                <a:solidFill>
                  <a:srgbClr val="2E75B6"/>
                </a:solidFill>
                <a:latin typeface="Times New Roman" panose="02020603050405020304" pitchFamily="18" charset="0"/>
                <a:cs typeface="Times New Roman" panose="02020603050405020304" pitchFamily="18" charset="0"/>
              </a:rPr>
              <a:t>c</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160" dirty="0" smtClean="0">
                <a:solidFill>
                  <a:srgbClr val="2E75B6"/>
                </a:solidFill>
                <a:latin typeface="Times New Roman" panose="02020603050405020304" pitchFamily="18" charset="0"/>
                <a:cs typeface="Times New Roman" panose="02020603050405020304" pitchFamily="18" charset="0"/>
              </a:rPr>
              <a:t>+</a:t>
            </a:r>
            <a:r>
              <a:rPr sz="2100" b="1" spc="-195" dirty="0" smtClean="0">
                <a:solidFill>
                  <a:srgbClr val="2E75B6"/>
                </a:solidFill>
                <a:latin typeface="Times New Roman" panose="02020603050405020304" pitchFamily="18" charset="0"/>
                <a:cs typeface="Times New Roman" panose="02020603050405020304" pitchFamily="18" charset="0"/>
              </a:rPr>
              <a:t>w</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125" dirty="0" smtClean="0">
                <a:solidFill>
                  <a:srgbClr val="2E75B6"/>
                </a:solidFill>
                <a:latin typeface="Times New Roman" panose="02020603050405020304" pitchFamily="18" charset="0"/>
                <a:cs typeface="Times New Roman" panose="02020603050405020304" pitchFamily="18" charset="0"/>
              </a:rPr>
              <a:t>a</a:t>
            </a:r>
            <a:r>
              <a:rPr sz="2100" b="1" spc="5" dirty="0" smtClean="0">
                <a:solidFill>
                  <a:srgbClr val="2E75B6"/>
                </a:solidFill>
                <a:latin typeface="Times New Roman" panose="02020603050405020304" pitchFamily="18" charset="0"/>
                <a:cs typeface="Times New Roman" panose="02020603050405020304" pitchFamily="18" charset="0"/>
              </a:rPr>
              <a:t>−</a:t>
            </a:r>
            <a:r>
              <a:rPr sz="2100" b="1" spc="-95" dirty="0" smtClean="0">
                <a:solidFill>
                  <a:srgbClr val="2E75B6"/>
                </a:solidFill>
                <a:latin typeface="Times New Roman" panose="02020603050405020304" pitchFamily="18" charset="0"/>
                <a:cs typeface="Times New Roman" panose="02020603050405020304" pitchFamily="18" charset="0"/>
              </a:rPr>
              <a:t>1</a:t>
            </a:r>
            <a:r>
              <a:rPr sz="2100" b="1" spc="-40" dirty="0" smtClean="0">
                <a:solidFill>
                  <a:srgbClr val="2E75B6"/>
                </a:solidFill>
                <a:latin typeface="Times New Roman" panose="02020603050405020304" pitchFamily="18" charset="0"/>
                <a:cs typeface="Times New Roman" panose="02020603050405020304" pitchFamily="18" charset="0"/>
              </a:rPr>
              <a:t>,</a:t>
            </a:r>
            <a:r>
              <a:rPr sz="2100" b="1" spc="-155" dirty="0" smtClean="0">
                <a:solidFill>
                  <a:srgbClr val="2E75B6"/>
                </a:solidFill>
                <a:latin typeface="Times New Roman" panose="02020603050405020304" pitchFamily="18" charset="0"/>
                <a:cs typeface="Times New Roman" panose="02020603050405020304" pitchFamily="18" charset="0"/>
              </a:rPr>
              <a:t>b</a:t>
            </a:r>
            <a:r>
              <a:rPr sz="2100" b="1" spc="-25" dirty="0" smtClean="0">
                <a:solidFill>
                  <a:srgbClr val="2E75B6"/>
                </a:solidFill>
                <a:latin typeface="Times New Roman" panose="02020603050405020304" pitchFamily="18" charset="0"/>
                <a:cs typeface="Times New Roman" panose="02020603050405020304" pitchFamily="18" charset="0"/>
              </a:rPr>
              <a:t>,</a:t>
            </a:r>
            <a:r>
              <a:rPr sz="2100" b="1" spc="-110" dirty="0" smtClean="0">
                <a:solidFill>
                  <a:srgbClr val="2E75B6"/>
                </a:solidFill>
                <a:latin typeface="Times New Roman" panose="02020603050405020304" pitchFamily="18" charset="0"/>
                <a:cs typeface="Times New Roman" panose="02020603050405020304" pitchFamily="18" charset="0"/>
              </a:rPr>
              <a:t>c</a:t>
            </a:r>
            <a:r>
              <a:rPr sz="2100" b="1" spc="5" dirty="0" smtClean="0">
                <a:solidFill>
                  <a:srgbClr val="2E75B6"/>
                </a:solidFill>
                <a:latin typeface="Times New Roman" panose="02020603050405020304" pitchFamily="18" charset="0"/>
                <a:cs typeface="Times New Roman" panose="02020603050405020304" pitchFamily="18" charset="0"/>
              </a:rPr>
              <a:t>−</a:t>
            </a:r>
            <a:r>
              <a:rPr sz="2100" b="1" spc="-120" dirty="0" smtClean="0">
                <a:solidFill>
                  <a:srgbClr val="2E75B6"/>
                </a:solidFill>
                <a:latin typeface="Times New Roman" panose="02020603050405020304" pitchFamily="18" charset="0"/>
                <a:cs typeface="Times New Roman" panose="02020603050405020304" pitchFamily="18" charset="0"/>
              </a:rPr>
              <a:t>1</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5" dirty="0" smtClean="0">
                <a:solidFill>
                  <a:srgbClr val="2E75B6"/>
                </a:solidFill>
                <a:latin typeface="Times New Roman" panose="02020603050405020304" pitchFamily="18" charset="0"/>
                <a:cs typeface="Times New Roman" panose="02020603050405020304" pitchFamily="18" charset="0"/>
              </a:rPr>
              <a:t>−</a:t>
            </a:r>
            <a:r>
              <a:rPr sz="2100" b="1" spc="-195" dirty="0" smtClean="0">
                <a:solidFill>
                  <a:srgbClr val="2E75B6"/>
                </a:solidFill>
                <a:latin typeface="Times New Roman" panose="02020603050405020304" pitchFamily="18" charset="0"/>
                <a:cs typeface="Times New Roman" panose="02020603050405020304" pitchFamily="18" charset="0"/>
              </a:rPr>
              <a:t>w</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125" dirty="0" smtClean="0">
                <a:solidFill>
                  <a:srgbClr val="2E75B6"/>
                </a:solidFill>
                <a:latin typeface="Times New Roman" panose="02020603050405020304" pitchFamily="18" charset="0"/>
                <a:cs typeface="Times New Roman" panose="02020603050405020304" pitchFamily="18" charset="0"/>
              </a:rPr>
              <a:t>a</a:t>
            </a:r>
            <a:r>
              <a:rPr sz="2100" b="1" spc="5" dirty="0" smtClean="0">
                <a:solidFill>
                  <a:srgbClr val="2E75B6"/>
                </a:solidFill>
                <a:latin typeface="Times New Roman" panose="02020603050405020304" pitchFamily="18" charset="0"/>
                <a:cs typeface="Times New Roman" panose="02020603050405020304" pitchFamily="18" charset="0"/>
              </a:rPr>
              <a:t>−</a:t>
            </a:r>
            <a:r>
              <a:rPr sz="2100" b="1" spc="-95" dirty="0" smtClean="0">
                <a:solidFill>
                  <a:srgbClr val="2E75B6"/>
                </a:solidFill>
                <a:latin typeface="Times New Roman" panose="02020603050405020304" pitchFamily="18" charset="0"/>
                <a:cs typeface="Times New Roman" panose="02020603050405020304" pitchFamily="18" charset="0"/>
              </a:rPr>
              <a:t>1</a:t>
            </a:r>
            <a:r>
              <a:rPr sz="2100" b="1" spc="-40" dirty="0" smtClean="0">
                <a:solidFill>
                  <a:srgbClr val="2E75B6"/>
                </a:solidFill>
                <a:latin typeface="Times New Roman" panose="02020603050405020304" pitchFamily="18" charset="0"/>
                <a:cs typeface="Times New Roman" panose="02020603050405020304" pitchFamily="18" charset="0"/>
              </a:rPr>
              <a:t>,</a:t>
            </a:r>
            <a:r>
              <a:rPr sz="2100" b="1" spc="-155" dirty="0" smtClean="0">
                <a:solidFill>
                  <a:srgbClr val="2E75B6"/>
                </a:solidFill>
                <a:latin typeface="Times New Roman" panose="02020603050405020304" pitchFamily="18" charset="0"/>
                <a:cs typeface="Times New Roman" panose="02020603050405020304" pitchFamily="18" charset="0"/>
              </a:rPr>
              <a:t>b</a:t>
            </a:r>
            <a:r>
              <a:rPr sz="2100" b="1" spc="5" dirty="0" smtClean="0">
                <a:solidFill>
                  <a:srgbClr val="2E75B6"/>
                </a:solidFill>
                <a:latin typeface="Times New Roman" panose="02020603050405020304" pitchFamily="18" charset="0"/>
                <a:cs typeface="Times New Roman" panose="02020603050405020304" pitchFamily="18" charset="0"/>
              </a:rPr>
              <a:t>−</a:t>
            </a:r>
            <a:r>
              <a:rPr sz="2100" b="1" spc="-95" dirty="0" smtClean="0">
                <a:solidFill>
                  <a:srgbClr val="2E75B6"/>
                </a:solidFill>
                <a:latin typeface="Times New Roman" panose="02020603050405020304" pitchFamily="18" charset="0"/>
                <a:cs typeface="Times New Roman" panose="02020603050405020304" pitchFamily="18" charset="0"/>
              </a:rPr>
              <a:t>1</a:t>
            </a:r>
            <a:r>
              <a:rPr sz="2100" b="1" spc="-40" dirty="0" smtClean="0">
                <a:solidFill>
                  <a:srgbClr val="2E75B6"/>
                </a:solidFill>
                <a:latin typeface="Times New Roman" panose="02020603050405020304" pitchFamily="18" charset="0"/>
                <a:cs typeface="Times New Roman" panose="02020603050405020304" pitchFamily="18" charset="0"/>
              </a:rPr>
              <a:t>,</a:t>
            </a:r>
            <a:r>
              <a:rPr sz="2100" b="1" spc="-110" dirty="0" smtClean="0">
                <a:solidFill>
                  <a:srgbClr val="2E75B6"/>
                </a:solidFill>
                <a:latin typeface="Times New Roman" panose="02020603050405020304" pitchFamily="18" charset="0"/>
                <a:cs typeface="Times New Roman" panose="02020603050405020304" pitchFamily="18" charset="0"/>
              </a:rPr>
              <a:t>c</a:t>
            </a:r>
            <a:r>
              <a:rPr sz="2100" b="1" spc="5" dirty="0" smtClean="0">
                <a:solidFill>
                  <a:srgbClr val="2E75B6"/>
                </a:solidFill>
                <a:latin typeface="Times New Roman" panose="02020603050405020304" pitchFamily="18" charset="0"/>
                <a:cs typeface="Times New Roman" panose="02020603050405020304" pitchFamily="18" charset="0"/>
              </a:rPr>
              <a:t>−</a:t>
            </a:r>
            <a:r>
              <a:rPr sz="2100" b="1" spc="-120" dirty="0" smtClean="0">
                <a:solidFill>
                  <a:srgbClr val="2E75B6"/>
                </a:solidFill>
                <a:latin typeface="Times New Roman" panose="02020603050405020304" pitchFamily="18" charset="0"/>
                <a:cs typeface="Times New Roman" panose="02020603050405020304" pitchFamily="18" charset="0"/>
              </a:rPr>
              <a:t>1</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0" dirty="0" smtClean="0">
                <a:solidFill>
                  <a:srgbClr val="2E75B6"/>
                </a:solidFill>
                <a:latin typeface="Times New Roman" panose="02020603050405020304" pitchFamily="18" charset="0"/>
                <a:cs typeface="Times New Roman" panose="02020603050405020304" pitchFamily="18" charset="0"/>
              </a:rPr>
              <a:t>；</a:t>
            </a:r>
            <a:endParaRPr sz="2100" b="1" dirty="0">
              <a:latin typeface="Times New Roman" panose="02020603050405020304" pitchFamily="18" charset="0"/>
              <a:cs typeface="Times New Roman" panose="02020603050405020304" pitchFamily="18" charset="0"/>
            </a:endParaRPr>
          </a:p>
          <a:p>
            <a:pPr>
              <a:lnSpc>
                <a:spcPct val="120000"/>
              </a:lnSpc>
            </a:pPr>
            <a:endParaRPr sz="1000" b="1" dirty="0">
              <a:latin typeface="Times New Roman" panose="02020603050405020304" pitchFamily="18" charset="0"/>
              <a:cs typeface="Times New Roman" panose="02020603050405020304" pitchFamily="18" charset="0"/>
            </a:endParaRPr>
          </a:p>
          <a:p>
            <a:pPr marL="12700">
              <a:lnSpc>
                <a:spcPct val="120000"/>
              </a:lnSpc>
            </a:pPr>
            <a:r>
              <a:rPr sz="2100" b="1" dirty="0" smtClean="0">
                <a:solidFill>
                  <a:srgbClr val="2E75B6"/>
                </a:solidFill>
                <a:latin typeface="Times New Roman" panose="02020603050405020304" pitchFamily="18" charset="0"/>
                <a:cs typeface="Times New Roman" panose="02020603050405020304" pitchFamily="18" charset="0"/>
              </a:rPr>
              <a:t>给出</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125" dirty="0" smtClean="0">
                <a:solidFill>
                  <a:srgbClr val="2E75B6"/>
                </a:solidFill>
                <a:latin typeface="Times New Roman" panose="02020603050405020304" pitchFamily="18" charset="0"/>
                <a:cs typeface="Times New Roman" panose="02020603050405020304" pitchFamily="18" charset="0"/>
              </a:rPr>
              <a:t>a</a:t>
            </a:r>
            <a:r>
              <a:rPr sz="2100" b="1" spc="-25" dirty="0" smtClean="0">
                <a:solidFill>
                  <a:srgbClr val="2E75B6"/>
                </a:solidFill>
                <a:latin typeface="Times New Roman" panose="02020603050405020304" pitchFamily="18" charset="0"/>
                <a:cs typeface="Times New Roman" panose="02020603050405020304" pitchFamily="18" charset="0"/>
              </a:rPr>
              <a:t>,</a:t>
            </a:r>
            <a:r>
              <a:rPr sz="2100" b="1" spc="-160" dirty="0" smtClean="0">
                <a:solidFill>
                  <a:srgbClr val="2E75B6"/>
                </a:solidFill>
                <a:latin typeface="Times New Roman" panose="02020603050405020304" pitchFamily="18" charset="0"/>
                <a:cs typeface="Times New Roman" panose="02020603050405020304" pitchFamily="18" charset="0"/>
              </a:rPr>
              <a:t>b</a:t>
            </a:r>
            <a:r>
              <a:rPr sz="2100" b="1" spc="-25" dirty="0" smtClean="0">
                <a:solidFill>
                  <a:srgbClr val="2E75B6"/>
                </a:solidFill>
                <a:latin typeface="Times New Roman" panose="02020603050405020304" pitchFamily="18" charset="0"/>
                <a:cs typeface="Times New Roman" panose="02020603050405020304" pitchFamily="18" charset="0"/>
              </a:rPr>
              <a:t>,</a:t>
            </a:r>
            <a:r>
              <a:rPr sz="2100" b="1" spc="-110" dirty="0" smtClean="0">
                <a:solidFill>
                  <a:srgbClr val="2E75B6"/>
                </a:solidFill>
                <a:latin typeface="Times New Roman" panose="02020603050405020304" pitchFamily="18" charset="0"/>
                <a:cs typeface="Times New Roman" panose="02020603050405020304" pitchFamily="18" charset="0"/>
              </a:rPr>
              <a:t>c</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要求输出</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195" dirty="0" smtClean="0">
                <a:solidFill>
                  <a:srgbClr val="2E75B6"/>
                </a:solidFill>
                <a:latin typeface="Times New Roman" panose="02020603050405020304" pitchFamily="18" charset="0"/>
                <a:cs typeface="Times New Roman" panose="02020603050405020304" pitchFamily="18" charset="0"/>
              </a:rPr>
              <a:t>w</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125" dirty="0" smtClean="0">
                <a:solidFill>
                  <a:srgbClr val="2E75B6"/>
                </a:solidFill>
                <a:latin typeface="Times New Roman" panose="02020603050405020304" pitchFamily="18" charset="0"/>
                <a:cs typeface="Times New Roman" panose="02020603050405020304" pitchFamily="18" charset="0"/>
              </a:rPr>
              <a:t>a</a:t>
            </a:r>
            <a:r>
              <a:rPr sz="2100" b="1" spc="-25" dirty="0" smtClean="0">
                <a:solidFill>
                  <a:srgbClr val="2E75B6"/>
                </a:solidFill>
                <a:latin typeface="Times New Roman" panose="02020603050405020304" pitchFamily="18" charset="0"/>
                <a:cs typeface="Times New Roman" panose="02020603050405020304" pitchFamily="18" charset="0"/>
              </a:rPr>
              <a:t>,</a:t>
            </a:r>
            <a:r>
              <a:rPr sz="2100" b="1" spc="-160" dirty="0" smtClean="0">
                <a:solidFill>
                  <a:srgbClr val="2E75B6"/>
                </a:solidFill>
                <a:latin typeface="Times New Roman" panose="02020603050405020304" pitchFamily="18" charset="0"/>
                <a:cs typeface="Times New Roman" panose="02020603050405020304" pitchFamily="18" charset="0"/>
              </a:rPr>
              <a:t>b</a:t>
            </a:r>
            <a:r>
              <a:rPr sz="2100" b="1" spc="-25" dirty="0" smtClean="0">
                <a:solidFill>
                  <a:srgbClr val="2E75B6"/>
                </a:solidFill>
                <a:latin typeface="Times New Roman" panose="02020603050405020304" pitchFamily="18" charset="0"/>
                <a:cs typeface="Times New Roman" panose="02020603050405020304" pitchFamily="18" charset="0"/>
              </a:rPr>
              <a:t>,</a:t>
            </a:r>
            <a:r>
              <a:rPr sz="2100" b="1" spc="-110" dirty="0" smtClean="0">
                <a:solidFill>
                  <a:srgbClr val="2E75B6"/>
                </a:solidFill>
                <a:latin typeface="Times New Roman" panose="02020603050405020304" pitchFamily="18" charset="0"/>
                <a:cs typeface="Times New Roman" panose="02020603050405020304" pitchFamily="18" charset="0"/>
              </a:rPr>
              <a:t>c</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0" dirty="0" smtClean="0">
                <a:solidFill>
                  <a:srgbClr val="2E75B6"/>
                </a:solidFill>
                <a:latin typeface="Times New Roman" panose="02020603050405020304" pitchFamily="18" charset="0"/>
                <a:cs typeface="Times New Roman" panose="02020603050405020304" pitchFamily="18" charset="0"/>
              </a:rPr>
              <a:t>。输入的数据在</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70" dirty="0" smtClean="0">
                <a:solidFill>
                  <a:srgbClr val="2E75B6"/>
                </a:solidFill>
                <a:latin typeface="Times New Roman" panose="02020603050405020304" pitchFamily="18" charset="0"/>
                <a:cs typeface="Times New Roman" panose="02020603050405020304" pitchFamily="18" charset="0"/>
              </a:rPr>
              <a:t>l</a:t>
            </a:r>
            <a:r>
              <a:rPr sz="2100" b="1" spc="-170" dirty="0" smtClean="0">
                <a:solidFill>
                  <a:srgbClr val="2E75B6"/>
                </a:solidFill>
                <a:latin typeface="Times New Roman" panose="02020603050405020304" pitchFamily="18" charset="0"/>
                <a:cs typeface="Times New Roman" panose="02020603050405020304" pitchFamily="18" charset="0"/>
              </a:rPr>
              <a:t>o</a:t>
            </a:r>
            <a:r>
              <a:rPr sz="2100" b="1" spc="-140" dirty="0" smtClean="0">
                <a:solidFill>
                  <a:srgbClr val="2E75B6"/>
                </a:solidFill>
                <a:latin typeface="Times New Roman" panose="02020603050405020304" pitchFamily="18" charset="0"/>
                <a:cs typeface="Times New Roman" panose="02020603050405020304" pitchFamily="18" charset="0"/>
              </a:rPr>
              <a:t>n</a:t>
            </a:r>
            <a:r>
              <a:rPr sz="2100" b="1" spc="-150" dirty="0" smtClean="0">
                <a:solidFill>
                  <a:srgbClr val="2E75B6"/>
                </a:solidFill>
                <a:latin typeface="Times New Roman" panose="02020603050405020304" pitchFamily="18" charset="0"/>
                <a:cs typeface="Times New Roman" panose="02020603050405020304" pitchFamily="18" charset="0"/>
              </a:rPr>
              <a:t>g</a:t>
            </a:r>
            <a:r>
              <a:rPr sz="2100" b="1" spc="-55" dirty="0" smtClean="0">
                <a:solidFill>
                  <a:srgbClr val="2E75B6"/>
                </a:solidFill>
                <a:latin typeface="Times New Roman" panose="02020603050405020304" pitchFamily="18" charset="0"/>
                <a:cs typeface="Times New Roman" panose="02020603050405020304" pitchFamily="18" charset="0"/>
              </a:rPr>
              <a:t> </a:t>
            </a:r>
            <a:r>
              <a:rPr sz="2100" b="1" spc="-70" dirty="0" smtClean="0">
                <a:solidFill>
                  <a:srgbClr val="2E75B6"/>
                </a:solidFill>
                <a:latin typeface="Times New Roman" panose="02020603050405020304" pitchFamily="18" charset="0"/>
                <a:cs typeface="Times New Roman" panose="02020603050405020304" pitchFamily="18" charset="0"/>
              </a:rPr>
              <a:t>l</a:t>
            </a:r>
            <a:r>
              <a:rPr sz="2100" b="1" spc="-170" dirty="0" smtClean="0">
                <a:solidFill>
                  <a:srgbClr val="2E75B6"/>
                </a:solidFill>
                <a:latin typeface="Times New Roman" panose="02020603050405020304" pitchFamily="18" charset="0"/>
                <a:cs typeface="Times New Roman" panose="02020603050405020304" pitchFamily="18" charset="0"/>
              </a:rPr>
              <a:t>o</a:t>
            </a:r>
            <a:r>
              <a:rPr sz="2100" b="1" spc="-140" dirty="0" smtClean="0">
                <a:solidFill>
                  <a:srgbClr val="2E75B6"/>
                </a:solidFill>
                <a:latin typeface="Times New Roman" panose="02020603050405020304" pitchFamily="18" charset="0"/>
                <a:cs typeface="Times New Roman" panose="02020603050405020304" pitchFamily="18" charset="0"/>
              </a:rPr>
              <a:t>n</a:t>
            </a:r>
            <a:r>
              <a:rPr sz="2100" b="1" spc="-150" dirty="0" smtClean="0">
                <a:solidFill>
                  <a:srgbClr val="2E75B6"/>
                </a:solidFill>
                <a:latin typeface="Times New Roman" panose="02020603050405020304" pitchFamily="18" charset="0"/>
                <a:cs typeface="Times New Roman" panose="02020603050405020304" pitchFamily="18" charset="0"/>
              </a:rPr>
              <a:t>g</a:t>
            </a:r>
            <a:r>
              <a:rPr sz="2100" b="1" spc="-55"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范围内。</a:t>
            </a:r>
            <a:endParaRPr sz="21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19001" y="75600"/>
            <a:ext cx="4724998" cy="4725000"/>
          </a:xfrm>
          <a:custGeom>
            <a:avLst/>
            <a:gdLst/>
            <a:ahLst/>
            <a:cxnLst/>
            <a:rect l="l" t="t" r="r" b="b"/>
            <a:pathLst>
              <a:path w="4724998" h="4725000">
                <a:moveTo>
                  <a:pt x="4724998" y="0"/>
                </a:moveTo>
                <a:lnTo>
                  <a:pt x="0" y="0"/>
                </a:lnTo>
                <a:lnTo>
                  <a:pt x="15659" y="387481"/>
                </a:lnTo>
                <a:lnTo>
                  <a:pt x="61829" y="766337"/>
                </a:lnTo>
                <a:lnTo>
                  <a:pt x="137292" y="1135353"/>
                </a:lnTo>
                <a:lnTo>
                  <a:pt x="240833" y="1493314"/>
                </a:lnTo>
                <a:lnTo>
                  <a:pt x="371238" y="1839002"/>
                </a:lnTo>
                <a:lnTo>
                  <a:pt x="527289" y="2171203"/>
                </a:lnTo>
                <a:lnTo>
                  <a:pt x="707772" y="2488700"/>
                </a:lnTo>
                <a:lnTo>
                  <a:pt x="911472" y="2790279"/>
                </a:lnTo>
                <a:lnTo>
                  <a:pt x="1137171" y="3074722"/>
                </a:lnTo>
                <a:lnTo>
                  <a:pt x="1383656" y="3340815"/>
                </a:lnTo>
                <a:lnTo>
                  <a:pt x="1649710" y="3587342"/>
                </a:lnTo>
                <a:lnTo>
                  <a:pt x="1934118" y="3813087"/>
                </a:lnTo>
                <a:lnTo>
                  <a:pt x="2235664" y="4016834"/>
                </a:lnTo>
                <a:lnTo>
                  <a:pt x="2553133" y="4197367"/>
                </a:lnTo>
                <a:lnTo>
                  <a:pt x="2885310" y="4353471"/>
                </a:lnTo>
                <a:lnTo>
                  <a:pt x="3230977" y="4483930"/>
                </a:lnTo>
                <a:lnTo>
                  <a:pt x="3588921" y="4587528"/>
                </a:lnTo>
                <a:lnTo>
                  <a:pt x="3957926" y="4663050"/>
                </a:lnTo>
                <a:lnTo>
                  <a:pt x="4336775" y="4709279"/>
                </a:lnTo>
                <a:lnTo>
                  <a:pt x="4724253" y="4725000"/>
                </a:lnTo>
                <a:lnTo>
                  <a:pt x="4724998" y="0"/>
                </a:lnTo>
                <a:close/>
              </a:path>
            </a:pathLst>
          </a:custGeom>
          <a:solidFill>
            <a:srgbClr val="D8EACC"/>
          </a:solidFill>
        </p:spPr>
        <p:txBody>
          <a:bodyPr wrap="square" lIns="0" tIns="0" rIns="0" bIns="0" rtlCol="0">
            <a:noAutofit/>
          </a:bodyPr>
          <a:lstStyle/>
          <a:p>
            <a:endParaRPr/>
          </a:p>
        </p:txBody>
      </p:sp>
      <p:sp>
        <p:nvSpPr>
          <p:cNvPr id="3" name="object 3"/>
          <p:cNvSpPr/>
          <p:nvPr/>
        </p:nvSpPr>
        <p:spPr>
          <a:xfrm>
            <a:off x="670736" y="1427528"/>
            <a:ext cx="7765161" cy="1"/>
          </a:xfrm>
          <a:custGeom>
            <a:avLst/>
            <a:gdLst/>
            <a:ahLst/>
            <a:cxnLst/>
            <a:rect l="l" t="t" r="r" b="b"/>
            <a:pathLst>
              <a:path w="7765161" h="1">
                <a:moveTo>
                  <a:pt x="7765161" y="0"/>
                </a:moveTo>
                <a:lnTo>
                  <a:pt x="0" y="1"/>
                </a:lnTo>
              </a:path>
            </a:pathLst>
          </a:custGeom>
          <a:ln w="12700">
            <a:solidFill>
              <a:srgbClr val="5B9BD5"/>
            </a:solidFill>
          </a:ln>
        </p:spPr>
        <p:txBody>
          <a:bodyPr wrap="square" lIns="0" tIns="0" rIns="0" bIns="0" rtlCol="0">
            <a:noAutofit/>
          </a:bodyPr>
          <a:lstStyle/>
          <a:p>
            <a:endParaRPr/>
          </a:p>
        </p:txBody>
      </p:sp>
      <p:sp>
        <p:nvSpPr>
          <p:cNvPr id="4" name="object 4"/>
          <p:cNvSpPr/>
          <p:nvPr/>
        </p:nvSpPr>
        <p:spPr>
          <a:xfrm>
            <a:off x="7534495" y="162039"/>
            <a:ext cx="1162616" cy="490654"/>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txBox="1">
            <a:spLocks noGrp="1"/>
          </p:cNvSpPr>
          <p:nvPr>
            <p:ph type="title"/>
          </p:nvPr>
        </p:nvSpPr>
        <p:spPr>
          <a:prstGeom prst="rect">
            <a:avLst/>
          </a:prstGeom>
        </p:spPr>
        <p:txBody>
          <a:bodyPr vert="horz" wrap="square" lIns="0" tIns="0" rIns="0" bIns="0" rtlCol="0">
            <a:noAutofit/>
          </a:bodyPr>
          <a:lstStyle/>
          <a:p>
            <a:pPr marL="1016635">
              <a:lnSpc>
                <a:spcPct val="100000"/>
              </a:lnSpc>
            </a:pPr>
            <a:r>
              <a:rPr sz="2950" spc="-180" dirty="0" smtClean="0">
                <a:solidFill>
                  <a:srgbClr val="1F4E79"/>
                </a:solidFill>
                <a:latin typeface="Microsoft JhengHei"/>
                <a:cs typeface="Microsoft JhengHei"/>
              </a:rPr>
              <a:t>Fu</a:t>
            </a:r>
            <a:r>
              <a:rPr sz="2950" spc="-195" dirty="0" smtClean="0">
                <a:solidFill>
                  <a:srgbClr val="1F4E79"/>
                </a:solidFill>
                <a:latin typeface="Microsoft JhengHei"/>
                <a:cs typeface="Microsoft JhengHei"/>
              </a:rPr>
              <a:t>n</a:t>
            </a:r>
            <a:r>
              <a:rPr sz="2950" spc="-190" dirty="0" smtClean="0">
                <a:solidFill>
                  <a:srgbClr val="1F4E79"/>
                </a:solidFill>
                <a:latin typeface="Microsoft JhengHei"/>
                <a:cs typeface="Microsoft JhengHei"/>
              </a:rPr>
              <a:t>c</a:t>
            </a:r>
            <a:r>
              <a:rPr sz="2950" spc="-145" dirty="0" smtClean="0">
                <a:solidFill>
                  <a:srgbClr val="1F4E79"/>
                </a:solidFill>
                <a:latin typeface="Microsoft JhengHei"/>
                <a:cs typeface="Microsoft JhengHei"/>
              </a:rPr>
              <a:t>t</a:t>
            </a:r>
            <a:r>
              <a:rPr sz="2950" spc="-160" dirty="0" smtClean="0">
                <a:solidFill>
                  <a:srgbClr val="1F4E79"/>
                </a:solidFill>
                <a:latin typeface="Microsoft JhengHei"/>
                <a:cs typeface="Microsoft JhengHei"/>
              </a:rPr>
              <a:t>i</a:t>
            </a:r>
            <a:r>
              <a:rPr sz="2950" spc="-200" dirty="0" smtClean="0">
                <a:solidFill>
                  <a:srgbClr val="1F4E79"/>
                </a:solidFill>
                <a:latin typeface="Microsoft JhengHei"/>
                <a:cs typeface="Microsoft JhengHei"/>
              </a:rPr>
              <a:t>on</a:t>
            </a:r>
            <a:endParaRPr sz="2950">
              <a:latin typeface="Microsoft JhengHei"/>
              <a:cs typeface="Microsoft JhengHei"/>
            </a:endParaRPr>
          </a:p>
        </p:txBody>
      </p:sp>
      <p:sp>
        <p:nvSpPr>
          <p:cNvPr id="6" name="object 6"/>
          <p:cNvSpPr txBox="1"/>
          <p:nvPr/>
        </p:nvSpPr>
        <p:spPr>
          <a:xfrm>
            <a:off x="704559" y="1524000"/>
            <a:ext cx="7800975" cy="655955"/>
          </a:xfrm>
          <a:prstGeom prst="rect">
            <a:avLst/>
          </a:prstGeom>
        </p:spPr>
        <p:txBody>
          <a:bodyPr vert="horz" wrap="square" lIns="0" tIns="0" rIns="0" bIns="0" rtlCol="0">
            <a:noAutofit/>
          </a:bodyPr>
          <a:lstStyle/>
          <a:p>
            <a:pPr marL="12700">
              <a:lnSpc>
                <a:spcPct val="100000"/>
              </a:lnSpc>
            </a:pPr>
            <a:r>
              <a:rPr sz="2100" b="1" dirty="0" smtClean="0">
                <a:solidFill>
                  <a:srgbClr val="ED7D31"/>
                </a:solidFill>
                <a:latin typeface="Times New Roman" panose="02020603050405020304" pitchFamily="18" charset="0"/>
                <a:cs typeface="Times New Roman" panose="02020603050405020304" pitchFamily="18" charset="0"/>
              </a:rPr>
              <a:t>分析：</a:t>
            </a:r>
            <a:r>
              <a:rPr sz="2100" b="1" dirty="0" smtClean="0">
                <a:solidFill>
                  <a:srgbClr val="2E75B6"/>
                </a:solidFill>
                <a:latin typeface="Times New Roman" panose="02020603050405020304" pitchFamily="18" charset="0"/>
                <a:cs typeface="Times New Roman" panose="02020603050405020304" pitchFamily="18" charset="0"/>
              </a:rPr>
              <a:t>如果输入数据不在</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120" dirty="0" smtClean="0">
                <a:solidFill>
                  <a:srgbClr val="2E75B6"/>
                </a:solidFill>
                <a:latin typeface="Times New Roman" panose="02020603050405020304" pitchFamily="18" charset="0"/>
                <a:cs typeface="Times New Roman" panose="02020603050405020304" pitchFamily="18" charset="0"/>
              </a:rPr>
              <a:t>0</a:t>
            </a:r>
            <a:r>
              <a:rPr sz="2100" b="1" spc="-25" dirty="0" smtClean="0">
                <a:solidFill>
                  <a:srgbClr val="2E75B6"/>
                </a:solidFill>
                <a:latin typeface="Times New Roman" panose="02020603050405020304" pitchFamily="18" charset="0"/>
                <a:cs typeface="Times New Roman" panose="02020603050405020304" pitchFamily="18" charset="0"/>
              </a:rPr>
              <a:t>,</a:t>
            </a:r>
            <a:r>
              <a:rPr sz="2100" b="1" spc="-120" dirty="0" smtClean="0">
                <a:solidFill>
                  <a:srgbClr val="2E75B6"/>
                </a:solidFill>
                <a:latin typeface="Times New Roman" panose="02020603050405020304" pitchFamily="18" charset="0"/>
                <a:cs typeface="Times New Roman" panose="02020603050405020304" pitchFamily="18" charset="0"/>
              </a:rPr>
              <a:t>20</a:t>
            </a:r>
            <a:r>
              <a:rPr sz="2100" b="1" spc="-70" dirty="0" smtClean="0">
                <a:solidFill>
                  <a:srgbClr val="2E75B6"/>
                </a:solidFill>
                <a:latin typeface="Times New Roman" panose="02020603050405020304" pitchFamily="18" charset="0"/>
                <a:cs typeface="Times New Roman" panose="02020603050405020304" pitchFamily="18" charset="0"/>
              </a:rPr>
              <a:t>]</a:t>
            </a:r>
            <a:r>
              <a:rPr sz="2100" b="1" spc="45"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这个范围内，强制返回</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125" dirty="0" smtClean="0">
                <a:solidFill>
                  <a:srgbClr val="2E75B6"/>
                </a:solidFill>
                <a:latin typeface="Times New Roman" panose="02020603050405020304" pitchFamily="18" charset="0"/>
                <a:cs typeface="Times New Roman" panose="02020603050405020304" pitchFamily="18" charset="0"/>
              </a:rPr>
              <a:t>1</a:t>
            </a:r>
            <a:r>
              <a:rPr sz="2100" b="1" spc="55"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或者</a:t>
            </a:r>
            <a:endParaRPr sz="2100" b="1" dirty="0">
              <a:latin typeface="Times New Roman" panose="02020603050405020304" pitchFamily="18" charset="0"/>
              <a:cs typeface="Times New Roman" panose="02020603050405020304" pitchFamily="18" charset="0"/>
            </a:endParaRPr>
          </a:p>
          <a:p>
            <a:pPr marL="12700">
              <a:lnSpc>
                <a:spcPts val="2495"/>
              </a:lnSpc>
            </a:pPr>
            <a:r>
              <a:rPr sz="2100" b="1" spc="-195" dirty="0" smtClean="0">
                <a:solidFill>
                  <a:srgbClr val="2E75B6"/>
                </a:solidFill>
                <a:latin typeface="Times New Roman" panose="02020603050405020304" pitchFamily="18" charset="0"/>
                <a:cs typeface="Times New Roman" panose="02020603050405020304" pitchFamily="18" charset="0"/>
              </a:rPr>
              <a:t>w</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105" dirty="0" smtClean="0">
                <a:solidFill>
                  <a:srgbClr val="2E75B6"/>
                </a:solidFill>
                <a:latin typeface="Times New Roman" panose="02020603050405020304" pitchFamily="18" charset="0"/>
                <a:cs typeface="Times New Roman" panose="02020603050405020304" pitchFamily="18" charset="0"/>
              </a:rPr>
              <a:t>20</a:t>
            </a:r>
            <a:r>
              <a:rPr sz="2100" b="1" spc="-45" dirty="0" smtClean="0">
                <a:solidFill>
                  <a:srgbClr val="2E75B6"/>
                </a:solidFill>
                <a:latin typeface="Times New Roman" panose="02020603050405020304" pitchFamily="18" charset="0"/>
                <a:cs typeface="Times New Roman" panose="02020603050405020304" pitchFamily="18" charset="0"/>
              </a:rPr>
              <a:t>,</a:t>
            </a:r>
            <a:r>
              <a:rPr sz="2100" b="1" spc="-105" dirty="0" smtClean="0">
                <a:solidFill>
                  <a:srgbClr val="2E75B6"/>
                </a:solidFill>
                <a:latin typeface="Times New Roman" panose="02020603050405020304" pitchFamily="18" charset="0"/>
                <a:cs typeface="Times New Roman" panose="02020603050405020304" pitchFamily="18" charset="0"/>
              </a:rPr>
              <a:t>20</a:t>
            </a:r>
            <a:r>
              <a:rPr sz="2100" b="1" spc="-45" dirty="0" smtClean="0">
                <a:solidFill>
                  <a:srgbClr val="2E75B6"/>
                </a:solidFill>
                <a:latin typeface="Times New Roman" panose="02020603050405020304" pitchFamily="18" charset="0"/>
                <a:cs typeface="Times New Roman" panose="02020603050405020304" pitchFamily="18" charset="0"/>
              </a:rPr>
              <a:t>,</a:t>
            </a:r>
            <a:r>
              <a:rPr sz="2100" b="1" spc="-120" dirty="0" smtClean="0">
                <a:solidFill>
                  <a:srgbClr val="2E75B6"/>
                </a:solidFill>
                <a:latin typeface="Times New Roman" panose="02020603050405020304" pitchFamily="18" charset="0"/>
                <a:cs typeface="Times New Roman" panose="02020603050405020304" pitchFamily="18" charset="0"/>
              </a:rPr>
              <a:t>20</a:t>
            </a:r>
            <a:r>
              <a:rPr sz="2100" b="1" spc="-70" dirty="0" smtClean="0">
                <a:solidFill>
                  <a:srgbClr val="2E75B6"/>
                </a:solidFill>
                <a:latin typeface="Times New Roman" panose="02020603050405020304" pitchFamily="18" charset="0"/>
                <a:cs typeface="Times New Roman" panose="02020603050405020304" pitchFamily="18" charset="0"/>
              </a:rPr>
              <a:t>)。根据题意写函数，建立数组记录</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200" dirty="0" smtClean="0">
                <a:solidFill>
                  <a:srgbClr val="2E75B6"/>
                </a:solidFill>
                <a:latin typeface="Times New Roman" panose="02020603050405020304" pitchFamily="18" charset="0"/>
                <a:cs typeface="Times New Roman" panose="02020603050405020304" pitchFamily="18" charset="0"/>
              </a:rPr>
              <a:t>w</a:t>
            </a:r>
            <a:r>
              <a:rPr sz="2100" b="1" spc="-45"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的值进行</a:t>
            </a:r>
            <a:r>
              <a:rPr sz="2100" b="1" spc="0" dirty="0" smtClean="0">
                <a:solidFill>
                  <a:srgbClr val="ED7D31"/>
                </a:solidFill>
                <a:latin typeface="Times New Roman" panose="02020603050405020304" pitchFamily="18" charset="0"/>
                <a:cs typeface="Times New Roman" panose="02020603050405020304" pitchFamily="18" charset="0"/>
              </a:rPr>
              <a:t>记忆化</a:t>
            </a:r>
            <a:r>
              <a:rPr sz="2100" b="1" spc="0" dirty="0" smtClean="0">
                <a:solidFill>
                  <a:srgbClr val="2E75B6"/>
                </a:solidFill>
                <a:latin typeface="Times New Roman" panose="02020603050405020304" pitchFamily="18" charset="0"/>
                <a:cs typeface="Times New Roman" panose="02020603050405020304" pitchFamily="18" charset="0"/>
              </a:rPr>
              <a:t>。</a:t>
            </a:r>
            <a:endParaRPr sz="2100" b="1" dirty="0">
              <a:latin typeface="Times New Roman" panose="02020603050405020304" pitchFamily="18" charset="0"/>
              <a:cs typeface="Times New Roman" panose="02020603050405020304" pitchFamily="18" charset="0"/>
            </a:endParaRPr>
          </a:p>
        </p:txBody>
      </p:sp>
      <p:sp>
        <p:nvSpPr>
          <p:cNvPr id="7" name="object 7"/>
          <p:cNvSpPr/>
          <p:nvPr/>
        </p:nvSpPr>
        <p:spPr>
          <a:xfrm>
            <a:off x="1114187" y="2596757"/>
            <a:ext cx="6912791" cy="2123657"/>
          </a:xfrm>
          <a:custGeom>
            <a:avLst/>
            <a:gdLst/>
            <a:ahLst/>
            <a:cxnLst/>
            <a:rect l="l" t="t" r="r" b="b"/>
            <a:pathLst>
              <a:path w="6912791" h="2123657">
                <a:moveTo>
                  <a:pt x="0" y="0"/>
                </a:moveTo>
                <a:lnTo>
                  <a:pt x="6912791" y="0"/>
                </a:lnTo>
                <a:lnTo>
                  <a:pt x="6912791" y="2123657"/>
                </a:lnTo>
                <a:lnTo>
                  <a:pt x="0" y="2123657"/>
                </a:lnTo>
                <a:lnTo>
                  <a:pt x="0" y="0"/>
                </a:lnTo>
                <a:close/>
              </a:path>
            </a:pathLst>
          </a:custGeom>
          <a:solidFill>
            <a:srgbClr val="FFFFFF"/>
          </a:solidFill>
        </p:spPr>
        <p:txBody>
          <a:bodyPr wrap="square" lIns="0" tIns="0" rIns="0" bIns="0" rtlCol="0">
            <a:noAutofit/>
          </a:bodyPr>
          <a:lstStyle/>
          <a:p>
            <a:endParaRPr/>
          </a:p>
        </p:txBody>
      </p:sp>
      <p:sp>
        <p:nvSpPr>
          <p:cNvPr id="8" name="object 8"/>
          <p:cNvSpPr/>
          <p:nvPr/>
        </p:nvSpPr>
        <p:spPr>
          <a:xfrm>
            <a:off x="990600" y="2209799"/>
            <a:ext cx="6912791" cy="3295019"/>
          </a:xfrm>
          <a:custGeom>
            <a:avLst/>
            <a:gdLst/>
            <a:ahLst/>
            <a:cxnLst/>
            <a:rect l="l" t="t" r="r" b="b"/>
            <a:pathLst>
              <a:path w="6912791" h="2123658">
                <a:moveTo>
                  <a:pt x="0" y="0"/>
                </a:moveTo>
                <a:lnTo>
                  <a:pt x="6912791" y="0"/>
                </a:lnTo>
                <a:lnTo>
                  <a:pt x="6912791" y="2123658"/>
                </a:lnTo>
                <a:lnTo>
                  <a:pt x="0" y="2123658"/>
                </a:lnTo>
                <a:lnTo>
                  <a:pt x="0" y="0"/>
                </a:lnTo>
                <a:close/>
              </a:path>
            </a:pathLst>
          </a:custGeom>
          <a:ln w="9525">
            <a:solidFill>
              <a:srgbClr val="5B9BD5"/>
            </a:solidFill>
          </a:ln>
        </p:spPr>
        <p:txBody>
          <a:bodyPr wrap="square" lIns="0" tIns="0" rIns="0" bIns="0" rtlCol="0">
            <a:noAutofit/>
          </a:bodyPr>
          <a:lstStyle/>
          <a:p>
            <a:endParaRPr/>
          </a:p>
        </p:txBody>
      </p:sp>
      <p:sp>
        <p:nvSpPr>
          <p:cNvPr id="9" name="object 9"/>
          <p:cNvSpPr txBox="1"/>
          <p:nvPr/>
        </p:nvSpPr>
        <p:spPr>
          <a:xfrm>
            <a:off x="704559" y="2237738"/>
            <a:ext cx="7934325" cy="3324862"/>
          </a:xfrm>
          <a:prstGeom prst="rect">
            <a:avLst/>
          </a:prstGeom>
        </p:spPr>
        <p:txBody>
          <a:bodyPr vert="horz" wrap="square" lIns="0" tIns="0" rIns="0" bIns="0" rtlCol="0">
            <a:noAutofit/>
          </a:bodyPr>
          <a:lstStyle/>
          <a:p>
            <a:pPr marL="501015"/>
            <a:r>
              <a:rPr b="1" spc="-10" dirty="0" smtClean="0">
                <a:solidFill>
                  <a:srgbClr val="0000FF"/>
                </a:solidFill>
                <a:latin typeface="Times New Roman" panose="02020603050405020304" pitchFamily="18" charset="0"/>
                <a:cs typeface="Times New Roman" panose="02020603050405020304" pitchFamily="18" charset="0"/>
              </a:rPr>
              <a:t>long</a:t>
            </a:r>
            <a:r>
              <a:rPr b="1" spc="5" dirty="0" smtClean="0">
                <a:solidFill>
                  <a:srgbClr val="0000FF"/>
                </a:solidFill>
                <a:latin typeface="Times New Roman" panose="02020603050405020304" pitchFamily="18" charset="0"/>
                <a:cs typeface="Times New Roman" panose="02020603050405020304" pitchFamily="18" charset="0"/>
              </a:rPr>
              <a:t> </a:t>
            </a:r>
            <a:r>
              <a:rPr b="1" spc="-10" dirty="0" smtClean="0">
                <a:solidFill>
                  <a:srgbClr val="0000FF"/>
                </a:solidFill>
                <a:latin typeface="Times New Roman" panose="02020603050405020304" pitchFamily="18" charset="0"/>
                <a:cs typeface="Times New Roman" panose="02020603050405020304" pitchFamily="18" charset="0"/>
              </a:rPr>
              <a:t>long</a:t>
            </a:r>
            <a:r>
              <a:rPr b="1" spc="5" dirty="0" smtClean="0">
                <a:solidFill>
                  <a:srgbClr val="0000FF"/>
                </a:solidFill>
                <a:latin typeface="Times New Roman" panose="02020603050405020304" pitchFamily="18" charset="0"/>
                <a:cs typeface="Times New Roman" panose="02020603050405020304" pitchFamily="18" charset="0"/>
              </a:rPr>
              <a:t> </a:t>
            </a:r>
            <a:r>
              <a:rPr b="1" spc="-10" dirty="0" smtClean="0">
                <a:solidFill>
                  <a:srgbClr val="001080"/>
                </a:solidFill>
                <a:latin typeface="Times New Roman" panose="02020603050405020304" pitchFamily="18" charset="0"/>
                <a:cs typeface="Times New Roman" panose="02020603050405020304" pitchFamily="18" charset="0"/>
              </a:rPr>
              <a:t>f</a:t>
            </a:r>
            <a:r>
              <a:rPr b="1" spc="-10" dirty="0" smtClean="0">
                <a:latin typeface="Times New Roman" panose="02020603050405020304" pitchFamily="18" charset="0"/>
                <a:cs typeface="Times New Roman" panose="02020603050405020304" pitchFamily="18" charset="0"/>
              </a:rPr>
              <a:t>[</a:t>
            </a:r>
            <a:r>
              <a:rPr b="1" spc="-10" dirty="0" smtClean="0">
                <a:solidFill>
                  <a:srgbClr val="098658"/>
                </a:solidFill>
                <a:latin typeface="Times New Roman" panose="02020603050405020304" pitchFamily="18" charset="0"/>
                <a:cs typeface="Times New Roman" panose="02020603050405020304" pitchFamily="18" charset="0"/>
              </a:rPr>
              <a:t>25</a:t>
            </a:r>
            <a:r>
              <a:rPr b="1" spc="-10" dirty="0" smtClean="0">
                <a:latin typeface="Times New Roman" panose="02020603050405020304" pitchFamily="18" charset="0"/>
                <a:cs typeface="Times New Roman" panose="02020603050405020304" pitchFamily="18" charset="0"/>
              </a:rPr>
              <a:t>][</a:t>
            </a:r>
            <a:r>
              <a:rPr b="1" spc="-10" dirty="0" smtClean="0">
                <a:solidFill>
                  <a:srgbClr val="098658"/>
                </a:solidFill>
                <a:latin typeface="Times New Roman" panose="02020603050405020304" pitchFamily="18" charset="0"/>
                <a:cs typeface="Times New Roman" panose="02020603050405020304" pitchFamily="18" charset="0"/>
              </a:rPr>
              <a:t>25</a:t>
            </a:r>
            <a:r>
              <a:rPr b="1" spc="-10" dirty="0" smtClean="0">
                <a:latin typeface="Times New Roman" panose="02020603050405020304" pitchFamily="18" charset="0"/>
                <a:cs typeface="Times New Roman" panose="02020603050405020304" pitchFamily="18" charset="0"/>
              </a:rPr>
              <a:t>][</a:t>
            </a:r>
            <a:r>
              <a:rPr b="1" spc="-10" dirty="0" smtClean="0">
                <a:solidFill>
                  <a:srgbClr val="098658"/>
                </a:solidFill>
                <a:latin typeface="Times New Roman" panose="02020603050405020304" pitchFamily="18" charset="0"/>
                <a:cs typeface="Times New Roman" panose="02020603050405020304" pitchFamily="18" charset="0"/>
              </a:rPr>
              <a:t>25</a:t>
            </a:r>
            <a:r>
              <a:rPr b="1" spc="-10" dirty="0" smtClean="0">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a:p>
            <a:pPr marL="501015"/>
            <a:r>
              <a:rPr b="1" spc="-10" dirty="0" smtClean="0">
                <a:solidFill>
                  <a:srgbClr val="0000FF"/>
                </a:solidFill>
                <a:latin typeface="Times New Roman" panose="02020603050405020304" pitchFamily="18" charset="0"/>
                <a:cs typeface="Times New Roman" panose="02020603050405020304" pitchFamily="18" charset="0"/>
              </a:rPr>
              <a:t>long</a:t>
            </a:r>
            <a:r>
              <a:rPr b="1" spc="5" dirty="0" smtClean="0">
                <a:solidFill>
                  <a:srgbClr val="0000FF"/>
                </a:solidFill>
                <a:latin typeface="Times New Roman" panose="02020603050405020304" pitchFamily="18" charset="0"/>
                <a:cs typeface="Times New Roman" panose="02020603050405020304" pitchFamily="18" charset="0"/>
              </a:rPr>
              <a:t> </a:t>
            </a:r>
            <a:r>
              <a:rPr b="1" spc="-10" dirty="0" smtClean="0">
                <a:solidFill>
                  <a:srgbClr val="0000FF"/>
                </a:solidFill>
                <a:latin typeface="Times New Roman" panose="02020603050405020304" pitchFamily="18" charset="0"/>
                <a:cs typeface="Times New Roman" panose="02020603050405020304" pitchFamily="18" charset="0"/>
              </a:rPr>
              <a:t>long</a:t>
            </a:r>
            <a:r>
              <a:rPr b="1" spc="5" dirty="0" smtClean="0">
                <a:solidFill>
                  <a:srgbClr val="0000FF"/>
                </a:solidFill>
                <a:latin typeface="Times New Roman" panose="02020603050405020304" pitchFamily="18" charset="0"/>
                <a:cs typeface="Times New Roman" panose="02020603050405020304" pitchFamily="18" charset="0"/>
              </a:rPr>
              <a:t> </a:t>
            </a:r>
            <a:r>
              <a:rPr b="1" spc="-10" dirty="0" smtClean="0">
                <a:solidFill>
                  <a:srgbClr val="795E26"/>
                </a:solidFill>
                <a:latin typeface="Times New Roman" panose="02020603050405020304" pitchFamily="18" charset="0"/>
                <a:cs typeface="Times New Roman" panose="02020603050405020304" pitchFamily="18" charset="0"/>
              </a:rPr>
              <a:t>w</a:t>
            </a:r>
            <a:r>
              <a:rPr b="1" spc="-10" dirty="0" smtClean="0">
                <a:latin typeface="Times New Roman" panose="02020603050405020304" pitchFamily="18" charset="0"/>
                <a:cs typeface="Times New Roman" panose="02020603050405020304" pitchFamily="18" charset="0"/>
              </a:rPr>
              <a:t>(</a:t>
            </a:r>
            <a:r>
              <a:rPr b="1" spc="-10" dirty="0" smtClean="0">
                <a:solidFill>
                  <a:srgbClr val="0000FF"/>
                </a:solidFill>
                <a:latin typeface="Times New Roman" panose="02020603050405020304" pitchFamily="18" charset="0"/>
                <a:cs typeface="Times New Roman" panose="02020603050405020304" pitchFamily="18" charset="0"/>
              </a:rPr>
              <a:t>long</a:t>
            </a:r>
            <a:r>
              <a:rPr b="1" spc="5" dirty="0" smtClean="0">
                <a:solidFill>
                  <a:srgbClr val="0000FF"/>
                </a:solidFill>
                <a:latin typeface="Times New Roman" panose="02020603050405020304" pitchFamily="18" charset="0"/>
                <a:cs typeface="Times New Roman" panose="02020603050405020304" pitchFamily="18" charset="0"/>
              </a:rPr>
              <a:t> </a:t>
            </a:r>
            <a:r>
              <a:rPr b="1" spc="-10" dirty="0" smtClean="0">
                <a:solidFill>
                  <a:srgbClr val="0000FF"/>
                </a:solidFill>
                <a:latin typeface="Times New Roman" panose="02020603050405020304" pitchFamily="18" charset="0"/>
                <a:cs typeface="Times New Roman" panose="02020603050405020304" pitchFamily="18" charset="0"/>
              </a:rPr>
              <a:t>long</a:t>
            </a:r>
            <a:r>
              <a:rPr b="1" spc="5" dirty="0" smtClean="0">
                <a:solidFill>
                  <a:srgbClr val="0000FF"/>
                </a:solidFill>
                <a:latin typeface="Times New Roman" panose="02020603050405020304" pitchFamily="18" charset="0"/>
                <a:cs typeface="Times New Roman" panose="02020603050405020304" pitchFamily="18" charset="0"/>
              </a:rPr>
              <a:t> </a:t>
            </a:r>
            <a:r>
              <a:rPr b="1" spc="-10" dirty="0" smtClean="0">
                <a:solidFill>
                  <a:srgbClr val="001080"/>
                </a:solidFill>
                <a:latin typeface="Times New Roman" panose="02020603050405020304" pitchFamily="18" charset="0"/>
                <a:cs typeface="Times New Roman" panose="02020603050405020304" pitchFamily="18" charset="0"/>
              </a:rPr>
              <a:t>a</a:t>
            </a:r>
            <a:r>
              <a:rPr b="1" spc="-10" dirty="0" smtClean="0">
                <a:latin typeface="Times New Roman" panose="02020603050405020304" pitchFamily="18" charset="0"/>
                <a:cs typeface="Times New Roman" panose="02020603050405020304" pitchFamily="18" charset="0"/>
              </a:rPr>
              <a:t>,</a:t>
            </a:r>
            <a:r>
              <a:rPr b="1" spc="5" dirty="0" smtClean="0">
                <a:latin typeface="Times New Roman" panose="02020603050405020304" pitchFamily="18" charset="0"/>
                <a:cs typeface="Times New Roman" panose="02020603050405020304" pitchFamily="18" charset="0"/>
              </a:rPr>
              <a:t> </a:t>
            </a:r>
            <a:r>
              <a:rPr b="1" spc="-10" dirty="0" smtClean="0">
                <a:solidFill>
                  <a:srgbClr val="0000FF"/>
                </a:solidFill>
                <a:latin typeface="Times New Roman" panose="02020603050405020304" pitchFamily="18" charset="0"/>
                <a:cs typeface="Times New Roman" panose="02020603050405020304" pitchFamily="18" charset="0"/>
              </a:rPr>
              <a:t>long</a:t>
            </a:r>
            <a:r>
              <a:rPr b="1" spc="5" dirty="0" smtClean="0">
                <a:solidFill>
                  <a:srgbClr val="0000FF"/>
                </a:solidFill>
                <a:latin typeface="Times New Roman" panose="02020603050405020304" pitchFamily="18" charset="0"/>
                <a:cs typeface="Times New Roman" panose="02020603050405020304" pitchFamily="18" charset="0"/>
              </a:rPr>
              <a:t> </a:t>
            </a:r>
            <a:r>
              <a:rPr b="1" spc="-10" dirty="0" smtClean="0">
                <a:solidFill>
                  <a:srgbClr val="0000FF"/>
                </a:solidFill>
                <a:latin typeface="Times New Roman" panose="02020603050405020304" pitchFamily="18" charset="0"/>
                <a:cs typeface="Times New Roman" panose="02020603050405020304" pitchFamily="18" charset="0"/>
              </a:rPr>
              <a:t>long</a:t>
            </a:r>
            <a:r>
              <a:rPr b="1" spc="5" dirty="0" smtClean="0">
                <a:solidFill>
                  <a:srgbClr val="0000FF"/>
                </a:solidFill>
                <a:latin typeface="Times New Roman" panose="02020603050405020304" pitchFamily="18" charset="0"/>
                <a:cs typeface="Times New Roman" panose="02020603050405020304" pitchFamily="18" charset="0"/>
              </a:rPr>
              <a:t> </a:t>
            </a:r>
            <a:r>
              <a:rPr b="1" spc="-10" dirty="0" smtClean="0">
                <a:solidFill>
                  <a:srgbClr val="001080"/>
                </a:solidFill>
                <a:latin typeface="Times New Roman" panose="02020603050405020304" pitchFamily="18" charset="0"/>
                <a:cs typeface="Times New Roman" panose="02020603050405020304" pitchFamily="18" charset="0"/>
              </a:rPr>
              <a:t>b</a:t>
            </a:r>
            <a:r>
              <a:rPr b="1" spc="-10" dirty="0" smtClean="0">
                <a:latin typeface="Times New Roman" panose="02020603050405020304" pitchFamily="18" charset="0"/>
                <a:cs typeface="Times New Roman" panose="02020603050405020304" pitchFamily="18" charset="0"/>
              </a:rPr>
              <a:t>,</a:t>
            </a:r>
            <a:r>
              <a:rPr b="1" spc="5" dirty="0" smtClean="0">
                <a:latin typeface="Times New Roman" panose="02020603050405020304" pitchFamily="18" charset="0"/>
                <a:cs typeface="Times New Roman" panose="02020603050405020304" pitchFamily="18" charset="0"/>
              </a:rPr>
              <a:t> </a:t>
            </a:r>
            <a:r>
              <a:rPr b="1" spc="-10" dirty="0" smtClean="0">
                <a:solidFill>
                  <a:srgbClr val="0000FF"/>
                </a:solidFill>
                <a:latin typeface="Times New Roman" panose="02020603050405020304" pitchFamily="18" charset="0"/>
                <a:cs typeface="Times New Roman" panose="02020603050405020304" pitchFamily="18" charset="0"/>
              </a:rPr>
              <a:t>long</a:t>
            </a:r>
            <a:r>
              <a:rPr b="1" spc="5" dirty="0" smtClean="0">
                <a:solidFill>
                  <a:srgbClr val="0000FF"/>
                </a:solidFill>
                <a:latin typeface="Times New Roman" panose="02020603050405020304" pitchFamily="18" charset="0"/>
                <a:cs typeface="Times New Roman" panose="02020603050405020304" pitchFamily="18" charset="0"/>
              </a:rPr>
              <a:t> </a:t>
            </a:r>
            <a:r>
              <a:rPr b="1" spc="-10" dirty="0" smtClean="0">
                <a:solidFill>
                  <a:srgbClr val="0000FF"/>
                </a:solidFill>
                <a:latin typeface="Times New Roman" panose="02020603050405020304" pitchFamily="18" charset="0"/>
                <a:cs typeface="Times New Roman" panose="02020603050405020304" pitchFamily="18" charset="0"/>
              </a:rPr>
              <a:t>long</a:t>
            </a:r>
            <a:r>
              <a:rPr b="1" spc="5" dirty="0" smtClean="0">
                <a:solidFill>
                  <a:srgbClr val="0000FF"/>
                </a:solidFill>
                <a:latin typeface="Times New Roman" panose="02020603050405020304" pitchFamily="18" charset="0"/>
                <a:cs typeface="Times New Roman" panose="02020603050405020304" pitchFamily="18" charset="0"/>
              </a:rPr>
              <a:t> </a:t>
            </a:r>
            <a:r>
              <a:rPr b="1" spc="-10" dirty="0" smtClean="0">
                <a:solidFill>
                  <a:srgbClr val="001080"/>
                </a:solidFill>
                <a:latin typeface="Times New Roman" panose="02020603050405020304" pitchFamily="18" charset="0"/>
                <a:cs typeface="Times New Roman" panose="02020603050405020304" pitchFamily="18" charset="0"/>
              </a:rPr>
              <a:t>c</a:t>
            </a:r>
            <a:r>
              <a:rPr b="1" spc="-10" dirty="0" smtClean="0">
                <a:latin typeface="Times New Roman" panose="02020603050405020304" pitchFamily="18" charset="0"/>
                <a:cs typeface="Times New Roman" panose="02020603050405020304" pitchFamily="18" charset="0"/>
              </a:rPr>
              <a:t>)</a:t>
            </a:r>
            <a:r>
              <a:rPr b="1" spc="5" dirty="0" smtClean="0">
                <a:latin typeface="Times New Roman" panose="02020603050405020304" pitchFamily="18" charset="0"/>
                <a:cs typeface="Times New Roman" panose="02020603050405020304" pitchFamily="18" charset="0"/>
              </a:rPr>
              <a:t> </a:t>
            </a:r>
            <a:r>
              <a:rPr b="1" spc="-10" dirty="0" smtClean="0">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a:p>
            <a:pPr marL="837565"/>
            <a:r>
              <a:rPr b="1" spc="-10" dirty="0" smtClean="0">
                <a:solidFill>
                  <a:srgbClr val="AF00DB"/>
                </a:solidFill>
                <a:latin typeface="Times New Roman" panose="02020603050405020304" pitchFamily="18" charset="0"/>
                <a:cs typeface="Times New Roman" panose="02020603050405020304" pitchFamily="18" charset="0"/>
              </a:rPr>
              <a:t>if</a:t>
            </a:r>
            <a:r>
              <a:rPr b="1" spc="5" dirty="0" smtClean="0">
                <a:solidFill>
                  <a:srgbClr val="AF00DB"/>
                </a:solidFill>
                <a:latin typeface="Times New Roman" panose="02020603050405020304" pitchFamily="18" charset="0"/>
                <a:cs typeface="Times New Roman" panose="02020603050405020304" pitchFamily="18" charset="0"/>
              </a:rPr>
              <a:t> </a:t>
            </a:r>
            <a:r>
              <a:rPr b="1" spc="-10" dirty="0" smtClean="0">
                <a:latin typeface="Times New Roman" panose="02020603050405020304" pitchFamily="18" charset="0"/>
                <a:cs typeface="Times New Roman" panose="02020603050405020304" pitchFamily="18" charset="0"/>
              </a:rPr>
              <a:t>(a</a:t>
            </a:r>
            <a:r>
              <a:rPr b="1" spc="5" dirty="0" smtClean="0">
                <a:latin typeface="Times New Roman" panose="02020603050405020304" pitchFamily="18" charset="0"/>
                <a:cs typeface="Times New Roman" panose="02020603050405020304" pitchFamily="18" charset="0"/>
              </a:rPr>
              <a:t> </a:t>
            </a:r>
            <a:r>
              <a:rPr b="1" spc="-10" dirty="0" smtClean="0">
                <a:latin typeface="Times New Roman" panose="02020603050405020304" pitchFamily="18" charset="0"/>
                <a:cs typeface="Times New Roman" panose="02020603050405020304" pitchFamily="18" charset="0"/>
              </a:rPr>
              <a:t>&lt;=</a:t>
            </a:r>
            <a:r>
              <a:rPr b="1" spc="5" dirty="0" smtClean="0">
                <a:latin typeface="Times New Roman" panose="02020603050405020304" pitchFamily="18" charset="0"/>
                <a:cs typeface="Times New Roman" panose="02020603050405020304" pitchFamily="18" charset="0"/>
              </a:rPr>
              <a:t> </a:t>
            </a:r>
            <a:r>
              <a:rPr b="1" spc="-10" dirty="0" smtClean="0">
                <a:solidFill>
                  <a:srgbClr val="098658"/>
                </a:solidFill>
                <a:latin typeface="Times New Roman" panose="02020603050405020304" pitchFamily="18" charset="0"/>
                <a:cs typeface="Times New Roman" panose="02020603050405020304" pitchFamily="18" charset="0"/>
              </a:rPr>
              <a:t>0</a:t>
            </a:r>
            <a:r>
              <a:rPr b="1" spc="5" dirty="0" smtClean="0">
                <a:solidFill>
                  <a:srgbClr val="098658"/>
                </a:solidFill>
                <a:latin typeface="Times New Roman" panose="02020603050405020304" pitchFamily="18" charset="0"/>
                <a:cs typeface="Times New Roman" panose="02020603050405020304" pitchFamily="18" charset="0"/>
              </a:rPr>
              <a:t> </a:t>
            </a:r>
            <a:r>
              <a:rPr b="1" spc="-10" dirty="0" smtClean="0">
                <a:latin typeface="Times New Roman" panose="02020603050405020304" pitchFamily="18" charset="0"/>
                <a:cs typeface="Times New Roman" panose="02020603050405020304" pitchFamily="18" charset="0"/>
              </a:rPr>
              <a:t>||</a:t>
            </a:r>
            <a:r>
              <a:rPr b="1" spc="5" dirty="0" smtClean="0">
                <a:latin typeface="Times New Roman" panose="02020603050405020304" pitchFamily="18" charset="0"/>
                <a:cs typeface="Times New Roman" panose="02020603050405020304" pitchFamily="18" charset="0"/>
              </a:rPr>
              <a:t> </a:t>
            </a:r>
            <a:r>
              <a:rPr b="1" spc="-10" dirty="0" smtClean="0">
                <a:latin typeface="Times New Roman" panose="02020603050405020304" pitchFamily="18" charset="0"/>
                <a:cs typeface="Times New Roman" panose="02020603050405020304" pitchFamily="18" charset="0"/>
              </a:rPr>
              <a:t>b</a:t>
            </a:r>
            <a:r>
              <a:rPr b="1" spc="5" dirty="0" smtClean="0">
                <a:latin typeface="Times New Roman" panose="02020603050405020304" pitchFamily="18" charset="0"/>
                <a:cs typeface="Times New Roman" panose="02020603050405020304" pitchFamily="18" charset="0"/>
              </a:rPr>
              <a:t> </a:t>
            </a:r>
            <a:r>
              <a:rPr b="1" spc="-10" dirty="0" smtClean="0">
                <a:latin typeface="Times New Roman" panose="02020603050405020304" pitchFamily="18" charset="0"/>
                <a:cs typeface="Times New Roman" panose="02020603050405020304" pitchFamily="18" charset="0"/>
              </a:rPr>
              <a:t>&lt;=</a:t>
            </a:r>
            <a:r>
              <a:rPr b="1" spc="5" dirty="0" smtClean="0">
                <a:latin typeface="Times New Roman" panose="02020603050405020304" pitchFamily="18" charset="0"/>
                <a:cs typeface="Times New Roman" panose="02020603050405020304" pitchFamily="18" charset="0"/>
              </a:rPr>
              <a:t> </a:t>
            </a:r>
            <a:r>
              <a:rPr b="1" spc="-10" dirty="0" smtClean="0">
                <a:solidFill>
                  <a:srgbClr val="098658"/>
                </a:solidFill>
                <a:latin typeface="Times New Roman" panose="02020603050405020304" pitchFamily="18" charset="0"/>
                <a:cs typeface="Times New Roman" panose="02020603050405020304" pitchFamily="18" charset="0"/>
              </a:rPr>
              <a:t>0</a:t>
            </a:r>
            <a:r>
              <a:rPr b="1" spc="5" dirty="0" smtClean="0">
                <a:solidFill>
                  <a:srgbClr val="098658"/>
                </a:solidFill>
                <a:latin typeface="Times New Roman" panose="02020603050405020304" pitchFamily="18" charset="0"/>
                <a:cs typeface="Times New Roman" panose="02020603050405020304" pitchFamily="18" charset="0"/>
              </a:rPr>
              <a:t> </a:t>
            </a:r>
            <a:r>
              <a:rPr b="1" spc="-10" dirty="0" smtClean="0">
                <a:latin typeface="Times New Roman" panose="02020603050405020304" pitchFamily="18" charset="0"/>
                <a:cs typeface="Times New Roman" panose="02020603050405020304" pitchFamily="18" charset="0"/>
              </a:rPr>
              <a:t>||</a:t>
            </a:r>
            <a:r>
              <a:rPr b="1" spc="5" dirty="0" smtClean="0">
                <a:latin typeface="Times New Roman" panose="02020603050405020304" pitchFamily="18" charset="0"/>
                <a:cs typeface="Times New Roman" panose="02020603050405020304" pitchFamily="18" charset="0"/>
              </a:rPr>
              <a:t> </a:t>
            </a:r>
            <a:r>
              <a:rPr b="1" spc="-10" dirty="0" smtClean="0">
                <a:latin typeface="Times New Roman" panose="02020603050405020304" pitchFamily="18" charset="0"/>
                <a:cs typeface="Times New Roman" panose="02020603050405020304" pitchFamily="18" charset="0"/>
              </a:rPr>
              <a:t>c</a:t>
            </a:r>
            <a:r>
              <a:rPr b="1" spc="5" dirty="0" smtClean="0">
                <a:latin typeface="Times New Roman" panose="02020603050405020304" pitchFamily="18" charset="0"/>
                <a:cs typeface="Times New Roman" panose="02020603050405020304" pitchFamily="18" charset="0"/>
              </a:rPr>
              <a:t> </a:t>
            </a:r>
            <a:r>
              <a:rPr b="1" spc="-10" dirty="0" smtClean="0">
                <a:latin typeface="Times New Roman" panose="02020603050405020304" pitchFamily="18" charset="0"/>
                <a:cs typeface="Times New Roman" panose="02020603050405020304" pitchFamily="18" charset="0"/>
              </a:rPr>
              <a:t>&lt;=</a:t>
            </a:r>
            <a:r>
              <a:rPr b="1" spc="5" dirty="0" smtClean="0">
                <a:latin typeface="Times New Roman" panose="02020603050405020304" pitchFamily="18" charset="0"/>
                <a:cs typeface="Times New Roman" panose="02020603050405020304" pitchFamily="18" charset="0"/>
              </a:rPr>
              <a:t> </a:t>
            </a:r>
            <a:r>
              <a:rPr b="1" spc="-10" dirty="0" smtClean="0">
                <a:solidFill>
                  <a:srgbClr val="098658"/>
                </a:solidFill>
                <a:latin typeface="Times New Roman" panose="02020603050405020304" pitchFamily="18" charset="0"/>
                <a:cs typeface="Times New Roman" panose="02020603050405020304" pitchFamily="18" charset="0"/>
              </a:rPr>
              <a:t>0</a:t>
            </a:r>
            <a:r>
              <a:rPr b="1" spc="-10" dirty="0" smtClean="0">
                <a:latin typeface="Times New Roman" panose="02020603050405020304" pitchFamily="18" charset="0"/>
                <a:cs typeface="Times New Roman" panose="02020603050405020304" pitchFamily="18" charset="0"/>
              </a:rPr>
              <a:t>)</a:t>
            </a:r>
            <a:r>
              <a:rPr b="1" spc="5" dirty="0" smtClean="0">
                <a:latin typeface="Times New Roman" panose="02020603050405020304" pitchFamily="18" charset="0"/>
                <a:cs typeface="Times New Roman" panose="02020603050405020304" pitchFamily="18" charset="0"/>
              </a:rPr>
              <a:t> </a:t>
            </a:r>
            <a:r>
              <a:rPr b="1" spc="-10" dirty="0" smtClean="0">
                <a:solidFill>
                  <a:srgbClr val="AF00DB"/>
                </a:solidFill>
                <a:latin typeface="Times New Roman" panose="02020603050405020304" pitchFamily="18" charset="0"/>
                <a:cs typeface="Times New Roman" panose="02020603050405020304" pitchFamily="18" charset="0"/>
              </a:rPr>
              <a:t>return</a:t>
            </a:r>
            <a:r>
              <a:rPr b="1" spc="5" dirty="0" smtClean="0">
                <a:solidFill>
                  <a:srgbClr val="AF00DB"/>
                </a:solidFill>
                <a:latin typeface="Times New Roman" panose="02020603050405020304" pitchFamily="18" charset="0"/>
                <a:cs typeface="Times New Roman" panose="02020603050405020304" pitchFamily="18" charset="0"/>
              </a:rPr>
              <a:t> </a:t>
            </a:r>
            <a:r>
              <a:rPr b="1" spc="-10" dirty="0" smtClean="0">
                <a:solidFill>
                  <a:srgbClr val="098658"/>
                </a:solidFill>
                <a:latin typeface="Times New Roman" panose="02020603050405020304" pitchFamily="18" charset="0"/>
                <a:cs typeface="Times New Roman" panose="02020603050405020304" pitchFamily="18" charset="0"/>
              </a:rPr>
              <a:t>1</a:t>
            </a:r>
            <a:r>
              <a:rPr b="1" spc="-10" dirty="0" smtClean="0">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a:p>
            <a:pPr marL="837565"/>
            <a:r>
              <a:rPr b="1" spc="-10" dirty="0" smtClean="0">
                <a:solidFill>
                  <a:srgbClr val="AF00DB"/>
                </a:solidFill>
                <a:latin typeface="Times New Roman" panose="02020603050405020304" pitchFamily="18" charset="0"/>
                <a:cs typeface="Times New Roman" panose="02020603050405020304" pitchFamily="18" charset="0"/>
              </a:rPr>
              <a:t>else</a:t>
            </a:r>
            <a:r>
              <a:rPr b="1" spc="5" dirty="0" smtClean="0">
                <a:solidFill>
                  <a:srgbClr val="AF00DB"/>
                </a:solidFill>
                <a:latin typeface="Times New Roman" panose="02020603050405020304" pitchFamily="18" charset="0"/>
                <a:cs typeface="Times New Roman" panose="02020603050405020304" pitchFamily="18" charset="0"/>
              </a:rPr>
              <a:t> </a:t>
            </a:r>
            <a:r>
              <a:rPr b="1" spc="-10" dirty="0" smtClean="0">
                <a:solidFill>
                  <a:srgbClr val="AF00DB"/>
                </a:solidFill>
                <a:latin typeface="Times New Roman" panose="02020603050405020304" pitchFamily="18" charset="0"/>
                <a:cs typeface="Times New Roman" panose="02020603050405020304" pitchFamily="18" charset="0"/>
              </a:rPr>
              <a:t>if</a:t>
            </a:r>
            <a:r>
              <a:rPr b="1" spc="5" dirty="0" smtClean="0">
                <a:solidFill>
                  <a:srgbClr val="AF00DB"/>
                </a:solidFill>
                <a:latin typeface="Times New Roman" panose="02020603050405020304" pitchFamily="18" charset="0"/>
                <a:cs typeface="Times New Roman" panose="02020603050405020304" pitchFamily="18" charset="0"/>
              </a:rPr>
              <a:t> </a:t>
            </a:r>
            <a:r>
              <a:rPr b="1" spc="-10" dirty="0" smtClean="0">
                <a:latin typeface="Times New Roman" panose="02020603050405020304" pitchFamily="18" charset="0"/>
                <a:cs typeface="Times New Roman" panose="02020603050405020304" pitchFamily="18" charset="0"/>
              </a:rPr>
              <a:t>(a</a:t>
            </a:r>
            <a:r>
              <a:rPr b="1" spc="5" dirty="0" smtClean="0">
                <a:latin typeface="Times New Roman" panose="02020603050405020304" pitchFamily="18" charset="0"/>
                <a:cs typeface="Times New Roman" panose="02020603050405020304" pitchFamily="18" charset="0"/>
              </a:rPr>
              <a:t> </a:t>
            </a:r>
            <a:r>
              <a:rPr b="1" spc="-10" dirty="0" smtClean="0">
                <a:latin typeface="Times New Roman" panose="02020603050405020304" pitchFamily="18" charset="0"/>
                <a:cs typeface="Times New Roman" panose="02020603050405020304" pitchFamily="18" charset="0"/>
              </a:rPr>
              <a:t>&gt;</a:t>
            </a:r>
            <a:r>
              <a:rPr b="1" spc="5" dirty="0" smtClean="0">
                <a:latin typeface="Times New Roman" panose="02020603050405020304" pitchFamily="18" charset="0"/>
                <a:cs typeface="Times New Roman" panose="02020603050405020304" pitchFamily="18" charset="0"/>
              </a:rPr>
              <a:t> </a:t>
            </a:r>
            <a:r>
              <a:rPr b="1" spc="-10" dirty="0" smtClean="0">
                <a:solidFill>
                  <a:srgbClr val="098658"/>
                </a:solidFill>
                <a:latin typeface="Times New Roman" panose="02020603050405020304" pitchFamily="18" charset="0"/>
                <a:cs typeface="Times New Roman" panose="02020603050405020304" pitchFamily="18" charset="0"/>
              </a:rPr>
              <a:t>20</a:t>
            </a:r>
            <a:r>
              <a:rPr b="1" spc="5" dirty="0" smtClean="0">
                <a:solidFill>
                  <a:srgbClr val="098658"/>
                </a:solidFill>
                <a:latin typeface="Times New Roman" panose="02020603050405020304" pitchFamily="18" charset="0"/>
                <a:cs typeface="Times New Roman" panose="02020603050405020304" pitchFamily="18" charset="0"/>
              </a:rPr>
              <a:t> </a:t>
            </a:r>
            <a:r>
              <a:rPr b="1" spc="-10" dirty="0" smtClean="0">
                <a:latin typeface="Times New Roman" panose="02020603050405020304" pitchFamily="18" charset="0"/>
                <a:cs typeface="Times New Roman" panose="02020603050405020304" pitchFamily="18" charset="0"/>
              </a:rPr>
              <a:t>||</a:t>
            </a:r>
            <a:r>
              <a:rPr b="1" spc="5" dirty="0" smtClean="0">
                <a:latin typeface="Times New Roman" panose="02020603050405020304" pitchFamily="18" charset="0"/>
                <a:cs typeface="Times New Roman" panose="02020603050405020304" pitchFamily="18" charset="0"/>
              </a:rPr>
              <a:t> </a:t>
            </a:r>
            <a:r>
              <a:rPr b="1" spc="-10" dirty="0" smtClean="0">
                <a:latin typeface="Times New Roman" panose="02020603050405020304" pitchFamily="18" charset="0"/>
                <a:cs typeface="Times New Roman" panose="02020603050405020304" pitchFamily="18" charset="0"/>
              </a:rPr>
              <a:t>b</a:t>
            </a:r>
            <a:r>
              <a:rPr b="1" spc="5" dirty="0" smtClean="0">
                <a:latin typeface="Times New Roman" panose="02020603050405020304" pitchFamily="18" charset="0"/>
                <a:cs typeface="Times New Roman" panose="02020603050405020304" pitchFamily="18" charset="0"/>
              </a:rPr>
              <a:t> </a:t>
            </a:r>
            <a:r>
              <a:rPr b="1" spc="-10" dirty="0" smtClean="0">
                <a:latin typeface="Times New Roman" panose="02020603050405020304" pitchFamily="18" charset="0"/>
                <a:cs typeface="Times New Roman" panose="02020603050405020304" pitchFamily="18" charset="0"/>
              </a:rPr>
              <a:t>&gt;</a:t>
            </a:r>
            <a:r>
              <a:rPr b="1" spc="5" dirty="0" smtClean="0">
                <a:latin typeface="Times New Roman" panose="02020603050405020304" pitchFamily="18" charset="0"/>
                <a:cs typeface="Times New Roman" panose="02020603050405020304" pitchFamily="18" charset="0"/>
              </a:rPr>
              <a:t> </a:t>
            </a:r>
            <a:r>
              <a:rPr b="1" spc="-10" dirty="0" smtClean="0">
                <a:solidFill>
                  <a:srgbClr val="098658"/>
                </a:solidFill>
                <a:latin typeface="Times New Roman" panose="02020603050405020304" pitchFamily="18" charset="0"/>
                <a:cs typeface="Times New Roman" panose="02020603050405020304" pitchFamily="18" charset="0"/>
              </a:rPr>
              <a:t>20</a:t>
            </a:r>
            <a:r>
              <a:rPr b="1" spc="5" dirty="0" smtClean="0">
                <a:solidFill>
                  <a:srgbClr val="098658"/>
                </a:solidFill>
                <a:latin typeface="Times New Roman" panose="02020603050405020304" pitchFamily="18" charset="0"/>
                <a:cs typeface="Times New Roman" panose="02020603050405020304" pitchFamily="18" charset="0"/>
              </a:rPr>
              <a:t> </a:t>
            </a:r>
            <a:r>
              <a:rPr b="1" spc="-10" dirty="0" smtClean="0">
                <a:latin typeface="Times New Roman" panose="02020603050405020304" pitchFamily="18" charset="0"/>
                <a:cs typeface="Times New Roman" panose="02020603050405020304" pitchFamily="18" charset="0"/>
              </a:rPr>
              <a:t>||</a:t>
            </a:r>
            <a:r>
              <a:rPr b="1" spc="5" dirty="0" smtClean="0">
                <a:latin typeface="Times New Roman" panose="02020603050405020304" pitchFamily="18" charset="0"/>
                <a:cs typeface="Times New Roman" panose="02020603050405020304" pitchFamily="18" charset="0"/>
              </a:rPr>
              <a:t> </a:t>
            </a:r>
            <a:r>
              <a:rPr b="1" spc="-10" dirty="0" smtClean="0">
                <a:latin typeface="Times New Roman" panose="02020603050405020304" pitchFamily="18" charset="0"/>
                <a:cs typeface="Times New Roman" panose="02020603050405020304" pitchFamily="18" charset="0"/>
              </a:rPr>
              <a:t>c</a:t>
            </a:r>
            <a:r>
              <a:rPr b="1" spc="5" dirty="0" smtClean="0">
                <a:latin typeface="Times New Roman" panose="02020603050405020304" pitchFamily="18" charset="0"/>
                <a:cs typeface="Times New Roman" panose="02020603050405020304" pitchFamily="18" charset="0"/>
              </a:rPr>
              <a:t> </a:t>
            </a:r>
            <a:r>
              <a:rPr b="1" spc="-10" dirty="0" smtClean="0">
                <a:latin typeface="Times New Roman" panose="02020603050405020304" pitchFamily="18" charset="0"/>
                <a:cs typeface="Times New Roman" panose="02020603050405020304" pitchFamily="18" charset="0"/>
              </a:rPr>
              <a:t>&gt;</a:t>
            </a:r>
            <a:r>
              <a:rPr b="1" spc="5" dirty="0" smtClean="0">
                <a:latin typeface="Times New Roman" panose="02020603050405020304" pitchFamily="18" charset="0"/>
                <a:cs typeface="Times New Roman" panose="02020603050405020304" pitchFamily="18" charset="0"/>
              </a:rPr>
              <a:t> </a:t>
            </a:r>
            <a:r>
              <a:rPr b="1" spc="-10" dirty="0" smtClean="0">
                <a:solidFill>
                  <a:srgbClr val="098658"/>
                </a:solidFill>
                <a:latin typeface="Times New Roman" panose="02020603050405020304" pitchFamily="18" charset="0"/>
                <a:cs typeface="Times New Roman" panose="02020603050405020304" pitchFamily="18" charset="0"/>
              </a:rPr>
              <a:t>20</a:t>
            </a:r>
            <a:r>
              <a:rPr b="1" spc="-10" dirty="0" smtClean="0">
                <a:latin typeface="Times New Roman" panose="02020603050405020304" pitchFamily="18" charset="0"/>
                <a:cs typeface="Times New Roman" panose="02020603050405020304" pitchFamily="18" charset="0"/>
              </a:rPr>
              <a:t>)</a:t>
            </a:r>
            <a:r>
              <a:rPr b="1" spc="5" dirty="0" smtClean="0">
                <a:latin typeface="Times New Roman" panose="02020603050405020304" pitchFamily="18" charset="0"/>
                <a:cs typeface="Times New Roman" panose="02020603050405020304" pitchFamily="18" charset="0"/>
              </a:rPr>
              <a:t> </a:t>
            </a:r>
            <a:r>
              <a:rPr b="1" spc="-10" dirty="0" smtClean="0">
                <a:solidFill>
                  <a:srgbClr val="AF00DB"/>
                </a:solidFill>
                <a:latin typeface="Times New Roman" panose="02020603050405020304" pitchFamily="18" charset="0"/>
                <a:cs typeface="Times New Roman" panose="02020603050405020304" pitchFamily="18" charset="0"/>
              </a:rPr>
              <a:t>return</a:t>
            </a:r>
            <a:r>
              <a:rPr b="1" spc="5" dirty="0" smtClean="0">
                <a:solidFill>
                  <a:srgbClr val="AF00DB"/>
                </a:solidFill>
                <a:latin typeface="Times New Roman" panose="02020603050405020304" pitchFamily="18" charset="0"/>
                <a:cs typeface="Times New Roman" panose="02020603050405020304" pitchFamily="18" charset="0"/>
              </a:rPr>
              <a:t> </a:t>
            </a:r>
            <a:r>
              <a:rPr b="1" spc="-10" dirty="0" smtClean="0">
                <a:solidFill>
                  <a:srgbClr val="795E26"/>
                </a:solidFill>
                <a:latin typeface="Times New Roman" panose="02020603050405020304" pitchFamily="18" charset="0"/>
                <a:cs typeface="Times New Roman" panose="02020603050405020304" pitchFamily="18" charset="0"/>
              </a:rPr>
              <a:t>w</a:t>
            </a:r>
            <a:r>
              <a:rPr b="1" spc="-10" dirty="0" smtClean="0">
                <a:latin typeface="Times New Roman" panose="02020603050405020304" pitchFamily="18" charset="0"/>
                <a:cs typeface="Times New Roman" panose="02020603050405020304" pitchFamily="18" charset="0"/>
              </a:rPr>
              <a:t>(</a:t>
            </a:r>
            <a:r>
              <a:rPr b="1" spc="-10" dirty="0" smtClean="0">
                <a:solidFill>
                  <a:srgbClr val="098658"/>
                </a:solidFill>
                <a:latin typeface="Times New Roman" panose="02020603050405020304" pitchFamily="18" charset="0"/>
                <a:cs typeface="Times New Roman" panose="02020603050405020304" pitchFamily="18" charset="0"/>
              </a:rPr>
              <a:t>20</a:t>
            </a:r>
            <a:r>
              <a:rPr b="1" spc="-10" dirty="0" smtClean="0">
                <a:latin typeface="Times New Roman" panose="02020603050405020304" pitchFamily="18" charset="0"/>
                <a:cs typeface="Times New Roman" panose="02020603050405020304" pitchFamily="18" charset="0"/>
              </a:rPr>
              <a:t>,</a:t>
            </a:r>
            <a:r>
              <a:rPr b="1" spc="5" dirty="0" smtClean="0">
                <a:latin typeface="Times New Roman" panose="02020603050405020304" pitchFamily="18" charset="0"/>
                <a:cs typeface="Times New Roman" panose="02020603050405020304" pitchFamily="18" charset="0"/>
              </a:rPr>
              <a:t> </a:t>
            </a:r>
            <a:r>
              <a:rPr b="1" spc="-10" dirty="0" smtClean="0">
                <a:solidFill>
                  <a:srgbClr val="098658"/>
                </a:solidFill>
                <a:latin typeface="Times New Roman" panose="02020603050405020304" pitchFamily="18" charset="0"/>
                <a:cs typeface="Times New Roman" panose="02020603050405020304" pitchFamily="18" charset="0"/>
              </a:rPr>
              <a:t>20</a:t>
            </a:r>
            <a:r>
              <a:rPr b="1" spc="-10" dirty="0" smtClean="0">
                <a:latin typeface="Times New Roman" panose="02020603050405020304" pitchFamily="18" charset="0"/>
                <a:cs typeface="Times New Roman" panose="02020603050405020304" pitchFamily="18" charset="0"/>
              </a:rPr>
              <a:t>,</a:t>
            </a:r>
            <a:r>
              <a:rPr b="1" spc="5" dirty="0" smtClean="0">
                <a:latin typeface="Times New Roman" panose="02020603050405020304" pitchFamily="18" charset="0"/>
                <a:cs typeface="Times New Roman" panose="02020603050405020304" pitchFamily="18" charset="0"/>
              </a:rPr>
              <a:t> </a:t>
            </a:r>
            <a:r>
              <a:rPr b="1" spc="-10" dirty="0" smtClean="0">
                <a:solidFill>
                  <a:srgbClr val="098658"/>
                </a:solidFill>
                <a:latin typeface="Times New Roman" panose="02020603050405020304" pitchFamily="18" charset="0"/>
                <a:cs typeface="Times New Roman" panose="02020603050405020304" pitchFamily="18" charset="0"/>
              </a:rPr>
              <a:t>20</a:t>
            </a:r>
            <a:r>
              <a:rPr b="1" spc="-10" dirty="0" smtClean="0">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a:p>
            <a:pPr marL="837565"/>
            <a:r>
              <a:rPr b="1" spc="-10" dirty="0" smtClean="0">
                <a:solidFill>
                  <a:srgbClr val="AF00DB"/>
                </a:solidFill>
                <a:latin typeface="Times New Roman" panose="02020603050405020304" pitchFamily="18" charset="0"/>
                <a:cs typeface="Times New Roman" panose="02020603050405020304" pitchFamily="18" charset="0"/>
              </a:rPr>
              <a:t>else</a:t>
            </a:r>
            <a:r>
              <a:rPr b="1" spc="5" dirty="0" smtClean="0">
                <a:solidFill>
                  <a:srgbClr val="AF00DB"/>
                </a:solidFill>
                <a:latin typeface="Times New Roman" panose="02020603050405020304" pitchFamily="18" charset="0"/>
                <a:cs typeface="Times New Roman" panose="02020603050405020304" pitchFamily="18" charset="0"/>
              </a:rPr>
              <a:t> </a:t>
            </a:r>
            <a:r>
              <a:rPr b="1" spc="-10" dirty="0" smtClean="0">
                <a:solidFill>
                  <a:srgbClr val="AF00DB"/>
                </a:solidFill>
                <a:latin typeface="Times New Roman" panose="02020603050405020304" pitchFamily="18" charset="0"/>
                <a:cs typeface="Times New Roman" panose="02020603050405020304" pitchFamily="18" charset="0"/>
              </a:rPr>
              <a:t>if</a:t>
            </a:r>
            <a:r>
              <a:rPr b="1" spc="5" dirty="0" smtClean="0">
                <a:solidFill>
                  <a:srgbClr val="AF00DB"/>
                </a:solidFill>
                <a:latin typeface="Times New Roman" panose="02020603050405020304" pitchFamily="18" charset="0"/>
                <a:cs typeface="Times New Roman" panose="02020603050405020304" pitchFamily="18" charset="0"/>
              </a:rPr>
              <a:t> </a:t>
            </a:r>
            <a:r>
              <a:rPr b="1" spc="-10" dirty="0" smtClean="0">
                <a:latin typeface="Times New Roman" panose="02020603050405020304" pitchFamily="18" charset="0"/>
                <a:cs typeface="Times New Roman" panose="02020603050405020304" pitchFamily="18" charset="0"/>
              </a:rPr>
              <a:t>(</a:t>
            </a:r>
            <a:r>
              <a:rPr b="1" spc="-10" dirty="0" smtClean="0">
                <a:solidFill>
                  <a:srgbClr val="001080"/>
                </a:solidFill>
                <a:latin typeface="Times New Roman" panose="02020603050405020304" pitchFamily="18" charset="0"/>
                <a:cs typeface="Times New Roman" panose="02020603050405020304" pitchFamily="18" charset="0"/>
              </a:rPr>
              <a:t>f</a:t>
            </a:r>
            <a:r>
              <a:rPr b="1" spc="-10" dirty="0" smtClean="0">
                <a:latin typeface="Times New Roman" panose="02020603050405020304" pitchFamily="18" charset="0"/>
                <a:cs typeface="Times New Roman" panose="02020603050405020304" pitchFamily="18" charset="0"/>
              </a:rPr>
              <a:t>[a][b][c]</a:t>
            </a:r>
            <a:r>
              <a:rPr b="1" spc="5" dirty="0" smtClean="0">
                <a:latin typeface="Times New Roman" panose="02020603050405020304" pitchFamily="18" charset="0"/>
                <a:cs typeface="Times New Roman" panose="02020603050405020304" pitchFamily="18" charset="0"/>
              </a:rPr>
              <a:t> </a:t>
            </a:r>
            <a:r>
              <a:rPr b="1" spc="-10" dirty="0" smtClean="0">
                <a:latin typeface="Times New Roman" panose="02020603050405020304" pitchFamily="18" charset="0"/>
                <a:cs typeface="Times New Roman" panose="02020603050405020304" pitchFamily="18" charset="0"/>
              </a:rPr>
              <a:t>!=</a:t>
            </a:r>
            <a:r>
              <a:rPr b="1" spc="5" dirty="0" smtClean="0">
                <a:latin typeface="Times New Roman" panose="02020603050405020304" pitchFamily="18" charset="0"/>
                <a:cs typeface="Times New Roman" panose="02020603050405020304" pitchFamily="18" charset="0"/>
              </a:rPr>
              <a:t> </a:t>
            </a:r>
            <a:r>
              <a:rPr b="1" spc="-10" dirty="0" smtClean="0">
                <a:solidFill>
                  <a:srgbClr val="098658"/>
                </a:solidFill>
                <a:latin typeface="Times New Roman" panose="02020603050405020304" pitchFamily="18" charset="0"/>
                <a:cs typeface="Times New Roman" panose="02020603050405020304" pitchFamily="18" charset="0"/>
              </a:rPr>
              <a:t>0</a:t>
            </a:r>
            <a:r>
              <a:rPr b="1" spc="-10" dirty="0" smtClean="0">
                <a:latin typeface="Times New Roman" panose="02020603050405020304" pitchFamily="18" charset="0"/>
                <a:cs typeface="Times New Roman" panose="02020603050405020304" pitchFamily="18" charset="0"/>
              </a:rPr>
              <a:t>)</a:t>
            </a:r>
            <a:r>
              <a:rPr b="1" spc="5" dirty="0" smtClean="0">
                <a:latin typeface="Times New Roman" panose="02020603050405020304" pitchFamily="18" charset="0"/>
                <a:cs typeface="Times New Roman" panose="02020603050405020304" pitchFamily="18" charset="0"/>
              </a:rPr>
              <a:t> </a:t>
            </a:r>
            <a:r>
              <a:rPr b="1" spc="-10" dirty="0" smtClean="0">
                <a:solidFill>
                  <a:srgbClr val="AF00DB"/>
                </a:solidFill>
                <a:latin typeface="Times New Roman" panose="02020603050405020304" pitchFamily="18" charset="0"/>
                <a:cs typeface="Times New Roman" panose="02020603050405020304" pitchFamily="18" charset="0"/>
              </a:rPr>
              <a:t>return</a:t>
            </a:r>
            <a:r>
              <a:rPr b="1" spc="5" dirty="0" smtClean="0">
                <a:solidFill>
                  <a:srgbClr val="AF00DB"/>
                </a:solidFill>
                <a:latin typeface="Times New Roman" panose="02020603050405020304" pitchFamily="18" charset="0"/>
                <a:cs typeface="Times New Roman" panose="02020603050405020304" pitchFamily="18" charset="0"/>
              </a:rPr>
              <a:t> </a:t>
            </a:r>
            <a:r>
              <a:rPr b="1" spc="-10" dirty="0" smtClean="0">
                <a:solidFill>
                  <a:srgbClr val="001080"/>
                </a:solidFill>
                <a:latin typeface="Times New Roman" panose="02020603050405020304" pitchFamily="18" charset="0"/>
                <a:cs typeface="Times New Roman" panose="02020603050405020304" pitchFamily="18" charset="0"/>
              </a:rPr>
              <a:t>f</a:t>
            </a:r>
            <a:r>
              <a:rPr b="1" spc="-10" dirty="0" smtClean="0">
                <a:latin typeface="Times New Roman" panose="02020603050405020304" pitchFamily="18" charset="0"/>
                <a:cs typeface="Times New Roman" panose="02020603050405020304" pitchFamily="18" charset="0"/>
              </a:rPr>
              <a:t>[a][b][c];</a:t>
            </a:r>
            <a:endParaRPr b="1" dirty="0">
              <a:latin typeface="Times New Roman" panose="02020603050405020304" pitchFamily="18" charset="0"/>
              <a:cs typeface="Times New Roman" panose="02020603050405020304" pitchFamily="18" charset="0"/>
            </a:endParaRPr>
          </a:p>
          <a:p>
            <a:pPr marL="837565"/>
            <a:r>
              <a:rPr b="1" spc="-10" dirty="0" smtClean="0">
                <a:solidFill>
                  <a:srgbClr val="AF00DB"/>
                </a:solidFill>
                <a:latin typeface="Times New Roman" panose="02020603050405020304" pitchFamily="18" charset="0"/>
                <a:cs typeface="Times New Roman" panose="02020603050405020304" pitchFamily="18" charset="0"/>
              </a:rPr>
              <a:t>else</a:t>
            </a:r>
            <a:r>
              <a:rPr b="1" spc="5" dirty="0" smtClean="0">
                <a:solidFill>
                  <a:srgbClr val="AF00DB"/>
                </a:solidFill>
                <a:latin typeface="Times New Roman" panose="02020603050405020304" pitchFamily="18" charset="0"/>
                <a:cs typeface="Times New Roman" panose="02020603050405020304" pitchFamily="18" charset="0"/>
              </a:rPr>
              <a:t> </a:t>
            </a:r>
            <a:r>
              <a:rPr b="1" spc="-10" dirty="0" smtClean="0">
                <a:solidFill>
                  <a:srgbClr val="AF00DB"/>
                </a:solidFill>
                <a:latin typeface="Times New Roman" panose="02020603050405020304" pitchFamily="18" charset="0"/>
                <a:cs typeface="Times New Roman" panose="02020603050405020304" pitchFamily="18" charset="0"/>
              </a:rPr>
              <a:t>if</a:t>
            </a:r>
            <a:r>
              <a:rPr b="1" spc="5" dirty="0" smtClean="0">
                <a:solidFill>
                  <a:srgbClr val="AF00DB"/>
                </a:solidFill>
                <a:latin typeface="Times New Roman" panose="02020603050405020304" pitchFamily="18" charset="0"/>
                <a:cs typeface="Times New Roman" panose="02020603050405020304" pitchFamily="18" charset="0"/>
              </a:rPr>
              <a:t> </a:t>
            </a:r>
            <a:r>
              <a:rPr b="1" spc="-10" dirty="0" smtClean="0">
                <a:latin typeface="Times New Roman" panose="02020603050405020304" pitchFamily="18" charset="0"/>
                <a:cs typeface="Times New Roman" panose="02020603050405020304" pitchFamily="18" charset="0"/>
              </a:rPr>
              <a:t>(a</a:t>
            </a:r>
            <a:r>
              <a:rPr b="1" spc="5" dirty="0" smtClean="0">
                <a:latin typeface="Times New Roman" panose="02020603050405020304" pitchFamily="18" charset="0"/>
                <a:cs typeface="Times New Roman" panose="02020603050405020304" pitchFamily="18" charset="0"/>
              </a:rPr>
              <a:t> </a:t>
            </a:r>
            <a:r>
              <a:rPr b="1" spc="-10" dirty="0" smtClean="0">
                <a:latin typeface="Times New Roman" panose="02020603050405020304" pitchFamily="18" charset="0"/>
                <a:cs typeface="Times New Roman" panose="02020603050405020304" pitchFamily="18" charset="0"/>
              </a:rPr>
              <a:t>&lt;</a:t>
            </a:r>
            <a:r>
              <a:rPr b="1" spc="5" dirty="0" smtClean="0">
                <a:latin typeface="Times New Roman" panose="02020603050405020304" pitchFamily="18" charset="0"/>
                <a:cs typeface="Times New Roman" panose="02020603050405020304" pitchFamily="18" charset="0"/>
              </a:rPr>
              <a:t> </a:t>
            </a:r>
            <a:r>
              <a:rPr b="1" spc="-10" dirty="0" smtClean="0">
                <a:latin typeface="Times New Roman" panose="02020603050405020304" pitchFamily="18" charset="0"/>
                <a:cs typeface="Times New Roman" panose="02020603050405020304" pitchFamily="18" charset="0"/>
              </a:rPr>
              <a:t>b</a:t>
            </a:r>
            <a:r>
              <a:rPr b="1" spc="5" dirty="0" smtClean="0">
                <a:latin typeface="Times New Roman" panose="02020603050405020304" pitchFamily="18" charset="0"/>
                <a:cs typeface="Times New Roman" panose="02020603050405020304" pitchFamily="18" charset="0"/>
              </a:rPr>
              <a:t> </a:t>
            </a:r>
            <a:r>
              <a:rPr b="1" spc="-10" dirty="0" smtClean="0">
                <a:latin typeface="Times New Roman" panose="02020603050405020304" pitchFamily="18" charset="0"/>
                <a:cs typeface="Times New Roman" panose="02020603050405020304" pitchFamily="18" charset="0"/>
              </a:rPr>
              <a:t>&amp;&amp;</a:t>
            </a:r>
            <a:r>
              <a:rPr b="1" spc="5" dirty="0" smtClean="0">
                <a:latin typeface="Times New Roman" panose="02020603050405020304" pitchFamily="18" charset="0"/>
                <a:cs typeface="Times New Roman" panose="02020603050405020304" pitchFamily="18" charset="0"/>
              </a:rPr>
              <a:t> </a:t>
            </a:r>
            <a:r>
              <a:rPr b="1" spc="-10" dirty="0" smtClean="0">
                <a:latin typeface="Times New Roman" panose="02020603050405020304" pitchFamily="18" charset="0"/>
                <a:cs typeface="Times New Roman" panose="02020603050405020304" pitchFamily="18" charset="0"/>
              </a:rPr>
              <a:t>b</a:t>
            </a:r>
            <a:r>
              <a:rPr b="1" spc="5" dirty="0" smtClean="0">
                <a:latin typeface="Times New Roman" panose="02020603050405020304" pitchFamily="18" charset="0"/>
                <a:cs typeface="Times New Roman" panose="02020603050405020304" pitchFamily="18" charset="0"/>
              </a:rPr>
              <a:t> </a:t>
            </a:r>
            <a:r>
              <a:rPr b="1" spc="-10" dirty="0" smtClean="0">
                <a:latin typeface="Times New Roman" panose="02020603050405020304" pitchFamily="18" charset="0"/>
                <a:cs typeface="Times New Roman" panose="02020603050405020304" pitchFamily="18" charset="0"/>
              </a:rPr>
              <a:t>&lt;</a:t>
            </a:r>
            <a:r>
              <a:rPr b="1" spc="5" dirty="0" smtClean="0">
                <a:latin typeface="Times New Roman" panose="02020603050405020304" pitchFamily="18" charset="0"/>
                <a:cs typeface="Times New Roman" panose="02020603050405020304" pitchFamily="18" charset="0"/>
              </a:rPr>
              <a:t> </a:t>
            </a:r>
            <a:r>
              <a:rPr b="1" spc="-10" dirty="0" smtClean="0">
                <a:latin typeface="Times New Roman" panose="02020603050405020304" pitchFamily="18" charset="0"/>
                <a:cs typeface="Times New Roman" panose="02020603050405020304" pitchFamily="18" charset="0"/>
              </a:rPr>
              <a:t>c)</a:t>
            </a:r>
            <a:endParaRPr b="1" dirty="0">
              <a:latin typeface="Times New Roman" panose="02020603050405020304" pitchFamily="18" charset="0"/>
              <a:cs typeface="Times New Roman" panose="02020603050405020304" pitchFamily="18" charset="0"/>
            </a:endParaRPr>
          </a:p>
          <a:p>
            <a:pPr marL="1174115"/>
            <a:r>
              <a:rPr b="1" spc="-10" dirty="0" smtClean="0">
                <a:solidFill>
                  <a:srgbClr val="001080"/>
                </a:solidFill>
                <a:latin typeface="Times New Roman" panose="02020603050405020304" pitchFamily="18" charset="0"/>
                <a:cs typeface="Times New Roman" panose="02020603050405020304" pitchFamily="18" charset="0"/>
              </a:rPr>
              <a:t>f</a:t>
            </a:r>
            <a:r>
              <a:rPr b="1" spc="-10" dirty="0" smtClean="0">
                <a:latin typeface="Times New Roman" panose="02020603050405020304" pitchFamily="18" charset="0"/>
                <a:cs typeface="Times New Roman" panose="02020603050405020304" pitchFamily="18" charset="0"/>
              </a:rPr>
              <a:t>[a][b][c]</a:t>
            </a:r>
            <a:r>
              <a:rPr b="1" spc="5" dirty="0" smtClean="0">
                <a:latin typeface="Times New Roman" panose="02020603050405020304" pitchFamily="18" charset="0"/>
                <a:cs typeface="Times New Roman" panose="02020603050405020304" pitchFamily="18" charset="0"/>
              </a:rPr>
              <a:t> </a:t>
            </a:r>
            <a:r>
              <a:rPr b="1" spc="-10" dirty="0" smtClean="0">
                <a:latin typeface="Times New Roman" panose="02020603050405020304" pitchFamily="18" charset="0"/>
                <a:cs typeface="Times New Roman" panose="02020603050405020304" pitchFamily="18" charset="0"/>
              </a:rPr>
              <a:t>=</a:t>
            </a:r>
            <a:r>
              <a:rPr b="1" spc="5" dirty="0" smtClean="0">
                <a:latin typeface="Times New Roman" panose="02020603050405020304" pitchFamily="18" charset="0"/>
                <a:cs typeface="Times New Roman" panose="02020603050405020304" pitchFamily="18" charset="0"/>
              </a:rPr>
              <a:t> </a:t>
            </a:r>
            <a:r>
              <a:rPr b="1" spc="-10" dirty="0" smtClean="0">
                <a:solidFill>
                  <a:srgbClr val="795E26"/>
                </a:solidFill>
                <a:latin typeface="Times New Roman" panose="02020603050405020304" pitchFamily="18" charset="0"/>
                <a:cs typeface="Times New Roman" panose="02020603050405020304" pitchFamily="18" charset="0"/>
              </a:rPr>
              <a:t>w</a:t>
            </a:r>
            <a:r>
              <a:rPr b="1" spc="-10" dirty="0" smtClean="0">
                <a:latin typeface="Times New Roman" panose="02020603050405020304" pitchFamily="18" charset="0"/>
                <a:cs typeface="Times New Roman" panose="02020603050405020304" pitchFamily="18" charset="0"/>
              </a:rPr>
              <a:t>(a,b,c-</a:t>
            </a:r>
            <a:r>
              <a:rPr b="1" spc="-10" dirty="0" smtClean="0">
                <a:solidFill>
                  <a:srgbClr val="098658"/>
                </a:solidFill>
                <a:latin typeface="Times New Roman" panose="02020603050405020304" pitchFamily="18" charset="0"/>
                <a:cs typeface="Times New Roman" panose="02020603050405020304" pitchFamily="18" charset="0"/>
              </a:rPr>
              <a:t>1</a:t>
            </a:r>
            <a:r>
              <a:rPr b="1" spc="-10" dirty="0" smtClean="0">
                <a:latin typeface="Times New Roman" panose="02020603050405020304" pitchFamily="18" charset="0"/>
                <a:cs typeface="Times New Roman" panose="02020603050405020304" pitchFamily="18" charset="0"/>
              </a:rPr>
              <a:t>)+</a:t>
            </a:r>
            <a:r>
              <a:rPr b="1" spc="-10" dirty="0" smtClean="0">
                <a:solidFill>
                  <a:srgbClr val="795E26"/>
                </a:solidFill>
                <a:latin typeface="Times New Roman" panose="02020603050405020304" pitchFamily="18" charset="0"/>
                <a:cs typeface="Times New Roman" panose="02020603050405020304" pitchFamily="18" charset="0"/>
              </a:rPr>
              <a:t>w</a:t>
            </a:r>
            <a:r>
              <a:rPr b="1" spc="-10" dirty="0" smtClean="0">
                <a:latin typeface="Times New Roman" panose="02020603050405020304" pitchFamily="18" charset="0"/>
                <a:cs typeface="Times New Roman" panose="02020603050405020304" pitchFamily="18" charset="0"/>
              </a:rPr>
              <a:t>(a,b-</a:t>
            </a:r>
            <a:r>
              <a:rPr b="1" spc="-10" dirty="0" smtClean="0">
                <a:solidFill>
                  <a:srgbClr val="098658"/>
                </a:solidFill>
                <a:latin typeface="Times New Roman" panose="02020603050405020304" pitchFamily="18" charset="0"/>
                <a:cs typeface="Times New Roman" panose="02020603050405020304" pitchFamily="18" charset="0"/>
              </a:rPr>
              <a:t>1</a:t>
            </a:r>
            <a:r>
              <a:rPr b="1" spc="-10" dirty="0" smtClean="0">
                <a:latin typeface="Times New Roman" panose="02020603050405020304" pitchFamily="18" charset="0"/>
                <a:cs typeface="Times New Roman" panose="02020603050405020304" pitchFamily="18" charset="0"/>
              </a:rPr>
              <a:t>,c-</a:t>
            </a:r>
            <a:r>
              <a:rPr b="1" spc="-10" dirty="0" smtClean="0">
                <a:solidFill>
                  <a:srgbClr val="098658"/>
                </a:solidFill>
                <a:latin typeface="Times New Roman" panose="02020603050405020304" pitchFamily="18" charset="0"/>
                <a:cs typeface="Times New Roman" panose="02020603050405020304" pitchFamily="18" charset="0"/>
              </a:rPr>
              <a:t>1</a:t>
            </a:r>
            <a:r>
              <a:rPr b="1" spc="-10" dirty="0" smtClean="0">
                <a:latin typeface="Times New Roman" panose="02020603050405020304" pitchFamily="18" charset="0"/>
                <a:cs typeface="Times New Roman" panose="02020603050405020304" pitchFamily="18" charset="0"/>
              </a:rPr>
              <a:t>)-</a:t>
            </a:r>
            <a:r>
              <a:rPr b="1" spc="-10" dirty="0" smtClean="0">
                <a:solidFill>
                  <a:srgbClr val="795E26"/>
                </a:solidFill>
                <a:latin typeface="Times New Roman" panose="02020603050405020304" pitchFamily="18" charset="0"/>
                <a:cs typeface="Times New Roman" panose="02020603050405020304" pitchFamily="18" charset="0"/>
              </a:rPr>
              <a:t>w</a:t>
            </a:r>
            <a:r>
              <a:rPr b="1" spc="-10" dirty="0" smtClean="0">
                <a:latin typeface="Times New Roman" panose="02020603050405020304" pitchFamily="18" charset="0"/>
                <a:cs typeface="Times New Roman" panose="02020603050405020304" pitchFamily="18" charset="0"/>
              </a:rPr>
              <a:t>(a,b-</a:t>
            </a:r>
            <a:r>
              <a:rPr b="1" spc="-10" dirty="0" smtClean="0">
                <a:solidFill>
                  <a:srgbClr val="098658"/>
                </a:solidFill>
                <a:latin typeface="Times New Roman" panose="02020603050405020304" pitchFamily="18" charset="0"/>
                <a:cs typeface="Times New Roman" panose="02020603050405020304" pitchFamily="18" charset="0"/>
              </a:rPr>
              <a:t>1</a:t>
            </a:r>
            <a:r>
              <a:rPr b="1" spc="-10" dirty="0" smtClean="0">
                <a:latin typeface="Times New Roman" panose="02020603050405020304" pitchFamily="18" charset="0"/>
                <a:cs typeface="Times New Roman" panose="02020603050405020304" pitchFamily="18" charset="0"/>
              </a:rPr>
              <a:t>,c);</a:t>
            </a:r>
            <a:endParaRPr b="1" dirty="0">
              <a:latin typeface="Times New Roman" panose="02020603050405020304" pitchFamily="18" charset="0"/>
              <a:cs typeface="Times New Roman" panose="02020603050405020304" pitchFamily="18" charset="0"/>
            </a:endParaRPr>
          </a:p>
          <a:p>
            <a:pPr marL="837565"/>
            <a:r>
              <a:rPr b="1" spc="-10" dirty="0" smtClean="0">
                <a:solidFill>
                  <a:srgbClr val="AF00DB"/>
                </a:solidFill>
                <a:latin typeface="Times New Roman" panose="02020603050405020304" pitchFamily="18" charset="0"/>
                <a:cs typeface="Times New Roman" panose="02020603050405020304" pitchFamily="18" charset="0"/>
              </a:rPr>
              <a:t>else</a:t>
            </a:r>
            <a:endParaRPr b="1" dirty="0">
              <a:latin typeface="Times New Roman" panose="02020603050405020304" pitchFamily="18" charset="0"/>
              <a:cs typeface="Times New Roman" panose="02020603050405020304" pitchFamily="18" charset="0"/>
            </a:endParaRPr>
          </a:p>
          <a:p>
            <a:pPr marL="1174115"/>
            <a:r>
              <a:rPr b="1" spc="-10" dirty="0" smtClean="0">
                <a:solidFill>
                  <a:srgbClr val="001080"/>
                </a:solidFill>
                <a:latin typeface="Times New Roman" panose="02020603050405020304" pitchFamily="18" charset="0"/>
                <a:cs typeface="Times New Roman" panose="02020603050405020304" pitchFamily="18" charset="0"/>
              </a:rPr>
              <a:t>f</a:t>
            </a:r>
            <a:r>
              <a:rPr b="1" spc="-10" dirty="0" smtClean="0">
                <a:latin typeface="Times New Roman" panose="02020603050405020304" pitchFamily="18" charset="0"/>
                <a:cs typeface="Times New Roman" panose="02020603050405020304" pitchFamily="18" charset="0"/>
              </a:rPr>
              <a:t>[a][b][c]</a:t>
            </a:r>
            <a:r>
              <a:rPr b="1" spc="5" dirty="0" smtClean="0">
                <a:latin typeface="Times New Roman" panose="02020603050405020304" pitchFamily="18" charset="0"/>
                <a:cs typeface="Times New Roman" panose="02020603050405020304" pitchFamily="18" charset="0"/>
              </a:rPr>
              <a:t> </a:t>
            </a:r>
            <a:r>
              <a:rPr b="1" spc="-10" dirty="0" smtClean="0">
                <a:latin typeface="Times New Roman" panose="02020603050405020304" pitchFamily="18" charset="0"/>
                <a:cs typeface="Times New Roman" panose="02020603050405020304" pitchFamily="18" charset="0"/>
              </a:rPr>
              <a:t>=</a:t>
            </a:r>
            <a:r>
              <a:rPr b="1" spc="5" dirty="0" smtClean="0">
                <a:latin typeface="Times New Roman" panose="02020603050405020304" pitchFamily="18" charset="0"/>
                <a:cs typeface="Times New Roman" panose="02020603050405020304" pitchFamily="18" charset="0"/>
              </a:rPr>
              <a:t> </a:t>
            </a:r>
            <a:r>
              <a:rPr b="1" spc="-10" dirty="0" smtClean="0">
                <a:solidFill>
                  <a:srgbClr val="795E26"/>
                </a:solidFill>
                <a:latin typeface="Times New Roman" panose="02020603050405020304" pitchFamily="18" charset="0"/>
                <a:cs typeface="Times New Roman" panose="02020603050405020304" pitchFamily="18" charset="0"/>
              </a:rPr>
              <a:t>w</a:t>
            </a:r>
            <a:r>
              <a:rPr b="1" spc="-10" dirty="0" smtClean="0">
                <a:latin typeface="Times New Roman" panose="02020603050405020304" pitchFamily="18" charset="0"/>
                <a:cs typeface="Times New Roman" panose="02020603050405020304" pitchFamily="18" charset="0"/>
              </a:rPr>
              <a:t>(a-</a:t>
            </a:r>
            <a:r>
              <a:rPr b="1" spc="-10" dirty="0" smtClean="0">
                <a:solidFill>
                  <a:srgbClr val="098658"/>
                </a:solidFill>
                <a:latin typeface="Times New Roman" panose="02020603050405020304" pitchFamily="18" charset="0"/>
                <a:cs typeface="Times New Roman" panose="02020603050405020304" pitchFamily="18" charset="0"/>
              </a:rPr>
              <a:t>1</a:t>
            </a:r>
            <a:r>
              <a:rPr b="1" spc="-10" dirty="0" smtClean="0">
                <a:latin typeface="Times New Roman" panose="02020603050405020304" pitchFamily="18" charset="0"/>
                <a:cs typeface="Times New Roman" panose="02020603050405020304" pitchFamily="18" charset="0"/>
              </a:rPr>
              <a:t>,b,c)+</a:t>
            </a:r>
            <a:r>
              <a:rPr b="1" spc="-10" dirty="0" smtClean="0">
                <a:solidFill>
                  <a:srgbClr val="795E26"/>
                </a:solidFill>
                <a:latin typeface="Times New Roman" panose="02020603050405020304" pitchFamily="18" charset="0"/>
                <a:cs typeface="Times New Roman" panose="02020603050405020304" pitchFamily="18" charset="0"/>
              </a:rPr>
              <a:t>w</a:t>
            </a:r>
            <a:r>
              <a:rPr b="1" spc="-10" dirty="0" smtClean="0">
                <a:latin typeface="Times New Roman" panose="02020603050405020304" pitchFamily="18" charset="0"/>
                <a:cs typeface="Times New Roman" panose="02020603050405020304" pitchFamily="18" charset="0"/>
              </a:rPr>
              <a:t>(a-</a:t>
            </a:r>
            <a:r>
              <a:rPr b="1" spc="-10" dirty="0" smtClean="0">
                <a:solidFill>
                  <a:srgbClr val="098658"/>
                </a:solidFill>
                <a:latin typeface="Times New Roman" panose="02020603050405020304" pitchFamily="18" charset="0"/>
                <a:cs typeface="Times New Roman" panose="02020603050405020304" pitchFamily="18" charset="0"/>
              </a:rPr>
              <a:t>1</a:t>
            </a:r>
            <a:r>
              <a:rPr b="1" spc="-10" dirty="0" smtClean="0">
                <a:latin typeface="Times New Roman" panose="02020603050405020304" pitchFamily="18" charset="0"/>
                <a:cs typeface="Times New Roman" panose="02020603050405020304" pitchFamily="18" charset="0"/>
              </a:rPr>
              <a:t>,b-</a:t>
            </a:r>
            <a:r>
              <a:rPr b="1" spc="-10" dirty="0" smtClean="0">
                <a:solidFill>
                  <a:srgbClr val="098658"/>
                </a:solidFill>
                <a:latin typeface="Times New Roman" panose="02020603050405020304" pitchFamily="18" charset="0"/>
                <a:cs typeface="Times New Roman" panose="02020603050405020304" pitchFamily="18" charset="0"/>
              </a:rPr>
              <a:t>1</a:t>
            </a:r>
            <a:r>
              <a:rPr b="1" spc="-10" dirty="0" smtClean="0">
                <a:latin typeface="Times New Roman" panose="02020603050405020304" pitchFamily="18" charset="0"/>
                <a:cs typeface="Times New Roman" panose="02020603050405020304" pitchFamily="18" charset="0"/>
              </a:rPr>
              <a:t>,c)+</a:t>
            </a:r>
            <a:r>
              <a:rPr b="1" spc="-10" dirty="0" smtClean="0">
                <a:solidFill>
                  <a:srgbClr val="795E26"/>
                </a:solidFill>
                <a:latin typeface="Times New Roman" panose="02020603050405020304" pitchFamily="18" charset="0"/>
                <a:cs typeface="Times New Roman" panose="02020603050405020304" pitchFamily="18" charset="0"/>
              </a:rPr>
              <a:t>w</a:t>
            </a:r>
            <a:r>
              <a:rPr b="1" spc="-10" dirty="0" smtClean="0">
                <a:latin typeface="Times New Roman" panose="02020603050405020304" pitchFamily="18" charset="0"/>
                <a:cs typeface="Times New Roman" panose="02020603050405020304" pitchFamily="18" charset="0"/>
              </a:rPr>
              <a:t>(a-</a:t>
            </a:r>
            <a:r>
              <a:rPr b="1" spc="-10" dirty="0" smtClean="0">
                <a:solidFill>
                  <a:srgbClr val="098658"/>
                </a:solidFill>
                <a:latin typeface="Times New Roman" panose="02020603050405020304" pitchFamily="18" charset="0"/>
                <a:cs typeface="Times New Roman" panose="02020603050405020304" pitchFamily="18" charset="0"/>
              </a:rPr>
              <a:t>1</a:t>
            </a:r>
            <a:r>
              <a:rPr b="1" spc="-10" dirty="0" smtClean="0">
                <a:latin typeface="Times New Roman" panose="02020603050405020304" pitchFamily="18" charset="0"/>
                <a:cs typeface="Times New Roman" panose="02020603050405020304" pitchFamily="18" charset="0"/>
              </a:rPr>
              <a:t>,b,c-</a:t>
            </a:r>
            <a:r>
              <a:rPr b="1" spc="-10" dirty="0" smtClean="0">
                <a:solidFill>
                  <a:srgbClr val="098658"/>
                </a:solidFill>
                <a:latin typeface="Times New Roman" panose="02020603050405020304" pitchFamily="18" charset="0"/>
                <a:cs typeface="Times New Roman" panose="02020603050405020304" pitchFamily="18" charset="0"/>
              </a:rPr>
              <a:t>1</a:t>
            </a:r>
            <a:r>
              <a:rPr b="1" spc="-10" dirty="0" smtClean="0">
                <a:latin typeface="Times New Roman" panose="02020603050405020304" pitchFamily="18" charset="0"/>
                <a:cs typeface="Times New Roman" panose="02020603050405020304" pitchFamily="18" charset="0"/>
              </a:rPr>
              <a:t>)-</a:t>
            </a:r>
            <a:r>
              <a:rPr b="1" spc="-10" dirty="0" smtClean="0">
                <a:solidFill>
                  <a:srgbClr val="795E26"/>
                </a:solidFill>
                <a:latin typeface="Times New Roman" panose="02020603050405020304" pitchFamily="18" charset="0"/>
                <a:cs typeface="Times New Roman" panose="02020603050405020304" pitchFamily="18" charset="0"/>
              </a:rPr>
              <a:t>w</a:t>
            </a:r>
            <a:r>
              <a:rPr b="1" spc="-10" dirty="0" smtClean="0">
                <a:latin typeface="Times New Roman" panose="02020603050405020304" pitchFamily="18" charset="0"/>
                <a:cs typeface="Times New Roman" panose="02020603050405020304" pitchFamily="18" charset="0"/>
              </a:rPr>
              <a:t>(a-</a:t>
            </a:r>
            <a:r>
              <a:rPr b="1" spc="-10" dirty="0" smtClean="0">
                <a:solidFill>
                  <a:srgbClr val="098658"/>
                </a:solidFill>
                <a:latin typeface="Times New Roman" panose="02020603050405020304" pitchFamily="18" charset="0"/>
                <a:cs typeface="Times New Roman" panose="02020603050405020304" pitchFamily="18" charset="0"/>
              </a:rPr>
              <a:t>1</a:t>
            </a:r>
            <a:r>
              <a:rPr b="1" spc="-10" dirty="0" smtClean="0">
                <a:latin typeface="Times New Roman" panose="02020603050405020304" pitchFamily="18" charset="0"/>
                <a:cs typeface="Times New Roman" panose="02020603050405020304" pitchFamily="18" charset="0"/>
              </a:rPr>
              <a:t>,b-</a:t>
            </a:r>
            <a:r>
              <a:rPr b="1" spc="-10" dirty="0" smtClean="0">
                <a:solidFill>
                  <a:srgbClr val="098658"/>
                </a:solidFill>
                <a:latin typeface="Times New Roman" panose="02020603050405020304" pitchFamily="18" charset="0"/>
                <a:cs typeface="Times New Roman" panose="02020603050405020304" pitchFamily="18" charset="0"/>
              </a:rPr>
              <a:t>1</a:t>
            </a:r>
            <a:r>
              <a:rPr b="1" spc="-10" dirty="0" smtClean="0">
                <a:latin typeface="Times New Roman" panose="02020603050405020304" pitchFamily="18" charset="0"/>
                <a:cs typeface="Times New Roman" panose="02020603050405020304" pitchFamily="18" charset="0"/>
              </a:rPr>
              <a:t>,c-</a:t>
            </a:r>
            <a:r>
              <a:rPr b="1" spc="-10" dirty="0" smtClean="0">
                <a:solidFill>
                  <a:srgbClr val="098658"/>
                </a:solidFill>
                <a:latin typeface="Times New Roman" panose="02020603050405020304" pitchFamily="18" charset="0"/>
                <a:cs typeface="Times New Roman" panose="02020603050405020304" pitchFamily="18" charset="0"/>
              </a:rPr>
              <a:t>1</a:t>
            </a:r>
            <a:r>
              <a:rPr b="1" spc="-10" dirty="0" smtClean="0">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a:p>
            <a:pPr marL="837565"/>
            <a:r>
              <a:rPr b="1" spc="-10" dirty="0" smtClean="0">
                <a:solidFill>
                  <a:srgbClr val="AF00DB"/>
                </a:solidFill>
                <a:latin typeface="Times New Roman" panose="02020603050405020304" pitchFamily="18" charset="0"/>
                <a:cs typeface="Times New Roman" panose="02020603050405020304" pitchFamily="18" charset="0"/>
              </a:rPr>
              <a:t>return</a:t>
            </a:r>
            <a:r>
              <a:rPr b="1" spc="5" dirty="0" smtClean="0">
                <a:solidFill>
                  <a:srgbClr val="AF00DB"/>
                </a:solidFill>
                <a:latin typeface="Times New Roman" panose="02020603050405020304" pitchFamily="18" charset="0"/>
                <a:cs typeface="Times New Roman" panose="02020603050405020304" pitchFamily="18" charset="0"/>
              </a:rPr>
              <a:t> </a:t>
            </a:r>
            <a:r>
              <a:rPr b="1" spc="-10" dirty="0" smtClean="0">
                <a:solidFill>
                  <a:srgbClr val="001080"/>
                </a:solidFill>
                <a:latin typeface="Times New Roman" panose="02020603050405020304" pitchFamily="18" charset="0"/>
                <a:cs typeface="Times New Roman" panose="02020603050405020304" pitchFamily="18" charset="0"/>
              </a:rPr>
              <a:t>f</a:t>
            </a:r>
            <a:r>
              <a:rPr b="1" spc="-10" dirty="0" smtClean="0">
                <a:latin typeface="Times New Roman" panose="02020603050405020304" pitchFamily="18" charset="0"/>
                <a:cs typeface="Times New Roman" panose="02020603050405020304" pitchFamily="18" charset="0"/>
              </a:rPr>
              <a:t>[a][b][c];</a:t>
            </a:r>
            <a:endParaRPr b="1" dirty="0">
              <a:latin typeface="Times New Roman" panose="02020603050405020304" pitchFamily="18" charset="0"/>
              <a:cs typeface="Times New Roman" panose="02020603050405020304" pitchFamily="18" charset="0"/>
            </a:endParaRPr>
          </a:p>
          <a:p>
            <a:pPr marL="501015"/>
            <a:r>
              <a:rPr b="1" spc="-10" dirty="0" smtClean="0">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a:p>
            <a:endParaRPr dirty="0"/>
          </a:p>
          <a:p>
            <a:endParaRPr dirty="0"/>
          </a:p>
          <a:p>
            <a:endParaRPr dirty="0"/>
          </a:p>
        </p:txBody>
      </p:sp>
      <p:sp>
        <p:nvSpPr>
          <p:cNvPr id="10" name="矩形 9"/>
          <p:cNvSpPr/>
          <p:nvPr/>
        </p:nvSpPr>
        <p:spPr>
          <a:xfrm>
            <a:off x="762000" y="5591066"/>
            <a:ext cx="7876884" cy="705321"/>
          </a:xfrm>
          <a:prstGeom prst="rect">
            <a:avLst/>
          </a:prstGeom>
        </p:spPr>
        <p:txBody>
          <a:bodyPr wrap="square">
            <a:spAutoFit/>
          </a:bodyPr>
          <a:lstStyle/>
          <a:p>
            <a:pPr marL="12700" marR="12700">
              <a:lnSpc>
                <a:spcPts val="2500"/>
              </a:lnSpc>
            </a:pPr>
            <a:r>
              <a:rPr lang="zh-CN" altLang="en-US" b="1" dirty="0">
                <a:solidFill>
                  <a:srgbClr val="2E75B6"/>
                </a:solidFill>
                <a:latin typeface="微软雅黑"/>
                <a:cs typeface="微软雅黑"/>
              </a:rPr>
              <a:t>本</a:t>
            </a:r>
            <a:r>
              <a:rPr lang="zh-CN" altLang="en-US" b="1" dirty="0">
                <a:solidFill>
                  <a:srgbClr val="2E75B6"/>
                </a:solidFill>
                <a:latin typeface="Microsoft JhengHei"/>
                <a:cs typeface="Microsoft JhengHei"/>
              </a:rPr>
              <a:t>题</a:t>
            </a:r>
            <a:r>
              <a:rPr lang="zh-CN" altLang="en-US" b="1" dirty="0">
                <a:solidFill>
                  <a:srgbClr val="2E75B6"/>
                </a:solidFill>
                <a:latin typeface="微软雅黑"/>
                <a:cs typeface="微软雅黑"/>
              </a:rPr>
              <a:t>输</a:t>
            </a:r>
            <a:r>
              <a:rPr lang="zh-CN" altLang="en-US" b="1" dirty="0">
                <a:solidFill>
                  <a:srgbClr val="2E75B6"/>
                </a:solidFill>
                <a:latin typeface="Microsoft JhengHei"/>
                <a:cs typeface="Microsoft JhengHei"/>
              </a:rPr>
              <a:t>出</a:t>
            </a:r>
            <a:r>
              <a:rPr lang="zh-CN" altLang="en-US" b="1" dirty="0">
                <a:solidFill>
                  <a:srgbClr val="2E75B6"/>
                </a:solidFill>
                <a:latin typeface="微软雅黑"/>
                <a:cs typeface="微软雅黑"/>
              </a:rPr>
              <a:t>答案</a:t>
            </a:r>
            <a:r>
              <a:rPr lang="zh-CN" altLang="en-US" b="1" dirty="0">
                <a:solidFill>
                  <a:srgbClr val="2E75B6"/>
                </a:solidFill>
                <a:latin typeface="Microsoft JhengHei"/>
                <a:cs typeface="Microsoft JhengHei"/>
              </a:rPr>
              <a:t>的大</a:t>
            </a:r>
            <a:r>
              <a:rPr lang="zh-CN" altLang="en-US" b="1" dirty="0">
                <a:solidFill>
                  <a:srgbClr val="2E75B6"/>
                </a:solidFill>
                <a:latin typeface="微软雅黑"/>
                <a:cs typeface="微软雅黑"/>
              </a:rPr>
              <a:t>小</a:t>
            </a:r>
            <a:r>
              <a:rPr lang="zh-CN" altLang="en-US" b="1" dirty="0">
                <a:solidFill>
                  <a:srgbClr val="2E75B6"/>
                </a:solidFill>
                <a:latin typeface="Microsoft JhengHei"/>
                <a:cs typeface="Microsoft JhengHei"/>
              </a:rPr>
              <a:t>并不好</a:t>
            </a:r>
            <a:r>
              <a:rPr lang="zh-CN" altLang="en-US" b="1" dirty="0">
                <a:solidFill>
                  <a:srgbClr val="2E75B6"/>
                </a:solidFill>
                <a:latin typeface="微软雅黑"/>
                <a:cs typeface="微软雅黑"/>
              </a:rPr>
              <a:t>估</a:t>
            </a:r>
            <a:r>
              <a:rPr lang="zh-CN" altLang="en-US" b="1" dirty="0">
                <a:solidFill>
                  <a:srgbClr val="2E75B6"/>
                </a:solidFill>
                <a:latin typeface="Microsoft JhengHei"/>
                <a:cs typeface="Microsoft JhengHei"/>
              </a:rPr>
              <a:t>计，可以先</a:t>
            </a:r>
            <a:r>
              <a:rPr lang="zh-CN" altLang="en-US" b="1" dirty="0">
                <a:solidFill>
                  <a:srgbClr val="2E75B6"/>
                </a:solidFill>
                <a:latin typeface="微软雅黑"/>
                <a:cs typeface="微软雅黑"/>
              </a:rPr>
              <a:t>尝试</a:t>
            </a:r>
            <a:r>
              <a:rPr lang="zh-CN" altLang="en-US" b="1" dirty="0">
                <a:solidFill>
                  <a:srgbClr val="2E75B6"/>
                </a:solidFill>
                <a:latin typeface="Microsoft JhengHei"/>
                <a:cs typeface="Microsoft JhengHei"/>
              </a:rPr>
              <a:t>使用</a:t>
            </a:r>
            <a:r>
              <a:rPr lang="zh-CN" altLang="en-US" b="1" spc="50" dirty="0">
                <a:solidFill>
                  <a:srgbClr val="2E75B6"/>
                </a:solidFill>
                <a:latin typeface="Microsoft JhengHei"/>
                <a:cs typeface="Microsoft JhengHei"/>
              </a:rPr>
              <a:t> </a:t>
            </a:r>
            <a:r>
              <a:rPr lang="en-US" altLang="zh-CN" b="1" spc="-70" dirty="0">
                <a:solidFill>
                  <a:srgbClr val="2E75B6"/>
                </a:solidFill>
                <a:latin typeface="微软雅黑"/>
                <a:cs typeface="微软雅黑"/>
              </a:rPr>
              <a:t>l</a:t>
            </a:r>
            <a:r>
              <a:rPr lang="en-US" altLang="zh-CN" b="1" spc="-170" dirty="0">
                <a:solidFill>
                  <a:srgbClr val="2E75B6"/>
                </a:solidFill>
                <a:latin typeface="微软雅黑"/>
                <a:cs typeface="微软雅黑"/>
              </a:rPr>
              <a:t>o</a:t>
            </a:r>
            <a:r>
              <a:rPr lang="en-US" altLang="zh-CN" b="1" spc="-140" dirty="0">
                <a:solidFill>
                  <a:srgbClr val="2E75B6"/>
                </a:solidFill>
                <a:latin typeface="Microsoft JhengHei"/>
                <a:cs typeface="Microsoft JhengHei"/>
              </a:rPr>
              <a:t>n</a:t>
            </a:r>
            <a:r>
              <a:rPr lang="en-US" altLang="zh-CN" b="1" spc="-150" dirty="0">
                <a:solidFill>
                  <a:srgbClr val="2E75B6"/>
                </a:solidFill>
                <a:latin typeface="微软雅黑"/>
                <a:cs typeface="微软雅黑"/>
              </a:rPr>
              <a:t>g</a:t>
            </a:r>
            <a:r>
              <a:rPr lang="zh-CN" altLang="en-US" b="1" spc="-55" dirty="0">
                <a:solidFill>
                  <a:srgbClr val="2E75B6"/>
                </a:solidFill>
                <a:latin typeface="微软雅黑"/>
                <a:cs typeface="微软雅黑"/>
              </a:rPr>
              <a:t> </a:t>
            </a:r>
            <a:r>
              <a:rPr lang="en-US" altLang="zh-CN" b="1" spc="-70" dirty="0">
                <a:solidFill>
                  <a:srgbClr val="2E75B6"/>
                </a:solidFill>
                <a:latin typeface="微软雅黑"/>
                <a:cs typeface="微软雅黑"/>
              </a:rPr>
              <a:t>l</a:t>
            </a:r>
            <a:r>
              <a:rPr lang="en-US" altLang="zh-CN" b="1" spc="-170" dirty="0">
                <a:solidFill>
                  <a:srgbClr val="2E75B6"/>
                </a:solidFill>
                <a:latin typeface="微软雅黑"/>
                <a:cs typeface="微软雅黑"/>
              </a:rPr>
              <a:t>o</a:t>
            </a:r>
            <a:r>
              <a:rPr lang="en-US" altLang="zh-CN" b="1" spc="-140" dirty="0">
                <a:solidFill>
                  <a:srgbClr val="2E75B6"/>
                </a:solidFill>
                <a:latin typeface="Microsoft JhengHei"/>
                <a:cs typeface="Microsoft JhengHei"/>
              </a:rPr>
              <a:t>n</a:t>
            </a:r>
            <a:r>
              <a:rPr lang="en-US" altLang="zh-CN" b="1" spc="-150" dirty="0">
                <a:solidFill>
                  <a:srgbClr val="2E75B6"/>
                </a:solidFill>
                <a:latin typeface="微软雅黑"/>
                <a:cs typeface="微软雅黑"/>
              </a:rPr>
              <a:t>g</a:t>
            </a:r>
            <a:r>
              <a:rPr lang="zh-CN" altLang="en-US" b="1" spc="-55" dirty="0">
                <a:solidFill>
                  <a:srgbClr val="2E75B6"/>
                </a:solidFill>
                <a:latin typeface="微软雅黑"/>
                <a:cs typeface="微软雅黑"/>
              </a:rPr>
              <a:t> </a:t>
            </a:r>
            <a:r>
              <a:rPr lang="zh-CN" altLang="en-US" b="1" dirty="0">
                <a:solidFill>
                  <a:srgbClr val="2E75B6"/>
                </a:solidFill>
                <a:latin typeface="微软雅黑"/>
                <a:cs typeface="微软雅黑"/>
              </a:rPr>
              <a:t>类型</a:t>
            </a:r>
            <a:r>
              <a:rPr lang="zh-CN" altLang="en-US" b="1" dirty="0">
                <a:solidFill>
                  <a:srgbClr val="2E75B6"/>
                </a:solidFill>
                <a:latin typeface="Microsoft JhengHei"/>
                <a:cs typeface="Microsoft JhengHei"/>
              </a:rPr>
              <a:t>， 但是</a:t>
            </a:r>
            <a:r>
              <a:rPr lang="zh-CN" altLang="en-US" b="1" dirty="0">
                <a:solidFill>
                  <a:srgbClr val="2E75B6"/>
                </a:solidFill>
                <a:latin typeface="微软雅黑"/>
                <a:cs typeface="微软雅黑"/>
              </a:rPr>
              <a:t>尝试</a:t>
            </a:r>
            <a:r>
              <a:rPr lang="zh-CN" altLang="en-US" b="1" dirty="0">
                <a:solidFill>
                  <a:srgbClr val="2E75B6"/>
                </a:solidFill>
                <a:latin typeface="Microsoft JhengHei"/>
                <a:cs typeface="Microsoft JhengHei"/>
              </a:rPr>
              <a:t>几个</a:t>
            </a:r>
            <a:r>
              <a:rPr lang="zh-CN" altLang="en-US" b="1" dirty="0">
                <a:solidFill>
                  <a:srgbClr val="2E75B6"/>
                </a:solidFill>
                <a:latin typeface="微软雅黑"/>
                <a:cs typeface="微软雅黑"/>
              </a:rPr>
              <a:t>输入</a:t>
            </a:r>
            <a:r>
              <a:rPr lang="zh-CN" altLang="en-US" b="1" dirty="0">
                <a:solidFill>
                  <a:srgbClr val="2E75B6"/>
                </a:solidFill>
                <a:latin typeface="Microsoft JhengHei"/>
                <a:cs typeface="Microsoft JhengHei"/>
              </a:rPr>
              <a:t>后</a:t>
            </a:r>
            <a:r>
              <a:rPr lang="zh-CN" altLang="en-US" b="1" dirty="0">
                <a:solidFill>
                  <a:srgbClr val="2E75B6"/>
                </a:solidFill>
                <a:latin typeface="微软雅黑"/>
                <a:cs typeface="微软雅黑"/>
              </a:rPr>
              <a:t>发</a:t>
            </a:r>
            <a:r>
              <a:rPr lang="zh-CN" altLang="en-US" b="1" dirty="0">
                <a:solidFill>
                  <a:srgbClr val="2E75B6"/>
                </a:solidFill>
                <a:latin typeface="Microsoft JhengHei"/>
                <a:cs typeface="Microsoft JhengHei"/>
              </a:rPr>
              <a:t>现即使用</a:t>
            </a:r>
            <a:r>
              <a:rPr lang="zh-CN" altLang="en-US" b="1" spc="50" dirty="0">
                <a:solidFill>
                  <a:srgbClr val="2E75B6"/>
                </a:solidFill>
                <a:latin typeface="Microsoft JhengHei"/>
                <a:cs typeface="Microsoft JhengHei"/>
              </a:rPr>
              <a:t> </a:t>
            </a:r>
            <a:r>
              <a:rPr lang="en-US" altLang="zh-CN" b="1" spc="-60" dirty="0" err="1">
                <a:solidFill>
                  <a:srgbClr val="2E75B6"/>
                </a:solidFill>
                <a:latin typeface="Microsoft JhengHei"/>
                <a:cs typeface="Microsoft JhengHei"/>
              </a:rPr>
              <a:t>i</a:t>
            </a:r>
            <a:r>
              <a:rPr lang="en-US" altLang="zh-CN" b="1" spc="-155" dirty="0" err="1">
                <a:solidFill>
                  <a:srgbClr val="2E75B6"/>
                </a:solidFill>
                <a:latin typeface="Microsoft JhengHei"/>
                <a:cs typeface="Microsoft JhengHei"/>
              </a:rPr>
              <a:t>n</a:t>
            </a:r>
            <a:r>
              <a:rPr lang="en-US" altLang="zh-CN" b="1" spc="-120" dirty="0" err="1">
                <a:solidFill>
                  <a:srgbClr val="2E75B6"/>
                </a:solidFill>
                <a:latin typeface="微软雅黑"/>
                <a:cs typeface="微软雅黑"/>
              </a:rPr>
              <a:t>t</a:t>
            </a:r>
            <a:r>
              <a:rPr lang="zh-CN" altLang="en-US" b="1" spc="-55" dirty="0">
                <a:solidFill>
                  <a:srgbClr val="2E75B6"/>
                </a:solidFill>
                <a:latin typeface="微软雅黑"/>
                <a:cs typeface="微软雅黑"/>
              </a:rPr>
              <a:t> </a:t>
            </a:r>
            <a:r>
              <a:rPr lang="zh-CN" altLang="en-US" b="1" dirty="0">
                <a:solidFill>
                  <a:srgbClr val="2E75B6"/>
                </a:solidFill>
                <a:latin typeface="微软雅黑"/>
                <a:cs typeface="微软雅黑"/>
              </a:rPr>
              <a:t>类型</a:t>
            </a:r>
            <a:r>
              <a:rPr lang="zh-CN" altLang="en-US" b="1" dirty="0">
                <a:solidFill>
                  <a:srgbClr val="2E75B6"/>
                </a:solidFill>
                <a:latin typeface="Microsoft JhengHei"/>
                <a:cs typeface="Microsoft JhengHei"/>
              </a:rPr>
              <a:t>也可以</a:t>
            </a:r>
            <a:r>
              <a:rPr lang="zh-CN" altLang="en-US" b="1" dirty="0">
                <a:solidFill>
                  <a:srgbClr val="2E75B6"/>
                </a:solidFill>
                <a:latin typeface="微软雅黑"/>
                <a:cs typeface="微软雅黑"/>
              </a:rPr>
              <a:t>通</a:t>
            </a:r>
            <a:r>
              <a:rPr lang="zh-CN" altLang="en-US" b="1" dirty="0">
                <a:solidFill>
                  <a:srgbClr val="2E75B6"/>
                </a:solidFill>
                <a:latin typeface="Microsoft JhengHei"/>
                <a:cs typeface="Microsoft JhengHei"/>
              </a:rPr>
              <a:t>过。</a:t>
            </a:r>
            <a:endParaRPr lang="zh-CN" altLang="en-US" b="1" dirty="0">
              <a:latin typeface="Microsoft JhengHei"/>
              <a:cs typeface="Microsoft JhengHei"/>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19001" y="4984"/>
            <a:ext cx="4724998" cy="4725000"/>
          </a:xfrm>
          <a:custGeom>
            <a:avLst/>
            <a:gdLst/>
            <a:ahLst/>
            <a:cxnLst/>
            <a:rect l="l" t="t" r="r" b="b"/>
            <a:pathLst>
              <a:path w="4724998" h="4725000">
                <a:moveTo>
                  <a:pt x="4724998" y="0"/>
                </a:moveTo>
                <a:lnTo>
                  <a:pt x="0" y="0"/>
                </a:lnTo>
                <a:lnTo>
                  <a:pt x="15659" y="387481"/>
                </a:lnTo>
                <a:lnTo>
                  <a:pt x="61829" y="766337"/>
                </a:lnTo>
                <a:lnTo>
                  <a:pt x="137292" y="1135353"/>
                </a:lnTo>
                <a:lnTo>
                  <a:pt x="240833" y="1493314"/>
                </a:lnTo>
                <a:lnTo>
                  <a:pt x="371238" y="1839002"/>
                </a:lnTo>
                <a:lnTo>
                  <a:pt x="527289" y="2171203"/>
                </a:lnTo>
                <a:lnTo>
                  <a:pt x="707772" y="2488700"/>
                </a:lnTo>
                <a:lnTo>
                  <a:pt x="911472" y="2790279"/>
                </a:lnTo>
                <a:lnTo>
                  <a:pt x="1137171" y="3074722"/>
                </a:lnTo>
                <a:lnTo>
                  <a:pt x="1383656" y="3340815"/>
                </a:lnTo>
                <a:lnTo>
                  <a:pt x="1649710" y="3587342"/>
                </a:lnTo>
                <a:lnTo>
                  <a:pt x="1934118" y="3813087"/>
                </a:lnTo>
                <a:lnTo>
                  <a:pt x="2235664" y="4016834"/>
                </a:lnTo>
                <a:lnTo>
                  <a:pt x="2553133" y="4197367"/>
                </a:lnTo>
                <a:lnTo>
                  <a:pt x="2885310" y="4353471"/>
                </a:lnTo>
                <a:lnTo>
                  <a:pt x="3230977" y="4483930"/>
                </a:lnTo>
                <a:lnTo>
                  <a:pt x="3588921" y="4587528"/>
                </a:lnTo>
                <a:lnTo>
                  <a:pt x="3957926" y="4663050"/>
                </a:lnTo>
                <a:lnTo>
                  <a:pt x="4336775" y="4709279"/>
                </a:lnTo>
                <a:lnTo>
                  <a:pt x="4724253" y="4725000"/>
                </a:lnTo>
                <a:lnTo>
                  <a:pt x="4724998" y="0"/>
                </a:lnTo>
                <a:close/>
              </a:path>
            </a:pathLst>
          </a:custGeom>
          <a:solidFill>
            <a:srgbClr val="D8EACC"/>
          </a:solidFill>
        </p:spPr>
        <p:txBody>
          <a:bodyPr wrap="square" lIns="0" tIns="0" rIns="0" bIns="0" rtlCol="0">
            <a:noAutofit/>
          </a:bodyPr>
          <a:lstStyle/>
          <a:p>
            <a:endParaRPr b="1" dirty="0"/>
          </a:p>
        </p:txBody>
      </p:sp>
      <p:sp>
        <p:nvSpPr>
          <p:cNvPr id="3" name="object 3"/>
          <p:cNvSpPr/>
          <p:nvPr/>
        </p:nvSpPr>
        <p:spPr>
          <a:xfrm>
            <a:off x="670736" y="1427528"/>
            <a:ext cx="7765161" cy="1"/>
          </a:xfrm>
          <a:custGeom>
            <a:avLst/>
            <a:gdLst/>
            <a:ahLst/>
            <a:cxnLst/>
            <a:rect l="l" t="t" r="r" b="b"/>
            <a:pathLst>
              <a:path w="7765161" h="1">
                <a:moveTo>
                  <a:pt x="7765161" y="0"/>
                </a:moveTo>
                <a:lnTo>
                  <a:pt x="0" y="1"/>
                </a:lnTo>
              </a:path>
            </a:pathLst>
          </a:custGeom>
          <a:ln w="12700">
            <a:solidFill>
              <a:srgbClr val="5B9BD5"/>
            </a:solidFill>
          </a:ln>
        </p:spPr>
        <p:txBody>
          <a:bodyPr wrap="square" lIns="0" tIns="0" rIns="0" bIns="0" rtlCol="0">
            <a:noAutofit/>
          </a:bodyPr>
          <a:lstStyle/>
          <a:p>
            <a:endParaRPr/>
          </a:p>
        </p:txBody>
      </p:sp>
      <p:sp>
        <p:nvSpPr>
          <p:cNvPr id="4" name="object 4"/>
          <p:cNvSpPr/>
          <p:nvPr/>
        </p:nvSpPr>
        <p:spPr>
          <a:xfrm>
            <a:off x="7534495" y="162039"/>
            <a:ext cx="1162616" cy="490654"/>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txBox="1">
            <a:spLocks noGrp="1"/>
          </p:cNvSpPr>
          <p:nvPr>
            <p:ph type="title"/>
          </p:nvPr>
        </p:nvSpPr>
        <p:spPr>
          <a:prstGeom prst="rect">
            <a:avLst/>
          </a:prstGeom>
        </p:spPr>
        <p:txBody>
          <a:bodyPr vert="horz" wrap="square" lIns="0" tIns="0" rIns="0" bIns="0" rtlCol="0">
            <a:noAutofit/>
          </a:bodyPr>
          <a:lstStyle/>
          <a:p>
            <a:pPr marL="937894">
              <a:lnSpc>
                <a:spcPct val="100000"/>
              </a:lnSpc>
            </a:pPr>
            <a:r>
              <a:rPr sz="2950" b="1" spc="25" dirty="0" smtClean="0">
                <a:solidFill>
                  <a:srgbClr val="1F4E79"/>
                </a:solidFill>
                <a:latin typeface="Microsoft JhengHei"/>
                <a:cs typeface="Microsoft JhengHei"/>
              </a:rPr>
              <a:t>外星密码</a:t>
            </a:r>
            <a:endParaRPr sz="2950" b="1" dirty="0">
              <a:latin typeface="Microsoft JhengHei"/>
              <a:cs typeface="Microsoft JhengHei"/>
            </a:endParaRPr>
          </a:p>
        </p:txBody>
      </p:sp>
      <p:sp>
        <p:nvSpPr>
          <p:cNvPr id="6" name="object 6"/>
          <p:cNvSpPr txBox="1"/>
          <p:nvPr/>
        </p:nvSpPr>
        <p:spPr>
          <a:xfrm>
            <a:off x="704559" y="1751076"/>
            <a:ext cx="7992552" cy="2548890"/>
          </a:xfrm>
          <a:prstGeom prst="rect">
            <a:avLst/>
          </a:prstGeom>
        </p:spPr>
        <p:txBody>
          <a:bodyPr vert="horz" wrap="square" lIns="0" tIns="0" rIns="0" bIns="0" rtlCol="0">
            <a:noAutofit/>
          </a:bodyPr>
          <a:lstStyle/>
          <a:p>
            <a:pPr marL="12700">
              <a:lnSpc>
                <a:spcPct val="100000"/>
              </a:lnSpc>
            </a:pPr>
            <a:r>
              <a:rPr sz="2100" b="1" dirty="0" smtClean="0">
                <a:solidFill>
                  <a:srgbClr val="ED7D31"/>
                </a:solidFill>
                <a:latin typeface="Times New Roman" panose="02020603050405020304" pitchFamily="18" charset="0"/>
                <a:cs typeface="Times New Roman" panose="02020603050405020304" pitchFamily="18" charset="0"/>
              </a:rPr>
              <a:t>例</a:t>
            </a:r>
            <a:r>
              <a:rPr sz="2100" b="1" spc="50" dirty="0" smtClean="0">
                <a:solidFill>
                  <a:srgbClr val="ED7D31"/>
                </a:solidFill>
                <a:latin typeface="Times New Roman" panose="02020603050405020304" pitchFamily="18" charset="0"/>
                <a:cs typeface="Times New Roman" panose="02020603050405020304" pitchFamily="18" charset="0"/>
              </a:rPr>
              <a:t> </a:t>
            </a:r>
            <a:r>
              <a:rPr sz="2100" b="1" spc="-105" dirty="0" smtClean="0">
                <a:solidFill>
                  <a:srgbClr val="ED7D31"/>
                </a:solidFill>
                <a:latin typeface="Times New Roman" panose="02020603050405020304" pitchFamily="18" charset="0"/>
                <a:cs typeface="Times New Roman" panose="02020603050405020304" pitchFamily="18" charset="0"/>
              </a:rPr>
              <a:t>11</a:t>
            </a:r>
            <a:r>
              <a:rPr sz="2100" b="1" spc="-45" dirty="0" smtClean="0">
                <a:solidFill>
                  <a:srgbClr val="ED7D31"/>
                </a:solidFill>
                <a:latin typeface="Times New Roman" panose="02020603050405020304" pitchFamily="18" charset="0"/>
                <a:cs typeface="Times New Roman" panose="02020603050405020304" pitchFamily="18" charset="0"/>
              </a:rPr>
              <a:t>.</a:t>
            </a:r>
            <a:r>
              <a:rPr sz="2100" b="1" spc="-140" dirty="0" smtClean="0">
                <a:solidFill>
                  <a:srgbClr val="ED7D31"/>
                </a:solidFill>
                <a:latin typeface="Times New Roman" panose="02020603050405020304" pitchFamily="18" charset="0"/>
                <a:cs typeface="Times New Roman" panose="02020603050405020304" pitchFamily="18" charset="0"/>
              </a:rPr>
              <a:t>6</a:t>
            </a:r>
            <a:r>
              <a:rPr sz="2100" b="1" spc="-40" dirty="0" smtClean="0">
                <a:solidFill>
                  <a:srgbClr val="ED7D31"/>
                </a:solidFill>
                <a:latin typeface="Times New Roman" panose="02020603050405020304" pitchFamily="18" charset="0"/>
                <a:cs typeface="Times New Roman" panose="02020603050405020304" pitchFamily="18" charset="0"/>
              </a:rPr>
              <a:t> </a:t>
            </a:r>
            <a:r>
              <a:rPr sz="2100" b="1" spc="0" dirty="0" smtClean="0">
                <a:solidFill>
                  <a:srgbClr val="ED7D31"/>
                </a:solidFill>
                <a:latin typeface="Times New Roman" panose="02020603050405020304" pitchFamily="18" charset="0"/>
                <a:cs typeface="Times New Roman" panose="02020603050405020304" pitchFamily="18" charset="0"/>
              </a:rPr>
              <a:t>外星密码</a:t>
            </a:r>
            <a:r>
              <a:rPr sz="2100" b="1" spc="-50" dirty="0" smtClean="0">
                <a:solidFill>
                  <a:srgbClr val="ED7D31"/>
                </a:solidFill>
                <a:latin typeface="Times New Roman" panose="02020603050405020304" pitchFamily="18" charset="0"/>
                <a:cs typeface="Times New Roman" panose="02020603050405020304" pitchFamily="18" charset="0"/>
              </a:rPr>
              <a:t> </a:t>
            </a:r>
            <a:r>
              <a:rPr sz="2100" b="1" spc="-75" dirty="0" smtClean="0">
                <a:solidFill>
                  <a:srgbClr val="ED7D31"/>
                </a:solidFill>
                <a:latin typeface="Times New Roman" panose="02020603050405020304" pitchFamily="18" charset="0"/>
                <a:cs typeface="Times New Roman" panose="02020603050405020304" pitchFamily="18" charset="0"/>
              </a:rPr>
              <a:t>(</a:t>
            </a:r>
            <a:r>
              <a:rPr sz="2100" b="1" spc="0" dirty="0" smtClean="0">
                <a:solidFill>
                  <a:srgbClr val="ED7D31"/>
                </a:solidFill>
                <a:latin typeface="Times New Roman" panose="02020603050405020304" pitchFamily="18" charset="0"/>
                <a:cs typeface="Times New Roman" panose="02020603050405020304" pitchFamily="18" charset="0"/>
              </a:rPr>
              <a:t>洛谷</a:t>
            </a:r>
            <a:r>
              <a:rPr sz="2100" b="1" spc="50" dirty="0" smtClean="0">
                <a:solidFill>
                  <a:srgbClr val="ED7D31"/>
                </a:solidFill>
                <a:latin typeface="Times New Roman" panose="02020603050405020304" pitchFamily="18" charset="0"/>
                <a:cs typeface="Times New Roman" panose="02020603050405020304" pitchFamily="18" charset="0"/>
              </a:rPr>
              <a:t> </a:t>
            </a:r>
            <a:r>
              <a:rPr sz="2100" b="1" spc="-114" dirty="0" smtClean="0">
                <a:solidFill>
                  <a:srgbClr val="ED7D31"/>
                </a:solidFill>
                <a:latin typeface="Times New Roman" panose="02020603050405020304" pitchFamily="18" charset="0"/>
                <a:cs typeface="Times New Roman" panose="02020603050405020304" pitchFamily="18" charset="0"/>
              </a:rPr>
              <a:t>P</a:t>
            </a:r>
            <a:r>
              <a:rPr sz="2100" b="1" spc="-105" dirty="0" smtClean="0">
                <a:solidFill>
                  <a:srgbClr val="ED7D31"/>
                </a:solidFill>
                <a:latin typeface="Times New Roman" panose="02020603050405020304" pitchFamily="18" charset="0"/>
                <a:cs typeface="Times New Roman" panose="02020603050405020304" pitchFamily="18" charset="0"/>
              </a:rPr>
              <a:t>1</a:t>
            </a:r>
            <a:r>
              <a:rPr sz="2100" b="1" spc="-120" dirty="0" smtClean="0">
                <a:solidFill>
                  <a:srgbClr val="ED7D31"/>
                </a:solidFill>
                <a:latin typeface="Times New Roman" panose="02020603050405020304" pitchFamily="18" charset="0"/>
                <a:cs typeface="Times New Roman" panose="02020603050405020304" pitchFamily="18" charset="0"/>
              </a:rPr>
              <a:t>928</a:t>
            </a:r>
            <a:r>
              <a:rPr sz="2100" b="1" spc="0" dirty="0" smtClean="0">
                <a:solidFill>
                  <a:srgbClr val="ED7D31"/>
                </a:solidFill>
                <a:latin typeface="Times New Roman" panose="02020603050405020304" pitchFamily="18" charset="0"/>
                <a:cs typeface="Times New Roman" panose="02020603050405020304" pitchFamily="18" charset="0"/>
              </a:rPr>
              <a:t>）</a:t>
            </a:r>
            <a:endParaRPr sz="2100" b="1" dirty="0">
              <a:latin typeface="Times New Roman" panose="02020603050405020304" pitchFamily="18" charset="0"/>
              <a:cs typeface="Times New Roman" panose="02020603050405020304" pitchFamily="18" charset="0"/>
            </a:endParaRPr>
          </a:p>
          <a:p>
            <a:pPr>
              <a:lnSpc>
                <a:spcPts val="1100"/>
              </a:lnSpc>
              <a:spcBef>
                <a:spcPts val="75"/>
              </a:spcBef>
            </a:pPr>
            <a:endParaRPr sz="1100" b="1" dirty="0">
              <a:latin typeface="Times New Roman" panose="02020603050405020304" pitchFamily="18" charset="0"/>
              <a:cs typeface="Times New Roman" panose="02020603050405020304" pitchFamily="18" charset="0"/>
            </a:endParaRPr>
          </a:p>
          <a:p>
            <a:pPr marL="12700">
              <a:lnSpc>
                <a:spcPct val="100000"/>
              </a:lnSpc>
            </a:pPr>
            <a:r>
              <a:rPr sz="2100" b="1" dirty="0" smtClean="0">
                <a:solidFill>
                  <a:srgbClr val="2E75B6"/>
                </a:solidFill>
                <a:latin typeface="Times New Roman" panose="02020603050405020304" pitchFamily="18" charset="0"/>
                <a:cs typeface="Times New Roman" panose="02020603050405020304" pitchFamily="18" charset="0"/>
              </a:rPr>
              <a:t>有一种压缩字符串的方式：对于连续的</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155" dirty="0" smtClean="0">
                <a:solidFill>
                  <a:srgbClr val="2E75B6"/>
                </a:solidFill>
                <a:latin typeface="Times New Roman" panose="02020603050405020304" pitchFamily="18" charset="0"/>
                <a:cs typeface="Times New Roman" panose="02020603050405020304" pitchFamily="18" charset="0"/>
              </a:rPr>
              <a:t>D</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15" dirty="0" smtClean="0">
                <a:solidFill>
                  <a:srgbClr val="2E75B6"/>
                </a:solidFill>
                <a:latin typeface="Times New Roman" panose="02020603050405020304" pitchFamily="18" charset="0"/>
                <a:cs typeface="Times New Roman" panose="02020603050405020304" pitchFamily="18" charset="0"/>
              </a:rPr>
              <a:t>2</a:t>
            </a:r>
            <a:r>
              <a:rPr sz="2100" b="1" spc="120"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a:t>
            </a:r>
            <a:r>
              <a:rPr sz="2100" b="1" spc="120"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𝐷≤</a:t>
            </a:r>
            <a:r>
              <a:rPr sz="2100" b="1" spc="120" dirty="0" smtClean="0">
                <a:solidFill>
                  <a:srgbClr val="2E75B6"/>
                </a:solidFill>
                <a:latin typeface="Times New Roman" panose="02020603050405020304" pitchFamily="18" charset="0"/>
                <a:cs typeface="Times New Roman" panose="02020603050405020304" pitchFamily="18" charset="0"/>
              </a:rPr>
              <a:t> </a:t>
            </a:r>
            <a:r>
              <a:rPr sz="2100" b="1" spc="-20" dirty="0" smtClean="0">
                <a:solidFill>
                  <a:srgbClr val="2E75B6"/>
                </a:solidFill>
                <a:latin typeface="Times New Roman" panose="02020603050405020304" pitchFamily="18" charset="0"/>
                <a:cs typeface="Times New Roman" panose="02020603050405020304" pitchFamily="18" charset="0"/>
              </a:rPr>
              <a:t>9</a:t>
            </a:r>
            <a:r>
              <a:rPr sz="2100" b="1" spc="-15" dirty="0" smtClean="0">
                <a:solidFill>
                  <a:srgbClr val="2E75B6"/>
                </a:solidFill>
                <a:latin typeface="Times New Roman" panose="02020603050405020304" pitchFamily="18" charset="0"/>
                <a:cs typeface="Times New Roman" panose="02020603050405020304" pitchFamily="18" charset="0"/>
              </a:rPr>
              <a:t>9</a:t>
            </a:r>
            <a:r>
              <a:rPr sz="2100" b="1" spc="-70" dirty="0" smtClean="0">
                <a:solidFill>
                  <a:srgbClr val="2E75B6"/>
                </a:solidFill>
                <a:latin typeface="Times New Roman" panose="02020603050405020304" pitchFamily="18" charset="0"/>
                <a:cs typeface="Times New Roman" panose="02020603050405020304" pitchFamily="18" charset="0"/>
              </a:rPr>
              <a:t>)</a:t>
            </a:r>
            <a:r>
              <a:rPr sz="2100" b="1" spc="45"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个</a:t>
            </a:r>
            <a:r>
              <a:rPr sz="2100" b="1" spc="0" dirty="0" smtClean="0">
                <a:solidFill>
                  <a:srgbClr val="ED7D31"/>
                </a:solidFill>
                <a:latin typeface="Times New Roman" panose="02020603050405020304" pitchFamily="18" charset="0"/>
                <a:cs typeface="Times New Roman" panose="02020603050405020304" pitchFamily="18" charset="0"/>
              </a:rPr>
              <a:t>相同</a:t>
            </a:r>
            <a:r>
              <a:rPr sz="2100" b="1" spc="0" dirty="0" smtClean="0">
                <a:solidFill>
                  <a:srgbClr val="2E75B6"/>
                </a:solidFill>
                <a:latin typeface="Times New Roman" panose="02020603050405020304" pitchFamily="18" charset="0"/>
                <a:cs typeface="Times New Roman" panose="02020603050405020304" pitchFamily="18" charset="0"/>
              </a:rPr>
              <a:t>的子</a:t>
            </a:r>
            <a:endParaRPr sz="2100" b="1" dirty="0">
              <a:latin typeface="Times New Roman" panose="02020603050405020304" pitchFamily="18" charset="0"/>
              <a:cs typeface="Times New Roman" panose="02020603050405020304" pitchFamily="18" charset="0"/>
            </a:endParaRPr>
          </a:p>
          <a:p>
            <a:pPr marL="12700">
              <a:lnSpc>
                <a:spcPts val="2495"/>
              </a:lnSpc>
            </a:pPr>
            <a:r>
              <a:rPr sz="2100" b="1" dirty="0" smtClean="0">
                <a:solidFill>
                  <a:srgbClr val="2E75B6"/>
                </a:solidFill>
                <a:latin typeface="Times New Roman" panose="02020603050405020304" pitchFamily="18" charset="0"/>
                <a:cs typeface="Times New Roman" panose="02020603050405020304" pitchFamily="18" charset="0"/>
              </a:rPr>
              <a:t>串</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150" dirty="0" smtClean="0">
                <a:solidFill>
                  <a:srgbClr val="2E75B6"/>
                </a:solidFill>
                <a:latin typeface="Times New Roman" panose="02020603050405020304" pitchFamily="18" charset="0"/>
                <a:cs typeface="Times New Roman" panose="02020603050405020304" pitchFamily="18" charset="0"/>
              </a:rPr>
              <a:t>X</a:t>
            </a:r>
            <a:r>
              <a:rPr sz="2100" b="1" spc="-45"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会压缩为</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165" dirty="0" smtClean="0">
                <a:solidFill>
                  <a:srgbClr val="2E75B6"/>
                </a:solidFill>
                <a:latin typeface="Times New Roman" panose="02020603050405020304" pitchFamily="18" charset="0"/>
                <a:cs typeface="Times New Roman" panose="02020603050405020304" pitchFamily="18" charset="0"/>
              </a:rPr>
              <a:t>"</a:t>
            </a:r>
            <a:r>
              <a:rPr sz="2100" b="1" spc="-70" dirty="0" smtClean="0">
                <a:solidFill>
                  <a:srgbClr val="2E75B6"/>
                </a:solidFill>
                <a:latin typeface="Times New Roman" panose="02020603050405020304" pitchFamily="18" charset="0"/>
                <a:cs typeface="Times New Roman" panose="02020603050405020304" pitchFamily="18" charset="0"/>
              </a:rPr>
              <a:t>[</a:t>
            </a:r>
            <a:r>
              <a:rPr sz="2100" b="1" spc="-155" dirty="0" smtClean="0">
                <a:solidFill>
                  <a:srgbClr val="2E75B6"/>
                </a:solidFill>
                <a:latin typeface="Times New Roman" panose="02020603050405020304" pitchFamily="18" charset="0"/>
                <a:cs typeface="Times New Roman" panose="02020603050405020304" pitchFamily="18" charset="0"/>
              </a:rPr>
              <a:t>D</a:t>
            </a:r>
            <a:r>
              <a:rPr sz="2100" b="1" spc="-150" dirty="0" smtClean="0">
                <a:solidFill>
                  <a:srgbClr val="2E75B6"/>
                </a:solidFill>
                <a:latin typeface="Times New Roman" panose="02020603050405020304" pitchFamily="18" charset="0"/>
                <a:cs typeface="Times New Roman" panose="02020603050405020304" pitchFamily="18" charset="0"/>
              </a:rPr>
              <a:t>X</a:t>
            </a:r>
            <a:r>
              <a:rPr sz="2100" b="1" spc="-70" dirty="0" smtClean="0">
                <a:solidFill>
                  <a:srgbClr val="2E75B6"/>
                </a:solidFill>
                <a:latin typeface="Times New Roman" panose="02020603050405020304" pitchFamily="18" charset="0"/>
                <a:cs typeface="Times New Roman" panose="02020603050405020304" pitchFamily="18" charset="0"/>
              </a:rPr>
              <a:t>]</a:t>
            </a:r>
            <a:r>
              <a:rPr sz="2100" b="1" spc="-160" dirty="0" smtClean="0">
                <a:solidFill>
                  <a:srgbClr val="2E75B6"/>
                </a:solidFill>
                <a:latin typeface="Times New Roman" panose="02020603050405020304" pitchFamily="18" charset="0"/>
                <a:cs typeface="Times New Roman" panose="02020603050405020304" pitchFamily="18" charset="0"/>
              </a:rPr>
              <a:t>"</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的形式，而</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150" dirty="0" smtClean="0">
                <a:solidFill>
                  <a:srgbClr val="2E75B6"/>
                </a:solidFill>
                <a:latin typeface="Times New Roman" panose="02020603050405020304" pitchFamily="18" charset="0"/>
                <a:cs typeface="Times New Roman" panose="02020603050405020304" pitchFamily="18" charset="0"/>
              </a:rPr>
              <a:t>X</a:t>
            </a:r>
            <a:r>
              <a:rPr sz="2100" b="1" spc="-45"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可能可以进行进一步的压缩。</a:t>
            </a:r>
            <a:endParaRPr sz="2100" b="1" dirty="0">
              <a:latin typeface="Times New Roman" panose="02020603050405020304" pitchFamily="18" charset="0"/>
              <a:cs typeface="Times New Roman" panose="02020603050405020304" pitchFamily="18" charset="0"/>
            </a:endParaRPr>
          </a:p>
          <a:p>
            <a:pPr marL="12700" marR="1040765">
              <a:lnSpc>
                <a:spcPct val="146700"/>
              </a:lnSpc>
            </a:pPr>
            <a:r>
              <a:rPr sz="2100" b="1" dirty="0" smtClean="0">
                <a:solidFill>
                  <a:srgbClr val="2E75B6"/>
                </a:solidFill>
                <a:latin typeface="Times New Roman" panose="02020603050405020304" pitchFamily="18" charset="0"/>
                <a:cs typeface="Times New Roman" panose="02020603050405020304" pitchFamily="18" charset="0"/>
              </a:rPr>
              <a:t>比如说字符串</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150" dirty="0" smtClean="0">
                <a:solidFill>
                  <a:srgbClr val="2E75B6"/>
                </a:solidFill>
                <a:latin typeface="Times New Roman" panose="02020603050405020304" pitchFamily="18" charset="0"/>
                <a:cs typeface="Times New Roman" panose="02020603050405020304" pitchFamily="18" charset="0"/>
              </a:rPr>
              <a:t>C</a:t>
            </a:r>
            <a:r>
              <a:rPr sz="2100" b="1" spc="-135" dirty="0" smtClean="0">
                <a:solidFill>
                  <a:srgbClr val="2E75B6"/>
                </a:solidFill>
                <a:latin typeface="Times New Roman" panose="02020603050405020304" pitchFamily="18" charset="0"/>
                <a:cs typeface="Times New Roman" panose="02020603050405020304" pitchFamily="18" charset="0"/>
              </a:rPr>
              <a:t>B</a:t>
            </a:r>
            <a:r>
              <a:rPr sz="2100" b="1" spc="-150" dirty="0" smtClean="0">
                <a:solidFill>
                  <a:srgbClr val="2E75B6"/>
                </a:solidFill>
                <a:latin typeface="Times New Roman" panose="02020603050405020304" pitchFamily="18" charset="0"/>
                <a:cs typeface="Times New Roman" panose="02020603050405020304" pitchFamily="18" charset="0"/>
              </a:rPr>
              <a:t>C</a:t>
            </a:r>
            <a:r>
              <a:rPr sz="2100" b="1" spc="-135" dirty="0" smtClean="0">
                <a:solidFill>
                  <a:srgbClr val="2E75B6"/>
                </a:solidFill>
                <a:latin typeface="Times New Roman" panose="02020603050405020304" pitchFamily="18" charset="0"/>
                <a:cs typeface="Times New Roman" panose="02020603050405020304" pitchFamily="18" charset="0"/>
              </a:rPr>
              <a:t>B</a:t>
            </a:r>
            <a:r>
              <a:rPr sz="2100" b="1" spc="-150" dirty="0" smtClean="0">
                <a:solidFill>
                  <a:srgbClr val="2E75B6"/>
                </a:solidFill>
                <a:latin typeface="Times New Roman" panose="02020603050405020304" pitchFamily="18" charset="0"/>
                <a:cs typeface="Times New Roman" panose="02020603050405020304" pitchFamily="18" charset="0"/>
              </a:rPr>
              <a:t>C</a:t>
            </a:r>
            <a:r>
              <a:rPr sz="2100" b="1" spc="-135" dirty="0" smtClean="0">
                <a:solidFill>
                  <a:srgbClr val="2E75B6"/>
                </a:solidFill>
                <a:latin typeface="Times New Roman" panose="02020603050405020304" pitchFamily="18" charset="0"/>
                <a:cs typeface="Times New Roman" panose="02020603050405020304" pitchFamily="18" charset="0"/>
              </a:rPr>
              <a:t>B</a:t>
            </a:r>
            <a:r>
              <a:rPr sz="2100" b="1" spc="-150" dirty="0" smtClean="0">
                <a:solidFill>
                  <a:srgbClr val="2E75B6"/>
                </a:solidFill>
                <a:latin typeface="Times New Roman" panose="02020603050405020304" pitchFamily="18" charset="0"/>
                <a:cs typeface="Times New Roman" panose="02020603050405020304" pitchFamily="18" charset="0"/>
              </a:rPr>
              <a:t>C</a:t>
            </a:r>
            <a:r>
              <a:rPr sz="2100" b="1" spc="-135" dirty="0" smtClean="0">
                <a:solidFill>
                  <a:srgbClr val="2E75B6"/>
                </a:solidFill>
                <a:latin typeface="Times New Roman" panose="02020603050405020304" pitchFamily="18" charset="0"/>
                <a:cs typeface="Times New Roman" panose="02020603050405020304" pitchFamily="18" charset="0"/>
              </a:rPr>
              <a:t>B</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可以压缩为</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120" dirty="0" smtClean="0">
                <a:solidFill>
                  <a:srgbClr val="2E75B6"/>
                </a:solidFill>
                <a:latin typeface="Times New Roman" panose="02020603050405020304" pitchFamily="18" charset="0"/>
                <a:cs typeface="Times New Roman" panose="02020603050405020304" pitchFamily="18" charset="0"/>
              </a:rPr>
              <a:t>4C</a:t>
            </a:r>
            <a:r>
              <a:rPr sz="2100" b="1" spc="-145" dirty="0" smtClean="0">
                <a:solidFill>
                  <a:srgbClr val="2E75B6"/>
                </a:solidFill>
                <a:latin typeface="Times New Roman" panose="02020603050405020304" pitchFamily="18" charset="0"/>
                <a:cs typeface="Times New Roman" panose="02020603050405020304" pitchFamily="18" charset="0"/>
              </a:rPr>
              <a:t>B</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0" dirty="0" smtClean="0">
                <a:solidFill>
                  <a:srgbClr val="2E75B6"/>
                </a:solidFill>
                <a:latin typeface="Times New Roman" panose="02020603050405020304" pitchFamily="18" charset="0"/>
                <a:cs typeface="Times New Roman" panose="02020603050405020304" pitchFamily="18" charset="0"/>
              </a:rPr>
              <a:t>或者</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120" dirty="0" smtClean="0">
                <a:solidFill>
                  <a:srgbClr val="2E75B6"/>
                </a:solidFill>
                <a:latin typeface="Times New Roman" panose="02020603050405020304" pitchFamily="18" charset="0"/>
                <a:cs typeface="Times New Roman" panose="02020603050405020304" pitchFamily="18" charset="0"/>
              </a:rPr>
              <a:t>2</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120" dirty="0" smtClean="0">
                <a:solidFill>
                  <a:srgbClr val="2E75B6"/>
                </a:solidFill>
                <a:latin typeface="Times New Roman" panose="02020603050405020304" pitchFamily="18" charset="0"/>
                <a:cs typeface="Times New Roman" panose="02020603050405020304" pitchFamily="18" charset="0"/>
              </a:rPr>
              <a:t>2C</a:t>
            </a:r>
            <a:r>
              <a:rPr sz="2100" b="1" spc="-145" dirty="0" smtClean="0">
                <a:solidFill>
                  <a:srgbClr val="2E75B6"/>
                </a:solidFill>
                <a:latin typeface="Times New Roman" panose="02020603050405020304" pitchFamily="18" charset="0"/>
                <a:cs typeface="Times New Roman" panose="02020603050405020304" pitchFamily="18" charset="0"/>
              </a:rPr>
              <a:t>B</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0" dirty="0" smtClean="0">
                <a:solidFill>
                  <a:srgbClr val="2E75B6"/>
                </a:solidFill>
                <a:latin typeface="Times New Roman" panose="02020603050405020304" pitchFamily="18" charset="0"/>
                <a:cs typeface="Times New Roman" panose="02020603050405020304" pitchFamily="18" charset="0"/>
              </a:rPr>
              <a:t>。 现给出压缩后的字符串，求压缩前的字符串原文。</a:t>
            </a:r>
            <a:endParaRPr sz="2100" b="1" dirty="0">
              <a:latin typeface="Times New Roman" panose="02020603050405020304" pitchFamily="18" charset="0"/>
              <a:cs typeface="Times New Roman" panose="02020603050405020304" pitchFamily="18" charset="0"/>
            </a:endParaRPr>
          </a:p>
          <a:p>
            <a:pPr>
              <a:lnSpc>
                <a:spcPts val="1200"/>
              </a:lnSpc>
              <a:spcBef>
                <a:spcPts val="96"/>
              </a:spcBef>
            </a:pPr>
            <a:endParaRPr sz="1200" b="1" dirty="0">
              <a:latin typeface="Times New Roman" panose="02020603050405020304" pitchFamily="18" charset="0"/>
              <a:cs typeface="Times New Roman" panose="02020603050405020304" pitchFamily="18" charset="0"/>
            </a:endParaRPr>
          </a:p>
          <a:p>
            <a:pPr marL="12700">
              <a:lnSpc>
                <a:spcPct val="100000"/>
              </a:lnSpc>
            </a:pPr>
            <a:r>
              <a:rPr sz="2100" b="1" spc="-75" dirty="0" smtClean="0">
                <a:solidFill>
                  <a:srgbClr val="2E75B6"/>
                </a:solidFill>
                <a:latin typeface="Times New Roman" panose="02020603050405020304" pitchFamily="18" charset="0"/>
                <a:cs typeface="Times New Roman" panose="02020603050405020304" pitchFamily="18" charset="0"/>
              </a:rPr>
              <a:t>[</a:t>
            </a:r>
            <a:r>
              <a:rPr sz="2100" b="1" spc="-120" dirty="0" smtClean="0">
                <a:solidFill>
                  <a:srgbClr val="2E75B6"/>
                </a:solidFill>
                <a:latin typeface="Times New Roman" panose="02020603050405020304" pitchFamily="18" charset="0"/>
                <a:cs typeface="Times New Roman" panose="02020603050405020304" pitchFamily="18" charset="0"/>
              </a:rPr>
              <a:t>2</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120" dirty="0" smtClean="0">
                <a:solidFill>
                  <a:srgbClr val="2E75B6"/>
                </a:solidFill>
                <a:latin typeface="Times New Roman" panose="02020603050405020304" pitchFamily="18" charset="0"/>
                <a:cs typeface="Times New Roman" panose="02020603050405020304" pitchFamily="18" charset="0"/>
              </a:rPr>
              <a:t>2C</a:t>
            </a:r>
            <a:r>
              <a:rPr sz="2100" b="1" spc="-145" dirty="0" smtClean="0">
                <a:solidFill>
                  <a:srgbClr val="2E75B6"/>
                </a:solidFill>
                <a:latin typeface="Times New Roman" panose="02020603050405020304" pitchFamily="18" charset="0"/>
                <a:cs typeface="Times New Roman" panose="02020603050405020304" pitchFamily="18" charset="0"/>
              </a:rPr>
              <a:t>B</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70" dirty="0" smtClean="0">
                <a:solidFill>
                  <a:srgbClr val="2E75B6"/>
                </a:solidFill>
                <a:latin typeface="Times New Roman" panose="02020603050405020304" pitchFamily="18" charset="0"/>
                <a:cs typeface="Times New Roman" panose="02020603050405020304" pitchFamily="18" charset="0"/>
              </a:rPr>
              <a:t>]</a:t>
            </a:r>
            <a:r>
              <a:rPr sz="2100" b="1" spc="45" dirty="0" smtClean="0">
                <a:solidFill>
                  <a:srgbClr val="2E75B6"/>
                </a:solidFill>
                <a:latin typeface="Times New Roman" panose="02020603050405020304" pitchFamily="18" charset="0"/>
                <a:cs typeface="Times New Roman" panose="02020603050405020304" pitchFamily="18" charset="0"/>
              </a:rPr>
              <a:t> </a:t>
            </a:r>
            <a:r>
              <a:rPr sz="2100" b="1" spc="-155" dirty="0" smtClean="0">
                <a:solidFill>
                  <a:srgbClr val="2E75B6"/>
                </a:solidFill>
                <a:latin typeface="Times New Roman" panose="02020603050405020304" pitchFamily="18" charset="0"/>
                <a:cs typeface="Times New Roman" panose="02020603050405020304" pitchFamily="18" charset="0"/>
              </a:rPr>
              <a:t>=</a:t>
            </a:r>
            <a:r>
              <a:rPr sz="2100" b="1" spc="45" dirty="0" smtClean="0">
                <a:solidFill>
                  <a:srgbClr val="2E75B6"/>
                </a:solidFill>
                <a:latin typeface="Times New Roman" panose="02020603050405020304" pitchFamily="18" charset="0"/>
                <a:cs typeface="Times New Roman" panose="02020603050405020304" pitchFamily="18" charset="0"/>
              </a:rPr>
              <a:t> </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120" dirty="0" smtClean="0">
                <a:solidFill>
                  <a:srgbClr val="2E75B6"/>
                </a:solidFill>
                <a:latin typeface="Times New Roman" panose="02020603050405020304" pitchFamily="18" charset="0"/>
                <a:cs typeface="Times New Roman" panose="02020603050405020304" pitchFamily="18" charset="0"/>
              </a:rPr>
              <a:t>2C</a:t>
            </a:r>
            <a:r>
              <a:rPr sz="2100" b="1" spc="-145" dirty="0" smtClean="0">
                <a:solidFill>
                  <a:srgbClr val="2E75B6"/>
                </a:solidFill>
                <a:latin typeface="Times New Roman" panose="02020603050405020304" pitchFamily="18" charset="0"/>
                <a:cs typeface="Times New Roman" panose="02020603050405020304" pitchFamily="18" charset="0"/>
              </a:rPr>
              <a:t>B</a:t>
            </a:r>
            <a:r>
              <a:rPr sz="2100" b="1" spc="-75" dirty="0" smtClean="0">
                <a:solidFill>
                  <a:srgbClr val="2E75B6"/>
                </a:solidFill>
                <a:latin typeface="Times New Roman" panose="02020603050405020304" pitchFamily="18" charset="0"/>
                <a:cs typeface="Times New Roman" panose="02020603050405020304" pitchFamily="18" charset="0"/>
              </a:rPr>
              <a:t>][</a:t>
            </a:r>
            <a:r>
              <a:rPr sz="2100" b="1" spc="-120" dirty="0" smtClean="0">
                <a:solidFill>
                  <a:srgbClr val="2E75B6"/>
                </a:solidFill>
                <a:latin typeface="Times New Roman" panose="02020603050405020304" pitchFamily="18" charset="0"/>
                <a:cs typeface="Times New Roman" panose="02020603050405020304" pitchFamily="18" charset="0"/>
              </a:rPr>
              <a:t>2C</a:t>
            </a:r>
            <a:r>
              <a:rPr sz="2100" b="1" spc="-145" dirty="0" smtClean="0">
                <a:solidFill>
                  <a:srgbClr val="2E75B6"/>
                </a:solidFill>
                <a:latin typeface="Times New Roman" panose="02020603050405020304" pitchFamily="18" charset="0"/>
                <a:cs typeface="Times New Roman" panose="02020603050405020304" pitchFamily="18" charset="0"/>
              </a:rPr>
              <a:t>B</a:t>
            </a:r>
            <a:r>
              <a:rPr sz="2100" b="1" spc="-70" dirty="0" smtClean="0">
                <a:solidFill>
                  <a:srgbClr val="2E75B6"/>
                </a:solidFill>
                <a:latin typeface="Times New Roman" panose="02020603050405020304" pitchFamily="18" charset="0"/>
                <a:cs typeface="Times New Roman" panose="02020603050405020304" pitchFamily="18" charset="0"/>
              </a:rPr>
              <a:t>]</a:t>
            </a:r>
            <a:r>
              <a:rPr sz="2100" b="1" spc="45" dirty="0" smtClean="0">
                <a:solidFill>
                  <a:srgbClr val="2E75B6"/>
                </a:solidFill>
                <a:latin typeface="Times New Roman" panose="02020603050405020304" pitchFamily="18" charset="0"/>
                <a:cs typeface="Times New Roman" panose="02020603050405020304" pitchFamily="18" charset="0"/>
              </a:rPr>
              <a:t> </a:t>
            </a:r>
            <a:r>
              <a:rPr sz="2100" b="1" spc="-155" dirty="0" smtClean="0">
                <a:solidFill>
                  <a:srgbClr val="2E75B6"/>
                </a:solidFill>
                <a:latin typeface="Times New Roman" panose="02020603050405020304" pitchFamily="18" charset="0"/>
                <a:cs typeface="Times New Roman" panose="02020603050405020304" pitchFamily="18" charset="0"/>
              </a:rPr>
              <a:t>=</a:t>
            </a:r>
            <a:r>
              <a:rPr sz="2100" b="1" spc="45" dirty="0" smtClean="0">
                <a:solidFill>
                  <a:srgbClr val="2E75B6"/>
                </a:solidFill>
                <a:latin typeface="Times New Roman" panose="02020603050405020304" pitchFamily="18" charset="0"/>
                <a:cs typeface="Times New Roman" panose="02020603050405020304" pitchFamily="18" charset="0"/>
              </a:rPr>
              <a:t> </a:t>
            </a:r>
            <a:r>
              <a:rPr sz="2100" b="1" spc="-120" dirty="0" smtClean="0">
                <a:solidFill>
                  <a:srgbClr val="2E75B6"/>
                </a:solidFill>
                <a:latin typeface="Times New Roman" panose="02020603050405020304" pitchFamily="18" charset="0"/>
                <a:cs typeface="Times New Roman" panose="02020603050405020304" pitchFamily="18" charset="0"/>
              </a:rPr>
              <a:t>C</a:t>
            </a:r>
            <a:r>
              <a:rPr sz="2100" b="1" spc="-145" dirty="0" smtClean="0">
                <a:solidFill>
                  <a:srgbClr val="2E75B6"/>
                </a:solidFill>
                <a:latin typeface="Times New Roman" panose="02020603050405020304" pitchFamily="18" charset="0"/>
                <a:cs typeface="Times New Roman" panose="02020603050405020304" pitchFamily="18" charset="0"/>
              </a:rPr>
              <a:t>B</a:t>
            </a:r>
            <a:r>
              <a:rPr sz="2100" b="1" spc="-120" dirty="0" smtClean="0">
                <a:solidFill>
                  <a:srgbClr val="2E75B6"/>
                </a:solidFill>
                <a:latin typeface="Times New Roman" panose="02020603050405020304" pitchFamily="18" charset="0"/>
                <a:cs typeface="Times New Roman" panose="02020603050405020304" pitchFamily="18" charset="0"/>
              </a:rPr>
              <a:t>C</a:t>
            </a:r>
            <a:r>
              <a:rPr sz="2100" b="1" spc="-145" dirty="0" smtClean="0">
                <a:solidFill>
                  <a:srgbClr val="2E75B6"/>
                </a:solidFill>
                <a:latin typeface="Times New Roman" panose="02020603050405020304" pitchFamily="18" charset="0"/>
                <a:cs typeface="Times New Roman" panose="02020603050405020304" pitchFamily="18" charset="0"/>
              </a:rPr>
              <a:t>B</a:t>
            </a:r>
            <a:r>
              <a:rPr sz="2100" b="1" spc="-120" dirty="0" smtClean="0">
                <a:solidFill>
                  <a:srgbClr val="2E75B6"/>
                </a:solidFill>
                <a:latin typeface="Times New Roman" panose="02020603050405020304" pitchFamily="18" charset="0"/>
                <a:cs typeface="Times New Roman" panose="02020603050405020304" pitchFamily="18" charset="0"/>
              </a:rPr>
              <a:t>C</a:t>
            </a:r>
            <a:r>
              <a:rPr sz="2100" b="1" spc="-145" dirty="0" smtClean="0">
                <a:solidFill>
                  <a:srgbClr val="2E75B6"/>
                </a:solidFill>
                <a:latin typeface="Times New Roman" panose="02020603050405020304" pitchFamily="18" charset="0"/>
                <a:cs typeface="Times New Roman" panose="02020603050405020304" pitchFamily="18" charset="0"/>
              </a:rPr>
              <a:t>B</a:t>
            </a:r>
            <a:r>
              <a:rPr sz="2100" b="1" spc="-120" dirty="0" smtClean="0">
                <a:solidFill>
                  <a:srgbClr val="2E75B6"/>
                </a:solidFill>
                <a:latin typeface="Times New Roman" panose="02020603050405020304" pitchFamily="18" charset="0"/>
                <a:cs typeface="Times New Roman" panose="02020603050405020304" pitchFamily="18" charset="0"/>
              </a:rPr>
              <a:t>C</a:t>
            </a:r>
            <a:r>
              <a:rPr sz="2100" b="1" spc="-145" dirty="0" smtClean="0">
                <a:solidFill>
                  <a:srgbClr val="2E75B6"/>
                </a:solidFill>
                <a:latin typeface="Times New Roman" panose="02020603050405020304" pitchFamily="18" charset="0"/>
                <a:cs typeface="Times New Roman" panose="02020603050405020304" pitchFamily="18" charset="0"/>
              </a:rPr>
              <a:t>B</a:t>
            </a:r>
            <a:endParaRPr sz="21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19001" y="4984"/>
            <a:ext cx="4724998" cy="4725000"/>
          </a:xfrm>
          <a:custGeom>
            <a:avLst/>
            <a:gdLst/>
            <a:ahLst/>
            <a:cxnLst/>
            <a:rect l="l" t="t" r="r" b="b"/>
            <a:pathLst>
              <a:path w="4724998" h="4725000">
                <a:moveTo>
                  <a:pt x="4724998" y="0"/>
                </a:moveTo>
                <a:lnTo>
                  <a:pt x="0" y="0"/>
                </a:lnTo>
                <a:lnTo>
                  <a:pt x="15659" y="387481"/>
                </a:lnTo>
                <a:lnTo>
                  <a:pt x="61829" y="766337"/>
                </a:lnTo>
                <a:lnTo>
                  <a:pt x="137292" y="1135353"/>
                </a:lnTo>
                <a:lnTo>
                  <a:pt x="240833" y="1493314"/>
                </a:lnTo>
                <a:lnTo>
                  <a:pt x="371238" y="1839002"/>
                </a:lnTo>
                <a:lnTo>
                  <a:pt x="527289" y="2171203"/>
                </a:lnTo>
                <a:lnTo>
                  <a:pt x="707772" y="2488700"/>
                </a:lnTo>
                <a:lnTo>
                  <a:pt x="911472" y="2790279"/>
                </a:lnTo>
                <a:lnTo>
                  <a:pt x="1137171" y="3074722"/>
                </a:lnTo>
                <a:lnTo>
                  <a:pt x="1383656" y="3340815"/>
                </a:lnTo>
                <a:lnTo>
                  <a:pt x="1649710" y="3587342"/>
                </a:lnTo>
                <a:lnTo>
                  <a:pt x="1934118" y="3813087"/>
                </a:lnTo>
                <a:lnTo>
                  <a:pt x="2235664" y="4016834"/>
                </a:lnTo>
                <a:lnTo>
                  <a:pt x="2553133" y="4197367"/>
                </a:lnTo>
                <a:lnTo>
                  <a:pt x="2885310" y="4353471"/>
                </a:lnTo>
                <a:lnTo>
                  <a:pt x="3230977" y="4483930"/>
                </a:lnTo>
                <a:lnTo>
                  <a:pt x="3588921" y="4587528"/>
                </a:lnTo>
                <a:lnTo>
                  <a:pt x="3957926" y="4663050"/>
                </a:lnTo>
                <a:lnTo>
                  <a:pt x="4336775" y="4709279"/>
                </a:lnTo>
                <a:lnTo>
                  <a:pt x="4724253" y="4725000"/>
                </a:lnTo>
                <a:lnTo>
                  <a:pt x="4724998" y="0"/>
                </a:lnTo>
                <a:close/>
              </a:path>
            </a:pathLst>
          </a:custGeom>
          <a:solidFill>
            <a:srgbClr val="D8EACC"/>
          </a:solidFill>
        </p:spPr>
        <p:txBody>
          <a:bodyPr wrap="square" lIns="0" tIns="0" rIns="0" bIns="0" rtlCol="0">
            <a:noAutofit/>
          </a:bodyPr>
          <a:lstStyle/>
          <a:p>
            <a:endParaRPr/>
          </a:p>
        </p:txBody>
      </p:sp>
      <p:sp>
        <p:nvSpPr>
          <p:cNvPr id="3" name="object 3"/>
          <p:cNvSpPr/>
          <p:nvPr/>
        </p:nvSpPr>
        <p:spPr>
          <a:xfrm>
            <a:off x="670736" y="1427528"/>
            <a:ext cx="7765161" cy="1"/>
          </a:xfrm>
          <a:custGeom>
            <a:avLst/>
            <a:gdLst/>
            <a:ahLst/>
            <a:cxnLst/>
            <a:rect l="l" t="t" r="r" b="b"/>
            <a:pathLst>
              <a:path w="7765161" h="1">
                <a:moveTo>
                  <a:pt x="7765161" y="0"/>
                </a:moveTo>
                <a:lnTo>
                  <a:pt x="0" y="1"/>
                </a:lnTo>
              </a:path>
            </a:pathLst>
          </a:custGeom>
          <a:ln w="12700">
            <a:solidFill>
              <a:srgbClr val="5B9BD5"/>
            </a:solidFill>
          </a:ln>
        </p:spPr>
        <p:txBody>
          <a:bodyPr wrap="square" lIns="0" tIns="0" rIns="0" bIns="0" rtlCol="0">
            <a:noAutofit/>
          </a:bodyPr>
          <a:lstStyle/>
          <a:p>
            <a:endParaRPr/>
          </a:p>
        </p:txBody>
      </p:sp>
      <p:sp>
        <p:nvSpPr>
          <p:cNvPr id="4" name="object 4"/>
          <p:cNvSpPr/>
          <p:nvPr/>
        </p:nvSpPr>
        <p:spPr>
          <a:xfrm>
            <a:off x="7534495" y="162039"/>
            <a:ext cx="1162616" cy="490654"/>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txBox="1">
            <a:spLocks noGrp="1"/>
          </p:cNvSpPr>
          <p:nvPr>
            <p:ph type="title"/>
          </p:nvPr>
        </p:nvSpPr>
        <p:spPr>
          <a:prstGeom prst="rect">
            <a:avLst/>
          </a:prstGeom>
        </p:spPr>
        <p:txBody>
          <a:bodyPr vert="horz" wrap="square" lIns="0" tIns="0" rIns="0" bIns="0" rtlCol="0">
            <a:noAutofit/>
          </a:bodyPr>
          <a:lstStyle/>
          <a:p>
            <a:pPr marL="937894">
              <a:lnSpc>
                <a:spcPct val="100000"/>
              </a:lnSpc>
            </a:pPr>
            <a:r>
              <a:rPr sz="2950" b="1" spc="25" dirty="0" smtClean="0">
                <a:solidFill>
                  <a:srgbClr val="1F4E79"/>
                </a:solidFill>
                <a:latin typeface="Microsoft JhengHei"/>
                <a:cs typeface="Microsoft JhengHei"/>
              </a:rPr>
              <a:t>外星密码</a:t>
            </a:r>
            <a:endParaRPr sz="2950" b="1" dirty="0">
              <a:latin typeface="Microsoft JhengHei"/>
              <a:cs typeface="Microsoft JhengHei"/>
            </a:endParaRPr>
          </a:p>
        </p:txBody>
      </p:sp>
      <p:sp>
        <p:nvSpPr>
          <p:cNvPr id="6" name="object 6"/>
          <p:cNvSpPr txBox="1"/>
          <p:nvPr/>
        </p:nvSpPr>
        <p:spPr>
          <a:xfrm>
            <a:off x="704559" y="1751076"/>
            <a:ext cx="7493000" cy="1911985"/>
          </a:xfrm>
          <a:prstGeom prst="rect">
            <a:avLst/>
          </a:prstGeom>
        </p:spPr>
        <p:txBody>
          <a:bodyPr vert="horz" wrap="square" lIns="0" tIns="0" rIns="0" bIns="0" rtlCol="0">
            <a:noAutofit/>
          </a:bodyPr>
          <a:lstStyle/>
          <a:p>
            <a:pPr marL="12700">
              <a:lnSpc>
                <a:spcPct val="100000"/>
              </a:lnSpc>
            </a:pPr>
            <a:r>
              <a:rPr sz="2100" b="1" dirty="0" err="1" smtClean="0">
                <a:solidFill>
                  <a:srgbClr val="ED7D31"/>
                </a:solidFill>
                <a:latin typeface="Times New Roman" panose="02020603050405020304" pitchFamily="18" charset="0"/>
                <a:cs typeface="Times New Roman" panose="02020603050405020304" pitchFamily="18" charset="0"/>
              </a:rPr>
              <a:t>分析：</a:t>
            </a:r>
            <a:r>
              <a:rPr sz="2100" b="1" dirty="0" err="1" smtClean="0">
                <a:solidFill>
                  <a:srgbClr val="2E75B6"/>
                </a:solidFill>
                <a:latin typeface="Times New Roman" panose="02020603050405020304" pitchFamily="18" charset="0"/>
                <a:cs typeface="Times New Roman" panose="02020603050405020304" pitchFamily="18" charset="0"/>
              </a:rPr>
              <a:t>假设只有一层方括号，那只需要找到方括号，就可以将该部分还原</a:t>
            </a:r>
            <a:r>
              <a:rPr sz="2100" b="1" dirty="0" smtClean="0">
                <a:solidFill>
                  <a:srgbClr val="2E75B6"/>
                </a:solidFill>
                <a:latin typeface="Times New Roman" panose="02020603050405020304" pitchFamily="18" charset="0"/>
                <a:cs typeface="Times New Roman" panose="02020603050405020304" pitchFamily="18" charset="0"/>
              </a:rPr>
              <a:t>。</a:t>
            </a:r>
            <a:endParaRPr sz="2100" b="1" dirty="0">
              <a:latin typeface="Times New Roman" panose="02020603050405020304" pitchFamily="18" charset="0"/>
              <a:cs typeface="Times New Roman" panose="02020603050405020304" pitchFamily="18" charset="0"/>
            </a:endParaRPr>
          </a:p>
          <a:p>
            <a:pPr>
              <a:lnSpc>
                <a:spcPts val="1200"/>
              </a:lnSpc>
              <a:spcBef>
                <a:spcPts val="75"/>
              </a:spcBef>
            </a:pPr>
            <a:endParaRPr sz="1200" b="1" dirty="0">
              <a:latin typeface="Times New Roman" panose="02020603050405020304" pitchFamily="18" charset="0"/>
              <a:cs typeface="Times New Roman" panose="02020603050405020304" pitchFamily="18" charset="0"/>
            </a:endParaRPr>
          </a:p>
          <a:p>
            <a:pPr marL="12700" marR="12700">
              <a:lnSpc>
                <a:spcPts val="2500"/>
              </a:lnSpc>
            </a:pPr>
            <a:r>
              <a:rPr sz="2100" b="1" dirty="0" smtClean="0">
                <a:solidFill>
                  <a:srgbClr val="2E75B6"/>
                </a:solidFill>
                <a:latin typeface="Times New Roman" panose="02020603050405020304" pitchFamily="18" charset="0"/>
                <a:cs typeface="Times New Roman" panose="02020603050405020304" pitchFamily="18" charset="0"/>
              </a:rPr>
              <a:t>如果方括号的“重复部分”里还有方括号呢？没关系，设法把里 面的方括号</a:t>
            </a:r>
            <a:r>
              <a:rPr sz="2100" b="1" dirty="0" smtClean="0">
                <a:solidFill>
                  <a:srgbClr val="ED7D31"/>
                </a:solidFill>
                <a:latin typeface="Times New Roman" panose="02020603050405020304" pitchFamily="18" charset="0"/>
                <a:cs typeface="Times New Roman" panose="02020603050405020304" pitchFamily="18" charset="0"/>
              </a:rPr>
              <a:t>继续展开</a:t>
            </a:r>
            <a:r>
              <a:rPr sz="2100" b="1" dirty="0" smtClean="0">
                <a:solidFill>
                  <a:srgbClr val="2E75B6"/>
                </a:solidFill>
                <a:latin typeface="Times New Roman" panose="02020603050405020304" pitchFamily="18" charset="0"/>
                <a:cs typeface="Times New Roman" panose="02020603050405020304" pitchFamily="18" charset="0"/>
              </a:rPr>
              <a:t>即可。因此可以写成</a:t>
            </a:r>
            <a:r>
              <a:rPr sz="2100" b="1" dirty="0" smtClean="0">
                <a:solidFill>
                  <a:srgbClr val="ED7D31"/>
                </a:solidFill>
                <a:latin typeface="Times New Roman" panose="02020603050405020304" pitchFamily="18" charset="0"/>
                <a:cs typeface="Times New Roman" panose="02020603050405020304" pitchFamily="18" charset="0"/>
              </a:rPr>
              <a:t>递归</a:t>
            </a:r>
            <a:r>
              <a:rPr sz="2100" b="1" dirty="0" smtClean="0">
                <a:solidFill>
                  <a:srgbClr val="2E75B6"/>
                </a:solidFill>
                <a:latin typeface="Times New Roman" panose="02020603050405020304" pitchFamily="18" charset="0"/>
                <a:cs typeface="Times New Roman" panose="02020603050405020304" pitchFamily="18" charset="0"/>
              </a:rPr>
              <a:t>函数。</a:t>
            </a:r>
            <a:endParaRPr sz="2100" b="1" dirty="0">
              <a:latin typeface="Times New Roman" panose="02020603050405020304" pitchFamily="18" charset="0"/>
              <a:cs typeface="Times New Roman" panose="02020603050405020304" pitchFamily="18" charset="0"/>
            </a:endParaRPr>
          </a:p>
          <a:p>
            <a:pPr>
              <a:lnSpc>
                <a:spcPts val="1000"/>
              </a:lnSpc>
              <a:spcBef>
                <a:spcPts val="95"/>
              </a:spcBef>
            </a:pPr>
            <a:endParaRPr sz="1000" b="1" dirty="0">
              <a:latin typeface="Times New Roman" panose="02020603050405020304" pitchFamily="18" charset="0"/>
              <a:cs typeface="Times New Roman" panose="02020603050405020304" pitchFamily="18" charset="0"/>
            </a:endParaRPr>
          </a:p>
          <a:p>
            <a:pPr marL="12700">
              <a:lnSpc>
                <a:spcPct val="100000"/>
              </a:lnSpc>
            </a:pPr>
            <a:r>
              <a:rPr sz="2100" b="1" dirty="0" err="1" smtClean="0">
                <a:solidFill>
                  <a:srgbClr val="2E75B6"/>
                </a:solidFill>
                <a:latin typeface="Times New Roman" panose="02020603050405020304" pitchFamily="18" charset="0"/>
                <a:cs typeface="Times New Roman" panose="02020603050405020304" pitchFamily="18" charset="0"/>
              </a:rPr>
              <a:t>字符串</a:t>
            </a:r>
            <a:r>
              <a:rPr sz="2100" b="1" spc="-50" dirty="0" smtClean="0">
                <a:solidFill>
                  <a:srgbClr val="2E75B6"/>
                </a:solidFill>
                <a:latin typeface="Times New Roman" panose="02020603050405020304" pitchFamily="18" charset="0"/>
                <a:cs typeface="Times New Roman" panose="02020603050405020304" pitchFamily="18" charset="0"/>
              </a:rPr>
              <a:t> </a:t>
            </a:r>
            <a:r>
              <a:rPr sz="2100" b="1" spc="-150" dirty="0" smtClean="0">
                <a:solidFill>
                  <a:srgbClr val="ED7D31"/>
                </a:solidFill>
                <a:latin typeface="Times New Roman" panose="02020603050405020304" pitchFamily="18" charset="0"/>
                <a:cs typeface="Times New Roman" panose="02020603050405020304" pitchFamily="18" charset="0"/>
              </a:rPr>
              <a:t>A</a:t>
            </a:r>
            <a:r>
              <a:rPr sz="2100" b="1" spc="-145" dirty="0" smtClean="0">
                <a:solidFill>
                  <a:srgbClr val="ED7D31"/>
                </a:solidFill>
                <a:latin typeface="Times New Roman" panose="02020603050405020304" pitchFamily="18" charset="0"/>
                <a:cs typeface="Times New Roman" panose="02020603050405020304" pitchFamily="18" charset="0"/>
              </a:rPr>
              <a:t>B</a:t>
            </a:r>
            <a:r>
              <a:rPr sz="2100" b="1" spc="-130" dirty="0" smtClean="0">
                <a:solidFill>
                  <a:srgbClr val="ED7D31"/>
                </a:solidFill>
                <a:latin typeface="Times New Roman" panose="02020603050405020304" pitchFamily="18" charset="0"/>
                <a:cs typeface="Times New Roman" panose="02020603050405020304" pitchFamily="18" charset="0"/>
              </a:rPr>
              <a:t>F</a:t>
            </a:r>
            <a:r>
              <a:rPr sz="2100" b="1" spc="-75" dirty="0" smtClean="0">
                <a:solidFill>
                  <a:srgbClr val="ED7D31"/>
                </a:solidFill>
                <a:latin typeface="Times New Roman" panose="02020603050405020304" pitchFamily="18" charset="0"/>
                <a:cs typeface="Times New Roman" panose="02020603050405020304" pitchFamily="18" charset="0"/>
              </a:rPr>
              <a:t>[</a:t>
            </a:r>
            <a:r>
              <a:rPr lang="en-US" sz="2100" b="1" spc="-120" dirty="0">
                <a:solidFill>
                  <a:srgbClr val="ED7D31"/>
                </a:solidFill>
                <a:latin typeface="Times New Roman" panose="02020603050405020304" pitchFamily="18" charset="0"/>
                <a:cs typeface="Times New Roman" panose="02020603050405020304" pitchFamily="18" charset="0"/>
              </a:rPr>
              <a:t>2</a:t>
            </a:r>
            <a:r>
              <a:rPr sz="2100" b="1" spc="-165" dirty="0" smtClean="0">
                <a:solidFill>
                  <a:srgbClr val="ED7D31"/>
                </a:solidFill>
                <a:latin typeface="Times New Roman" panose="02020603050405020304" pitchFamily="18" charset="0"/>
                <a:cs typeface="Times New Roman" panose="02020603050405020304" pitchFamily="18" charset="0"/>
              </a:rPr>
              <a:t>R</a:t>
            </a:r>
            <a:r>
              <a:rPr sz="2100" b="1" spc="-150" dirty="0" smtClean="0">
                <a:solidFill>
                  <a:srgbClr val="ED7D31"/>
                </a:solidFill>
                <a:latin typeface="Times New Roman" panose="02020603050405020304" pitchFamily="18" charset="0"/>
                <a:cs typeface="Times New Roman" panose="02020603050405020304" pitchFamily="18" charset="0"/>
              </a:rPr>
              <a:t>A</a:t>
            </a:r>
            <a:r>
              <a:rPr sz="2100" b="1" spc="-75" dirty="0" smtClean="0">
                <a:solidFill>
                  <a:srgbClr val="ED7D31"/>
                </a:solidFill>
                <a:latin typeface="Times New Roman" panose="02020603050405020304" pitchFamily="18" charset="0"/>
                <a:cs typeface="Times New Roman" panose="02020603050405020304" pitchFamily="18" charset="0"/>
              </a:rPr>
              <a:t>[</a:t>
            </a:r>
            <a:r>
              <a:rPr lang="en-US" sz="2100" b="1" spc="-75" dirty="0" smtClean="0">
                <a:solidFill>
                  <a:srgbClr val="ED7D31"/>
                </a:solidFill>
                <a:latin typeface="Times New Roman" panose="02020603050405020304" pitchFamily="18" charset="0"/>
                <a:cs typeface="Times New Roman" panose="02020603050405020304" pitchFamily="18" charset="0"/>
              </a:rPr>
              <a:t>3</a:t>
            </a:r>
            <a:r>
              <a:rPr sz="2100" b="1" spc="-150" dirty="0" smtClean="0">
                <a:solidFill>
                  <a:srgbClr val="ED7D31"/>
                </a:solidFill>
                <a:latin typeface="Times New Roman" panose="02020603050405020304" pitchFamily="18" charset="0"/>
                <a:cs typeface="Times New Roman" panose="02020603050405020304" pitchFamily="18" charset="0"/>
              </a:rPr>
              <a:t>A</a:t>
            </a:r>
            <a:r>
              <a:rPr sz="2100" b="1" spc="-75" dirty="0" smtClean="0">
                <a:solidFill>
                  <a:srgbClr val="ED7D31"/>
                </a:solidFill>
                <a:latin typeface="Times New Roman" panose="02020603050405020304" pitchFamily="18" charset="0"/>
                <a:cs typeface="Times New Roman" panose="02020603050405020304" pitchFamily="18" charset="0"/>
              </a:rPr>
              <a:t>]</a:t>
            </a:r>
            <a:r>
              <a:rPr sz="2100" b="1" spc="-145" dirty="0" smtClean="0">
                <a:solidFill>
                  <a:srgbClr val="ED7D31"/>
                </a:solidFill>
                <a:latin typeface="Times New Roman" panose="02020603050405020304" pitchFamily="18" charset="0"/>
                <a:cs typeface="Times New Roman" panose="02020603050405020304" pitchFamily="18" charset="0"/>
              </a:rPr>
              <a:t>B</a:t>
            </a:r>
            <a:r>
              <a:rPr sz="2100" b="1" spc="-75" dirty="0" smtClean="0">
                <a:solidFill>
                  <a:srgbClr val="ED7D31"/>
                </a:solidFill>
                <a:latin typeface="Times New Roman" panose="02020603050405020304" pitchFamily="18" charset="0"/>
                <a:cs typeface="Times New Roman" panose="02020603050405020304" pitchFamily="18" charset="0"/>
              </a:rPr>
              <a:t>[</a:t>
            </a:r>
            <a:r>
              <a:rPr lang="en-US" sz="2100" b="1" spc="-75" dirty="0" smtClean="0">
                <a:solidFill>
                  <a:srgbClr val="ED7D31"/>
                </a:solidFill>
                <a:latin typeface="Times New Roman" panose="02020603050405020304" pitchFamily="18" charset="0"/>
                <a:cs typeface="Times New Roman" panose="02020603050405020304" pitchFamily="18" charset="0"/>
              </a:rPr>
              <a:t>2</a:t>
            </a:r>
            <a:r>
              <a:rPr sz="2100" b="1" spc="-120" dirty="0" smtClean="0">
                <a:solidFill>
                  <a:srgbClr val="ED7D31"/>
                </a:solidFill>
                <a:latin typeface="Times New Roman" panose="02020603050405020304" pitchFamily="18" charset="0"/>
                <a:cs typeface="Times New Roman" panose="02020603050405020304" pitchFamily="18" charset="0"/>
              </a:rPr>
              <a:t>C</a:t>
            </a:r>
            <a:r>
              <a:rPr lang="en-US" sz="2100" b="1" spc="-120" dirty="0" smtClean="0">
                <a:solidFill>
                  <a:srgbClr val="ED7D31"/>
                </a:solidFill>
                <a:latin typeface="Times New Roman" panose="02020603050405020304" pitchFamily="18" charset="0"/>
                <a:cs typeface="Times New Roman" panose="02020603050405020304" pitchFamily="18" charset="0"/>
              </a:rPr>
              <a:t>D</a:t>
            </a:r>
            <a:r>
              <a:rPr sz="2100" b="1" spc="-75" dirty="0" smtClean="0">
                <a:solidFill>
                  <a:srgbClr val="ED7D31"/>
                </a:solidFill>
                <a:latin typeface="Times New Roman" panose="02020603050405020304" pitchFamily="18" charset="0"/>
                <a:cs typeface="Times New Roman" panose="02020603050405020304" pitchFamily="18" charset="0"/>
              </a:rPr>
              <a:t>]</a:t>
            </a:r>
            <a:r>
              <a:rPr sz="2100" b="1" spc="-70" dirty="0" smtClean="0">
                <a:solidFill>
                  <a:srgbClr val="ED7D31"/>
                </a:solidFill>
                <a:latin typeface="Times New Roman" panose="02020603050405020304" pitchFamily="18" charset="0"/>
                <a:cs typeface="Times New Roman" panose="02020603050405020304" pitchFamily="18" charset="0"/>
              </a:rPr>
              <a:t>]</a:t>
            </a:r>
            <a:r>
              <a:rPr sz="2100" b="1" spc="45" dirty="0" smtClean="0">
                <a:solidFill>
                  <a:srgbClr val="ED7D31"/>
                </a:solidFill>
                <a:latin typeface="Times New Roman" panose="02020603050405020304" pitchFamily="18" charset="0"/>
                <a:cs typeface="Times New Roman" panose="02020603050405020304" pitchFamily="18" charset="0"/>
              </a:rPr>
              <a:t> </a:t>
            </a:r>
            <a:r>
              <a:rPr sz="2100" b="1" spc="0" dirty="0" smtClean="0">
                <a:solidFill>
                  <a:srgbClr val="2E75B6"/>
                </a:solidFill>
                <a:latin typeface="Times New Roman" panose="02020603050405020304" pitchFamily="18" charset="0"/>
                <a:cs typeface="Times New Roman" panose="02020603050405020304" pitchFamily="18" charset="0"/>
              </a:rPr>
              <a:t>的展开如图：</a:t>
            </a:r>
            <a:endParaRPr sz="2100" b="1" dirty="0">
              <a:latin typeface="Times New Roman" panose="02020603050405020304" pitchFamily="18" charset="0"/>
              <a:cs typeface="Times New Roman" panose="02020603050405020304" pitchFamily="18" charset="0"/>
            </a:endParaRPr>
          </a:p>
        </p:txBody>
      </p:sp>
      <p:sp>
        <p:nvSpPr>
          <p:cNvPr id="7" name="object 7"/>
          <p:cNvSpPr/>
          <p:nvPr/>
        </p:nvSpPr>
        <p:spPr>
          <a:xfrm>
            <a:off x="1371600" y="3962532"/>
            <a:ext cx="5562599" cy="2285868"/>
          </a:xfrm>
          <a:prstGeom prst="rect">
            <a:avLst/>
          </a:prstGeom>
          <a:blipFill>
            <a:blip r:embed="rId3" cstate="print"/>
            <a:stretch>
              <a:fillRect/>
            </a:stretch>
          </a:blipFill>
        </p:spPr>
        <p:txBody>
          <a:bodyPr wrap="square" lIns="0" tIns="0" rIns="0" bIns="0" rtlCol="0">
            <a:noAutofit/>
          </a:bodyPr>
          <a:lstStyle/>
          <a:p>
            <a:endParaRPr/>
          </a:p>
        </p:txBody>
      </p:sp>
      <p:sp>
        <p:nvSpPr>
          <p:cNvPr id="8" name="object 8"/>
          <p:cNvSpPr/>
          <p:nvPr/>
        </p:nvSpPr>
        <p:spPr>
          <a:xfrm>
            <a:off x="738087" y="3829318"/>
            <a:ext cx="6796408" cy="2571482"/>
          </a:xfrm>
          <a:custGeom>
            <a:avLst/>
            <a:gdLst/>
            <a:ahLst/>
            <a:cxnLst/>
            <a:rect l="l" t="t" r="r" b="b"/>
            <a:pathLst>
              <a:path w="3893314" h="1801331">
                <a:moveTo>
                  <a:pt x="0" y="0"/>
                </a:moveTo>
                <a:lnTo>
                  <a:pt x="3893314" y="0"/>
                </a:lnTo>
                <a:lnTo>
                  <a:pt x="3893314" y="1801331"/>
                </a:lnTo>
                <a:lnTo>
                  <a:pt x="0" y="1801331"/>
                </a:lnTo>
                <a:lnTo>
                  <a:pt x="0" y="0"/>
                </a:lnTo>
                <a:close/>
              </a:path>
            </a:pathLst>
          </a:custGeom>
          <a:ln w="9525">
            <a:solidFill>
              <a:srgbClr val="4472C4"/>
            </a:solidFill>
          </a:ln>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19001" y="4984"/>
            <a:ext cx="4724998" cy="4725000"/>
          </a:xfrm>
          <a:custGeom>
            <a:avLst/>
            <a:gdLst/>
            <a:ahLst/>
            <a:cxnLst/>
            <a:rect l="l" t="t" r="r" b="b"/>
            <a:pathLst>
              <a:path w="4724998" h="4725000">
                <a:moveTo>
                  <a:pt x="4724998" y="0"/>
                </a:moveTo>
                <a:lnTo>
                  <a:pt x="0" y="0"/>
                </a:lnTo>
                <a:lnTo>
                  <a:pt x="15659" y="387481"/>
                </a:lnTo>
                <a:lnTo>
                  <a:pt x="61829" y="766337"/>
                </a:lnTo>
                <a:lnTo>
                  <a:pt x="137292" y="1135353"/>
                </a:lnTo>
                <a:lnTo>
                  <a:pt x="240833" y="1493314"/>
                </a:lnTo>
                <a:lnTo>
                  <a:pt x="371238" y="1839002"/>
                </a:lnTo>
                <a:lnTo>
                  <a:pt x="527289" y="2171203"/>
                </a:lnTo>
                <a:lnTo>
                  <a:pt x="707772" y="2488700"/>
                </a:lnTo>
                <a:lnTo>
                  <a:pt x="911472" y="2790279"/>
                </a:lnTo>
                <a:lnTo>
                  <a:pt x="1137171" y="3074722"/>
                </a:lnTo>
                <a:lnTo>
                  <a:pt x="1383656" y="3340815"/>
                </a:lnTo>
                <a:lnTo>
                  <a:pt x="1649710" y="3587342"/>
                </a:lnTo>
                <a:lnTo>
                  <a:pt x="1934118" y="3813087"/>
                </a:lnTo>
                <a:lnTo>
                  <a:pt x="2235664" y="4016834"/>
                </a:lnTo>
                <a:lnTo>
                  <a:pt x="2553133" y="4197367"/>
                </a:lnTo>
                <a:lnTo>
                  <a:pt x="2885310" y="4353471"/>
                </a:lnTo>
                <a:lnTo>
                  <a:pt x="3230977" y="4483930"/>
                </a:lnTo>
                <a:lnTo>
                  <a:pt x="3588921" y="4587528"/>
                </a:lnTo>
                <a:lnTo>
                  <a:pt x="3957926" y="4663050"/>
                </a:lnTo>
                <a:lnTo>
                  <a:pt x="4336775" y="4709279"/>
                </a:lnTo>
                <a:lnTo>
                  <a:pt x="4724253" y="4725000"/>
                </a:lnTo>
                <a:lnTo>
                  <a:pt x="4724998" y="0"/>
                </a:lnTo>
                <a:close/>
              </a:path>
            </a:pathLst>
          </a:custGeom>
          <a:solidFill>
            <a:srgbClr val="D8EACC"/>
          </a:solidFill>
        </p:spPr>
        <p:txBody>
          <a:bodyPr wrap="square" lIns="0" tIns="0" rIns="0" bIns="0" rtlCol="0">
            <a:noAutofit/>
          </a:bodyPr>
          <a:lstStyle/>
          <a:p>
            <a:endParaRPr/>
          </a:p>
        </p:txBody>
      </p:sp>
      <p:sp>
        <p:nvSpPr>
          <p:cNvPr id="3" name="object 3"/>
          <p:cNvSpPr/>
          <p:nvPr/>
        </p:nvSpPr>
        <p:spPr>
          <a:xfrm>
            <a:off x="670736" y="1135125"/>
            <a:ext cx="7765161" cy="1"/>
          </a:xfrm>
          <a:custGeom>
            <a:avLst/>
            <a:gdLst/>
            <a:ahLst/>
            <a:cxnLst/>
            <a:rect l="l" t="t" r="r" b="b"/>
            <a:pathLst>
              <a:path w="7765161" h="1">
                <a:moveTo>
                  <a:pt x="7765161" y="0"/>
                </a:moveTo>
                <a:lnTo>
                  <a:pt x="0" y="1"/>
                </a:lnTo>
              </a:path>
            </a:pathLst>
          </a:custGeom>
          <a:ln w="12700">
            <a:solidFill>
              <a:srgbClr val="5B9BD5"/>
            </a:solidFill>
          </a:ln>
        </p:spPr>
        <p:txBody>
          <a:bodyPr wrap="square" lIns="0" tIns="0" rIns="0" bIns="0" rtlCol="0">
            <a:noAutofit/>
          </a:bodyPr>
          <a:lstStyle/>
          <a:p>
            <a:endParaRPr b="1"/>
          </a:p>
        </p:txBody>
      </p:sp>
      <p:sp>
        <p:nvSpPr>
          <p:cNvPr id="4" name="object 4"/>
          <p:cNvSpPr/>
          <p:nvPr/>
        </p:nvSpPr>
        <p:spPr>
          <a:xfrm>
            <a:off x="7534495" y="162039"/>
            <a:ext cx="1162616" cy="490654"/>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txBox="1">
            <a:spLocks noGrp="1"/>
          </p:cNvSpPr>
          <p:nvPr>
            <p:ph type="title"/>
          </p:nvPr>
        </p:nvSpPr>
        <p:spPr>
          <a:xfrm>
            <a:off x="2870372" y="380023"/>
            <a:ext cx="3403254" cy="470492"/>
          </a:xfrm>
          <a:prstGeom prst="rect">
            <a:avLst/>
          </a:prstGeom>
        </p:spPr>
        <p:txBody>
          <a:bodyPr vert="horz" wrap="square" lIns="0" tIns="0" rIns="0" bIns="0" rtlCol="0">
            <a:noAutofit/>
          </a:bodyPr>
          <a:lstStyle/>
          <a:p>
            <a:pPr marL="937894">
              <a:lnSpc>
                <a:spcPct val="100000"/>
              </a:lnSpc>
            </a:pPr>
            <a:r>
              <a:rPr sz="2950" b="1" spc="25" dirty="0" smtClean="0">
                <a:solidFill>
                  <a:srgbClr val="1F4E79"/>
                </a:solidFill>
                <a:latin typeface="Microsoft JhengHei"/>
                <a:cs typeface="Microsoft JhengHei"/>
              </a:rPr>
              <a:t>外星密码</a:t>
            </a:r>
            <a:endParaRPr sz="2950" b="1">
              <a:latin typeface="Microsoft JhengHei"/>
              <a:cs typeface="Microsoft JhengHei"/>
            </a:endParaRPr>
          </a:p>
        </p:txBody>
      </p:sp>
      <p:sp>
        <p:nvSpPr>
          <p:cNvPr id="6" name="object 6"/>
          <p:cNvSpPr/>
          <p:nvPr/>
        </p:nvSpPr>
        <p:spPr>
          <a:xfrm>
            <a:off x="1094434" y="1277064"/>
            <a:ext cx="6952299" cy="5047536"/>
          </a:xfrm>
          <a:custGeom>
            <a:avLst/>
            <a:gdLst/>
            <a:ahLst/>
            <a:cxnLst/>
            <a:rect l="l" t="t" r="r" b="b"/>
            <a:pathLst>
              <a:path w="6952299" h="5047536">
                <a:moveTo>
                  <a:pt x="0" y="0"/>
                </a:moveTo>
                <a:lnTo>
                  <a:pt x="6952299" y="0"/>
                </a:lnTo>
                <a:lnTo>
                  <a:pt x="6952299" y="5047536"/>
                </a:lnTo>
                <a:lnTo>
                  <a:pt x="0" y="5047536"/>
                </a:lnTo>
                <a:lnTo>
                  <a:pt x="0" y="0"/>
                </a:lnTo>
                <a:close/>
              </a:path>
            </a:pathLst>
          </a:custGeom>
          <a:solidFill>
            <a:srgbClr val="FFFFFF"/>
          </a:solidFill>
        </p:spPr>
        <p:txBody>
          <a:bodyPr wrap="square" lIns="0" tIns="0" rIns="0" bIns="0" rtlCol="0">
            <a:noAutofit/>
          </a:bodyPr>
          <a:lstStyle/>
          <a:p>
            <a:endParaRPr b="1" dirty="0">
              <a:latin typeface="Times New Roman" panose="02020603050405020304" pitchFamily="18" charset="0"/>
              <a:cs typeface="Times New Roman" panose="02020603050405020304" pitchFamily="18" charset="0"/>
            </a:endParaRPr>
          </a:p>
        </p:txBody>
      </p:sp>
      <p:sp>
        <p:nvSpPr>
          <p:cNvPr id="7" name="object 7"/>
          <p:cNvSpPr/>
          <p:nvPr/>
        </p:nvSpPr>
        <p:spPr>
          <a:xfrm>
            <a:off x="1094434" y="1277064"/>
            <a:ext cx="6952300" cy="5047536"/>
          </a:xfrm>
          <a:custGeom>
            <a:avLst/>
            <a:gdLst/>
            <a:ahLst/>
            <a:cxnLst/>
            <a:rect l="l" t="t" r="r" b="b"/>
            <a:pathLst>
              <a:path w="6952300" h="5047536">
                <a:moveTo>
                  <a:pt x="0" y="0"/>
                </a:moveTo>
                <a:lnTo>
                  <a:pt x="6952300" y="0"/>
                </a:lnTo>
                <a:lnTo>
                  <a:pt x="6952300" y="5047536"/>
                </a:lnTo>
                <a:lnTo>
                  <a:pt x="0" y="5047536"/>
                </a:lnTo>
                <a:lnTo>
                  <a:pt x="0" y="0"/>
                </a:lnTo>
                <a:close/>
              </a:path>
            </a:pathLst>
          </a:custGeom>
          <a:ln w="9525">
            <a:solidFill>
              <a:srgbClr val="5B9BD5"/>
            </a:solidFill>
          </a:ln>
        </p:spPr>
        <p:txBody>
          <a:bodyPr wrap="square" lIns="0" tIns="0" rIns="0" bIns="0" rtlCol="0">
            <a:noAutofit/>
          </a:bodyPr>
          <a:lstStyle/>
          <a:p>
            <a:endParaRPr b="1"/>
          </a:p>
        </p:txBody>
      </p:sp>
      <p:sp>
        <p:nvSpPr>
          <p:cNvPr id="8" name="object 8"/>
          <p:cNvSpPr txBox="1"/>
          <p:nvPr/>
        </p:nvSpPr>
        <p:spPr>
          <a:xfrm>
            <a:off x="1173174" y="1309829"/>
            <a:ext cx="6276975" cy="4936490"/>
          </a:xfrm>
          <a:prstGeom prst="rect">
            <a:avLst/>
          </a:prstGeom>
        </p:spPr>
        <p:txBody>
          <a:bodyPr vert="horz" wrap="square" lIns="0" tIns="0" rIns="0" bIns="0" rtlCol="0">
            <a:noAutofit/>
          </a:bodyPr>
          <a:lstStyle/>
          <a:p>
            <a:pPr marL="12700">
              <a:lnSpc>
                <a:spcPct val="100000"/>
              </a:lnSpc>
            </a:pPr>
            <a:r>
              <a:rPr sz="1400" b="1" spc="-5" dirty="0" smtClean="0">
                <a:solidFill>
                  <a:srgbClr val="AF00DB"/>
                </a:solidFill>
                <a:latin typeface="Times New Roman" panose="02020603050405020304" pitchFamily="18" charset="0"/>
                <a:cs typeface="Times New Roman" panose="02020603050405020304" pitchFamily="18" charset="0"/>
              </a:rPr>
              <a:t>#include</a:t>
            </a:r>
            <a:r>
              <a:rPr sz="1400" b="1" spc="-5" dirty="0" smtClean="0">
                <a:solidFill>
                  <a:srgbClr val="A31515"/>
                </a:solidFill>
                <a:latin typeface="Times New Roman" panose="02020603050405020304" pitchFamily="18" charset="0"/>
                <a:cs typeface="Times New Roman" panose="02020603050405020304" pitchFamily="18" charset="0"/>
              </a:rPr>
              <a:t>&lt;iostream&gt;</a:t>
            </a:r>
            <a:endParaRPr sz="1400" b="1" dirty="0">
              <a:latin typeface="Times New Roman" panose="02020603050405020304" pitchFamily="18" charset="0"/>
              <a:cs typeface="Times New Roman" panose="02020603050405020304" pitchFamily="18" charset="0"/>
            </a:endParaRPr>
          </a:p>
          <a:p>
            <a:pPr marL="12700" marR="4296410">
              <a:lnSpc>
                <a:spcPct val="101400"/>
              </a:lnSpc>
            </a:pPr>
            <a:r>
              <a:rPr sz="1400" b="1" spc="-5" dirty="0" smtClean="0">
                <a:solidFill>
                  <a:srgbClr val="AF00DB"/>
                </a:solidFill>
                <a:latin typeface="Times New Roman" panose="02020603050405020304" pitchFamily="18" charset="0"/>
                <a:cs typeface="Times New Roman" panose="02020603050405020304" pitchFamily="18" charset="0"/>
              </a:rPr>
              <a:t>#include</a:t>
            </a:r>
            <a:r>
              <a:rPr sz="1400" b="1" spc="-5" dirty="0" smtClean="0">
                <a:solidFill>
                  <a:srgbClr val="A31515"/>
                </a:solidFill>
                <a:latin typeface="Times New Roman" panose="02020603050405020304" pitchFamily="18" charset="0"/>
                <a:cs typeface="Times New Roman" panose="02020603050405020304" pitchFamily="18" charset="0"/>
              </a:rPr>
              <a:t>&lt;string&gt; </a:t>
            </a:r>
            <a:r>
              <a:rPr sz="1400" b="1" spc="-5" dirty="0" smtClean="0">
                <a:solidFill>
                  <a:srgbClr val="AF00DB"/>
                </a:solidFill>
                <a:latin typeface="Times New Roman" panose="02020603050405020304" pitchFamily="18" charset="0"/>
                <a:cs typeface="Times New Roman" panose="02020603050405020304" pitchFamily="18" charset="0"/>
              </a:rPr>
              <a:t>usin</a:t>
            </a:r>
            <a:r>
              <a:rPr sz="1400" b="1" spc="-10" dirty="0" smtClean="0">
                <a:solidFill>
                  <a:srgbClr val="AF00DB"/>
                </a:solidFill>
                <a:latin typeface="Times New Roman" panose="02020603050405020304" pitchFamily="18" charset="0"/>
                <a:cs typeface="Times New Roman" panose="02020603050405020304" pitchFamily="18" charset="0"/>
              </a:rPr>
              <a:t>g</a:t>
            </a:r>
            <a:r>
              <a:rPr sz="1400" b="1" spc="10" dirty="0" smtClean="0">
                <a:solidFill>
                  <a:srgbClr val="AF00DB"/>
                </a:solidFill>
                <a:latin typeface="Times New Roman" panose="02020603050405020304" pitchFamily="18" charset="0"/>
                <a:cs typeface="Times New Roman" panose="02020603050405020304" pitchFamily="18" charset="0"/>
              </a:rPr>
              <a:t> </a:t>
            </a:r>
            <a:r>
              <a:rPr sz="1400" b="1" spc="-5" dirty="0" smtClean="0">
                <a:solidFill>
                  <a:srgbClr val="0000FF"/>
                </a:solidFill>
                <a:latin typeface="Times New Roman" panose="02020603050405020304" pitchFamily="18" charset="0"/>
                <a:cs typeface="Times New Roman" panose="02020603050405020304" pitchFamily="18" charset="0"/>
              </a:rPr>
              <a:t>namespac</a:t>
            </a:r>
            <a:r>
              <a:rPr sz="1400" b="1" spc="-10" dirty="0" smtClean="0">
                <a:solidFill>
                  <a:srgbClr val="0000FF"/>
                </a:solidFill>
                <a:latin typeface="Times New Roman" panose="02020603050405020304" pitchFamily="18" charset="0"/>
                <a:cs typeface="Times New Roman" panose="02020603050405020304" pitchFamily="18" charset="0"/>
              </a:rPr>
              <a:t>e</a:t>
            </a:r>
            <a:r>
              <a:rPr sz="1400" b="1" spc="10" dirty="0" smtClean="0">
                <a:solidFill>
                  <a:srgbClr val="0000FF"/>
                </a:solidFill>
                <a:latin typeface="Times New Roman" panose="02020603050405020304" pitchFamily="18" charset="0"/>
                <a:cs typeface="Times New Roman" panose="02020603050405020304" pitchFamily="18" charset="0"/>
              </a:rPr>
              <a:t> </a:t>
            </a:r>
            <a:r>
              <a:rPr sz="1400" b="1" spc="-5" dirty="0" smtClean="0">
                <a:solidFill>
                  <a:srgbClr val="267F99"/>
                </a:solidFill>
                <a:latin typeface="Times New Roman" panose="02020603050405020304" pitchFamily="18" charset="0"/>
                <a:cs typeface="Times New Roman" panose="02020603050405020304" pitchFamily="18" charset="0"/>
              </a:rPr>
              <a:t>std</a:t>
            </a:r>
            <a:r>
              <a:rPr sz="1400" b="1" spc="-10" dirty="0" smtClean="0">
                <a:latin typeface="Times New Roman" panose="02020603050405020304" pitchFamily="18" charset="0"/>
                <a:cs typeface="Times New Roman" panose="02020603050405020304" pitchFamily="18" charset="0"/>
              </a:rPr>
              <a:t>; </a:t>
            </a:r>
            <a:r>
              <a:rPr sz="1400" b="1" spc="-5" dirty="0" smtClean="0">
                <a:solidFill>
                  <a:srgbClr val="267F99"/>
                </a:solidFill>
                <a:latin typeface="Times New Roman" panose="02020603050405020304" pitchFamily="18" charset="0"/>
                <a:cs typeface="Times New Roman" panose="02020603050405020304" pitchFamily="18" charset="0"/>
              </a:rPr>
              <a:t>strin</a:t>
            </a:r>
            <a:r>
              <a:rPr sz="1400" b="1" spc="-10" dirty="0" smtClean="0">
                <a:solidFill>
                  <a:srgbClr val="267F99"/>
                </a:solidFill>
                <a:latin typeface="Times New Roman" panose="02020603050405020304" pitchFamily="18" charset="0"/>
                <a:cs typeface="Times New Roman" panose="02020603050405020304" pitchFamily="18" charset="0"/>
              </a:rPr>
              <a:t>g</a:t>
            </a:r>
            <a:r>
              <a:rPr sz="1400" b="1" spc="10" dirty="0" smtClean="0">
                <a:solidFill>
                  <a:srgbClr val="267F99"/>
                </a:solidFill>
                <a:latin typeface="Times New Roman" panose="02020603050405020304" pitchFamily="18" charset="0"/>
                <a:cs typeface="Times New Roman" panose="02020603050405020304" pitchFamily="18" charset="0"/>
              </a:rPr>
              <a:t> </a:t>
            </a:r>
            <a:r>
              <a:rPr sz="1400" b="1" spc="-5" dirty="0" smtClean="0">
                <a:solidFill>
                  <a:srgbClr val="795E26"/>
                </a:solidFill>
                <a:latin typeface="Times New Roman" panose="02020603050405020304" pitchFamily="18" charset="0"/>
                <a:cs typeface="Times New Roman" panose="02020603050405020304" pitchFamily="18" charset="0"/>
              </a:rPr>
              <a:t>expand</a:t>
            </a:r>
            <a:r>
              <a:rPr sz="1400" b="1" spc="-5" dirty="0" smtClean="0">
                <a:latin typeface="Times New Roman" panose="02020603050405020304" pitchFamily="18" charset="0"/>
                <a:cs typeface="Times New Roman" panose="02020603050405020304" pitchFamily="18" charset="0"/>
              </a:rPr>
              <a:t>(</a:t>
            </a:r>
            <a:r>
              <a:rPr sz="1400" b="1" spc="-10" dirty="0" smtClean="0">
                <a:latin typeface="Times New Roman" panose="02020603050405020304" pitchFamily="18" charset="0"/>
                <a:cs typeface="Times New Roman" panose="02020603050405020304" pitchFamily="18" charset="0"/>
              </a:rPr>
              <a:t>)</a:t>
            </a:r>
            <a:r>
              <a:rPr sz="1400" b="1" spc="10" dirty="0" smtClean="0">
                <a:latin typeface="Times New Roman" panose="02020603050405020304" pitchFamily="18" charset="0"/>
                <a:cs typeface="Times New Roman" panose="02020603050405020304" pitchFamily="18" charset="0"/>
              </a:rPr>
              <a:t> </a:t>
            </a:r>
            <a:r>
              <a:rPr sz="1400" b="1" spc="-10" dirty="0" smtClean="0">
                <a:latin typeface="Times New Roman" panose="02020603050405020304" pitchFamily="18" charset="0"/>
                <a:cs typeface="Times New Roman" panose="02020603050405020304" pitchFamily="18" charset="0"/>
              </a:rPr>
              <a:t>{</a:t>
            </a:r>
            <a:endParaRPr sz="1400" b="1" dirty="0">
              <a:latin typeface="Times New Roman" panose="02020603050405020304" pitchFamily="18" charset="0"/>
              <a:cs typeface="Times New Roman" panose="02020603050405020304" pitchFamily="18" charset="0"/>
            </a:endParaRPr>
          </a:p>
          <a:p>
            <a:pPr marL="406400">
              <a:lnSpc>
                <a:spcPts val="1585"/>
              </a:lnSpc>
            </a:pPr>
            <a:r>
              <a:rPr sz="1400" b="1" spc="-5" dirty="0" smtClean="0">
                <a:latin typeface="Times New Roman" panose="02020603050405020304" pitchFamily="18" charset="0"/>
                <a:cs typeface="Times New Roman" panose="02020603050405020304" pitchFamily="18" charset="0"/>
              </a:rPr>
              <a:t>strin</a:t>
            </a:r>
            <a:r>
              <a:rPr sz="1400" b="1" spc="-10" dirty="0" smtClean="0">
                <a:latin typeface="Times New Roman" panose="02020603050405020304" pitchFamily="18" charset="0"/>
                <a:cs typeface="Times New Roman" panose="02020603050405020304" pitchFamily="18" charset="0"/>
              </a:rPr>
              <a:t>g</a:t>
            </a:r>
            <a:r>
              <a:rPr sz="1400" b="1" spc="10" dirty="0" smtClean="0">
                <a:latin typeface="Times New Roman" panose="02020603050405020304" pitchFamily="18" charset="0"/>
                <a:cs typeface="Times New Roman" panose="02020603050405020304" pitchFamily="18" charset="0"/>
              </a:rPr>
              <a:t> </a:t>
            </a:r>
            <a:r>
              <a:rPr sz="1400" b="1" spc="-10" dirty="0" smtClean="0">
                <a:latin typeface="Times New Roman" panose="02020603050405020304" pitchFamily="18" charset="0"/>
                <a:cs typeface="Times New Roman" panose="02020603050405020304" pitchFamily="18" charset="0"/>
              </a:rPr>
              <a:t>s</a:t>
            </a:r>
            <a:r>
              <a:rPr sz="1400" b="1" spc="10" dirty="0" smtClean="0">
                <a:latin typeface="Times New Roman" panose="02020603050405020304" pitchFamily="18" charset="0"/>
                <a:cs typeface="Times New Roman" panose="02020603050405020304" pitchFamily="18" charset="0"/>
              </a:rPr>
              <a:t> </a:t>
            </a:r>
            <a:r>
              <a:rPr sz="1400" b="1" spc="-10" dirty="0" smtClean="0">
                <a:latin typeface="Times New Roman" panose="02020603050405020304" pitchFamily="18" charset="0"/>
                <a:cs typeface="Times New Roman" panose="02020603050405020304" pitchFamily="18" charset="0"/>
              </a:rPr>
              <a:t>=</a:t>
            </a:r>
            <a:r>
              <a:rPr sz="1400" b="1" spc="10" dirty="0" smtClean="0">
                <a:latin typeface="Times New Roman" panose="02020603050405020304" pitchFamily="18" charset="0"/>
                <a:cs typeface="Times New Roman" panose="02020603050405020304" pitchFamily="18" charset="0"/>
              </a:rPr>
              <a:t> </a:t>
            </a:r>
            <a:r>
              <a:rPr sz="1400" b="1" spc="-5" dirty="0" smtClean="0">
                <a:solidFill>
                  <a:srgbClr val="A31515"/>
                </a:solidFill>
                <a:latin typeface="Times New Roman" panose="02020603050405020304" pitchFamily="18" charset="0"/>
                <a:cs typeface="Times New Roman" panose="02020603050405020304" pitchFamily="18" charset="0"/>
              </a:rPr>
              <a:t>""</a:t>
            </a:r>
            <a:r>
              <a:rPr sz="1400" b="1" spc="-10" dirty="0" smtClean="0">
                <a:latin typeface="Times New Roman" panose="02020603050405020304" pitchFamily="18" charset="0"/>
                <a:cs typeface="Times New Roman" panose="02020603050405020304" pitchFamily="18" charset="0"/>
              </a:rPr>
              <a:t>,</a:t>
            </a:r>
            <a:r>
              <a:rPr sz="1400" b="1" spc="10" dirty="0" smtClean="0">
                <a:latin typeface="Times New Roman" panose="02020603050405020304" pitchFamily="18" charset="0"/>
                <a:cs typeface="Times New Roman" panose="02020603050405020304" pitchFamily="18" charset="0"/>
              </a:rPr>
              <a:t> </a:t>
            </a:r>
            <a:r>
              <a:rPr sz="1400" b="1" spc="-5" dirty="0" smtClean="0">
                <a:latin typeface="Times New Roman" panose="02020603050405020304" pitchFamily="18" charset="0"/>
                <a:cs typeface="Times New Roman" panose="02020603050405020304" pitchFamily="18" charset="0"/>
              </a:rPr>
              <a:t>X;</a:t>
            </a:r>
            <a:endParaRPr sz="1400" b="1" dirty="0">
              <a:latin typeface="Times New Roman" panose="02020603050405020304" pitchFamily="18" charset="0"/>
              <a:cs typeface="Times New Roman" panose="02020603050405020304" pitchFamily="18" charset="0"/>
            </a:endParaRPr>
          </a:p>
          <a:p>
            <a:pPr marL="406400">
              <a:lnSpc>
                <a:spcPct val="100000"/>
              </a:lnSpc>
              <a:spcBef>
                <a:spcPts val="25"/>
              </a:spcBef>
            </a:pPr>
            <a:r>
              <a:rPr sz="1400" b="1" spc="-5" dirty="0" smtClean="0">
                <a:solidFill>
                  <a:srgbClr val="0000FF"/>
                </a:solidFill>
                <a:latin typeface="Times New Roman" panose="02020603050405020304" pitchFamily="18" charset="0"/>
                <a:cs typeface="Times New Roman" panose="02020603050405020304" pitchFamily="18" charset="0"/>
              </a:rPr>
              <a:t>cha</a:t>
            </a:r>
            <a:r>
              <a:rPr sz="1400" b="1" spc="-10" dirty="0" smtClean="0">
                <a:solidFill>
                  <a:srgbClr val="0000FF"/>
                </a:solidFill>
                <a:latin typeface="Times New Roman" panose="02020603050405020304" pitchFamily="18" charset="0"/>
                <a:cs typeface="Times New Roman" panose="02020603050405020304" pitchFamily="18" charset="0"/>
              </a:rPr>
              <a:t>r</a:t>
            </a:r>
            <a:r>
              <a:rPr sz="1400" b="1" spc="10" dirty="0" smtClean="0">
                <a:solidFill>
                  <a:srgbClr val="0000FF"/>
                </a:solidFill>
                <a:latin typeface="Times New Roman" panose="02020603050405020304" pitchFamily="18" charset="0"/>
                <a:cs typeface="Times New Roman" panose="02020603050405020304" pitchFamily="18" charset="0"/>
              </a:rPr>
              <a:t> </a:t>
            </a:r>
            <a:r>
              <a:rPr sz="1400" b="1" spc="-5" dirty="0" smtClean="0">
                <a:latin typeface="Times New Roman" panose="02020603050405020304" pitchFamily="18" charset="0"/>
                <a:cs typeface="Times New Roman" panose="02020603050405020304" pitchFamily="18" charset="0"/>
              </a:rPr>
              <a:t>c</a:t>
            </a:r>
            <a:r>
              <a:rPr sz="1400" b="1" spc="-10" dirty="0" smtClean="0">
                <a:latin typeface="Times New Roman" panose="02020603050405020304" pitchFamily="18" charset="0"/>
                <a:cs typeface="Times New Roman" panose="02020603050405020304" pitchFamily="18" charset="0"/>
              </a:rPr>
              <a:t>;</a:t>
            </a:r>
            <a:r>
              <a:rPr sz="1400" b="1" spc="10" dirty="0" smtClean="0">
                <a:latin typeface="Times New Roman" panose="02020603050405020304" pitchFamily="18" charset="0"/>
                <a:cs typeface="Times New Roman" panose="02020603050405020304" pitchFamily="18" charset="0"/>
              </a:rPr>
              <a:t> </a:t>
            </a:r>
            <a:r>
              <a:rPr sz="1400" b="1" spc="-5" dirty="0" smtClean="0">
                <a:solidFill>
                  <a:srgbClr val="0000FF"/>
                </a:solidFill>
                <a:latin typeface="Times New Roman" panose="02020603050405020304" pitchFamily="18" charset="0"/>
                <a:cs typeface="Times New Roman" panose="02020603050405020304" pitchFamily="18" charset="0"/>
              </a:rPr>
              <a:t>in</a:t>
            </a:r>
            <a:r>
              <a:rPr sz="1400" b="1" spc="-10" dirty="0" smtClean="0">
                <a:solidFill>
                  <a:srgbClr val="0000FF"/>
                </a:solidFill>
                <a:latin typeface="Times New Roman" panose="02020603050405020304" pitchFamily="18" charset="0"/>
                <a:cs typeface="Times New Roman" panose="02020603050405020304" pitchFamily="18" charset="0"/>
              </a:rPr>
              <a:t>t</a:t>
            </a:r>
            <a:r>
              <a:rPr sz="1400" b="1" spc="10" dirty="0" smtClean="0">
                <a:solidFill>
                  <a:srgbClr val="0000FF"/>
                </a:solidFill>
                <a:latin typeface="Times New Roman" panose="02020603050405020304" pitchFamily="18" charset="0"/>
                <a:cs typeface="Times New Roman" panose="02020603050405020304" pitchFamily="18" charset="0"/>
              </a:rPr>
              <a:t> </a:t>
            </a:r>
            <a:r>
              <a:rPr sz="1400" b="1" spc="-5" dirty="0" smtClean="0">
                <a:latin typeface="Times New Roman" panose="02020603050405020304" pitchFamily="18" charset="0"/>
                <a:cs typeface="Times New Roman" panose="02020603050405020304" pitchFamily="18" charset="0"/>
              </a:rPr>
              <a:t>D;</a:t>
            </a:r>
            <a:endParaRPr sz="1400" b="1" dirty="0">
              <a:latin typeface="Times New Roman" panose="02020603050405020304" pitchFamily="18" charset="0"/>
              <a:cs typeface="Times New Roman" panose="02020603050405020304" pitchFamily="18" charset="0"/>
            </a:endParaRPr>
          </a:p>
          <a:p>
            <a:pPr marL="406400">
              <a:lnSpc>
                <a:spcPct val="100000"/>
              </a:lnSpc>
              <a:spcBef>
                <a:spcPts val="25"/>
              </a:spcBef>
            </a:pPr>
            <a:r>
              <a:rPr sz="1400" b="1" spc="-5" dirty="0" smtClean="0">
                <a:solidFill>
                  <a:srgbClr val="AF00DB"/>
                </a:solidFill>
                <a:latin typeface="Times New Roman" panose="02020603050405020304" pitchFamily="18" charset="0"/>
                <a:cs typeface="Times New Roman" panose="02020603050405020304" pitchFamily="18" charset="0"/>
              </a:rPr>
              <a:t>whil</a:t>
            </a:r>
            <a:r>
              <a:rPr sz="1400" b="1" spc="-10" dirty="0" smtClean="0">
                <a:solidFill>
                  <a:srgbClr val="AF00DB"/>
                </a:solidFill>
                <a:latin typeface="Times New Roman" panose="02020603050405020304" pitchFamily="18" charset="0"/>
                <a:cs typeface="Times New Roman" panose="02020603050405020304" pitchFamily="18" charset="0"/>
              </a:rPr>
              <a:t>e</a:t>
            </a:r>
            <a:r>
              <a:rPr sz="1400" b="1" spc="10" dirty="0" smtClean="0">
                <a:solidFill>
                  <a:srgbClr val="AF00DB"/>
                </a:solidFill>
                <a:latin typeface="Times New Roman" panose="02020603050405020304" pitchFamily="18" charset="0"/>
                <a:cs typeface="Times New Roman" panose="02020603050405020304" pitchFamily="18" charset="0"/>
              </a:rPr>
              <a:t> </a:t>
            </a:r>
            <a:r>
              <a:rPr sz="1400" b="1" spc="-5" dirty="0" smtClean="0">
                <a:latin typeface="Times New Roman" panose="02020603050405020304" pitchFamily="18" charset="0"/>
                <a:cs typeface="Times New Roman" panose="02020603050405020304" pitchFamily="18" charset="0"/>
              </a:rPr>
              <a:t>(ci</a:t>
            </a:r>
            <a:r>
              <a:rPr sz="1400" b="1" spc="-10" dirty="0" smtClean="0">
                <a:latin typeface="Times New Roman" panose="02020603050405020304" pitchFamily="18" charset="0"/>
                <a:cs typeface="Times New Roman" panose="02020603050405020304" pitchFamily="18" charset="0"/>
              </a:rPr>
              <a:t>n</a:t>
            </a:r>
            <a:r>
              <a:rPr sz="1400" b="1" spc="10" dirty="0" smtClean="0">
                <a:latin typeface="Times New Roman" panose="02020603050405020304" pitchFamily="18" charset="0"/>
                <a:cs typeface="Times New Roman" panose="02020603050405020304" pitchFamily="18" charset="0"/>
              </a:rPr>
              <a:t> </a:t>
            </a:r>
            <a:r>
              <a:rPr sz="1400" b="1" spc="-5" dirty="0" smtClean="0">
                <a:latin typeface="Times New Roman" panose="02020603050405020304" pitchFamily="18" charset="0"/>
                <a:cs typeface="Times New Roman" panose="02020603050405020304" pitchFamily="18" charset="0"/>
              </a:rPr>
              <a:t>&gt;</a:t>
            </a:r>
            <a:r>
              <a:rPr sz="1400" b="1" spc="-10" dirty="0" smtClean="0">
                <a:latin typeface="Times New Roman" panose="02020603050405020304" pitchFamily="18" charset="0"/>
                <a:cs typeface="Times New Roman" panose="02020603050405020304" pitchFamily="18" charset="0"/>
              </a:rPr>
              <a:t>&gt;</a:t>
            </a:r>
            <a:r>
              <a:rPr sz="1400" b="1" spc="10" dirty="0" smtClean="0">
                <a:latin typeface="Times New Roman" panose="02020603050405020304" pitchFamily="18" charset="0"/>
                <a:cs typeface="Times New Roman" panose="02020603050405020304" pitchFamily="18" charset="0"/>
              </a:rPr>
              <a:t> </a:t>
            </a:r>
            <a:r>
              <a:rPr sz="1400" b="1" spc="-5" dirty="0" smtClean="0">
                <a:latin typeface="Times New Roman" panose="02020603050405020304" pitchFamily="18" charset="0"/>
                <a:cs typeface="Times New Roman" panose="02020603050405020304" pitchFamily="18" charset="0"/>
              </a:rPr>
              <a:t>c</a:t>
            </a:r>
            <a:r>
              <a:rPr sz="1400" b="1" spc="-10" dirty="0" smtClean="0">
                <a:latin typeface="Times New Roman" panose="02020603050405020304" pitchFamily="18" charset="0"/>
                <a:cs typeface="Times New Roman" panose="02020603050405020304" pitchFamily="18" charset="0"/>
              </a:rPr>
              <a:t>)</a:t>
            </a:r>
            <a:r>
              <a:rPr sz="1400" b="1" spc="10" dirty="0" smtClean="0">
                <a:latin typeface="Times New Roman" panose="02020603050405020304" pitchFamily="18" charset="0"/>
                <a:cs typeface="Times New Roman" panose="02020603050405020304" pitchFamily="18" charset="0"/>
              </a:rPr>
              <a:t> </a:t>
            </a:r>
            <a:r>
              <a:rPr sz="1400" b="1" spc="-5" dirty="0" smtClean="0">
                <a:latin typeface="Times New Roman" panose="02020603050405020304" pitchFamily="18" charset="0"/>
                <a:cs typeface="Times New Roman" panose="02020603050405020304" pitchFamily="18" charset="0"/>
              </a:rPr>
              <a:t>{</a:t>
            </a:r>
            <a:r>
              <a:rPr sz="1400" b="1" spc="-5" dirty="0" smtClean="0">
                <a:solidFill>
                  <a:srgbClr val="008000"/>
                </a:solidFill>
                <a:latin typeface="Times New Roman" panose="02020603050405020304" pitchFamily="18" charset="0"/>
                <a:cs typeface="Times New Roman" panose="02020603050405020304" pitchFamily="18" charset="0"/>
              </a:rPr>
              <a:t>/</a:t>
            </a:r>
            <a:r>
              <a:rPr sz="1400" b="1" spc="-10" dirty="0" smtClean="0">
                <a:solidFill>
                  <a:srgbClr val="008000"/>
                </a:solidFill>
                <a:latin typeface="Times New Roman" panose="02020603050405020304" pitchFamily="18" charset="0"/>
                <a:cs typeface="Times New Roman" panose="02020603050405020304" pitchFamily="18" charset="0"/>
              </a:rPr>
              <a:t>/</a:t>
            </a:r>
            <a:r>
              <a:rPr sz="1400" b="1" spc="10" dirty="0" smtClean="0">
                <a:solidFill>
                  <a:srgbClr val="008000"/>
                </a:solidFill>
                <a:latin typeface="Times New Roman" panose="02020603050405020304" pitchFamily="18" charset="0"/>
                <a:cs typeface="Times New Roman" panose="02020603050405020304" pitchFamily="18" charset="0"/>
              </a:rPr>
              <a:t> </a:t>
            </a:r>
            <a:r>
              <a:rPr sz="1400" b="1" spc="0" dirty="0" smtClean="0">
                <a:solidFill>
                  <a:srgbClr val="008000"/>
                </a:solidFill>
                <a:latin typeface="Times New Roman" panose="02020603050405020304" pitchFamily="18" charset="0"/>
                <a:cs typeface="Times New Roman" panose="02020603050405020304" pitchFamily="18" charset="0"/>
              </a:rPr>
              <a:t>持续读入字符，直到全部读完</a:t>
            </a:r>
            <a:endParaRPr sz="1400" b="1" dirty="0">
              <a:latin typeface="Times New Roman" panose="02020603050405020304" pitchFamily="18" charset="0"/>
              <a:cs typeface="Times New Roman" panose="02020603050405020304" pitchFamily="18" charset="0"/>
            </a:endParaRPr>
          </a:p>
          <a:p>
            <a:pPr marL="800100">
              <a:lnSpc>
                <a:spcPct val="100000"/>
              </a:lnSpc>
              <a:spcBef>
                <a:spcPts val="20"/>
              </a:spcBef>
            </a:pPr>
            <a:r>
              <a:rPr sz="1400" b="1" spc="-5" dirty="0" smtClean="0">
                <a:solidFill>
                  <a:srgbClr val="AF00DB"/>
                </a:solidFill>
                <a:latin typeface="Times New Roman" panose="02020603050405020304" pitchFamily="18" charset="0"/>
                <a:cs typeface="Times New Roman" panose="02020603050405020304" pitchFamily="18" charset="0"/>
              </a:rPr>
              <a:t>i</a:t>
            </a:r>
            <a:r>
              <a:rPr sz="1400" b="1" spc="-10" dirty="0" smtClean="0">
                <a:solidFill>
                  <a:srgbClr val="AF00DB"/>
                </a:solidFill>
                <a:latin typeface="Times New Roman" panose="02020603050405020304" pitchFamily="18" charset="0"/>
                <a:cs typeface="Times New Roman" panose="02020603050405020304" pitchFamily="18" charset="0"/>
              </a:rPr>
              <a:t>f</a:t>
            </a:r>
            <a:r>
              <a:rPr sz="1400" b="1" spc="10" dirty="0" smtClean="0">
                <a:solidFill>
                  <a:srgbClr val="AF00DB"/>
                </a:solidFill>
                <a:latin typeface="Times New Roman" panose="02020603050405020304" pitchFamily="18" charset="0"/>
                <a:cs typeface="Times New Roman" panose="02020603050405020304" pitchFamily="18" charset="0"/>
              </a:rPr>
              <a:t> </a:t>
            </a:r>
            <a:r>
              <a:rPr sz="1400" b="1" spc="-5" dirty="0" smtClean="0">
                <a:latin typeface="Times New Roman" panose="02020603050405020304" pitchFamily="18" charset="0"/>
                <a:cs typeface="Times New Roman" panose="02020603050405020304" pitchFamily="18" charset="0"/>
              </a:rPr>
              <a:t>(</a:t>
            </a:r>
            <a:r>
              <a:rPr sz="1400" b="1" spc="-10" dirty="0" smtClean="0">
                <a:latin typeface="Times New Roman" panose="02020603050405020304" pitchFamily="18" charset="0"/>
                <a:cs typeface="Times New Roman" panose="02020603050405020304" pitchFamily="18" charset="0"/>
              </a:rPr>
              <a:t>c</a:t>
            </a:r>
            <a:r>
              <a:rPr sz="1400" b="1" spc="10" dirty="0" smtClean="0">
                <a:latin typeface="Times New Roman" panose="02020603050405020304" pitchFamily="18" charset="0"/>
                <a:cs typeface="Times New Roman" panose="02020603050405020304" pitchFamily="18" charset="0"/>
              </a:rPr>
              <a:t> </a:t>
            </a:r>
            <a:r>
              <a:rPr sz="1400" b="1" spc="-5" dirty="0" smtClean="0">
                <a:latin typeface="Times New Roman" panose="02020603050405020304" pitchFamily="18" charset="0"/>
                <a:cs typeface="Times New Roman" panose="02020603050405020304" pitchFamily="18" charset="0"/>
              </a:rPr>
              <a:t>=</a:t>
            </a:r>
            <a:r>
              <a:rPr sz="1400" b="1" spc="-10" dirty="0" smtClean="0">
                <a:latin typeface="Times New Roman" panose="02020603050405020304" pitchFamily="18" charset="0"/>
                <a:cs typeface="Times New Roman" panose="02020603050405020304" pitchFamily="18" charset="0"/>
              </a:rPr>
              <a:t>=</a:t>
            </a:r>
            <a:r>
              <a:rPr sz="1400" b="1" spc="10" dirty="0" smtClean="0">
                <a:latin typeface="Times New Roman" panose="02020603050405020304" pitchFamily="18" charset="0"/>
                <a:cs typeface="Times New Roman" panose="02020603050405020304" pitchFamily="18" charset="0"/>
              </a:rPr>
              <a:t> </a:t>
            </a:r>
            <a:r>
              <a:rPr sz="1400" b="1" spc="-5" dirty="0" smtClean="0">
                <a:solidFill>
                  <a:srgbClr val="A31515"/>
                </a:solidFill>
                <a:latin typeface="Times New Roman" panose="02020603050405020304" pitchFamily="18" charset="0"/>
                <a:cs typeface="Times New Roman" panose="02020603050405020304" pitchFamily="18" charset="0"/>
              </a:rPr>
              <a:t>'['</a:t>
            </a:r>
            <a:r>
              <a:rPr sz="1400" b="1" spc="-10" dirty="0" smtClean="0">
                <a:latin typeface="Times New Roman" panose="02020603050405020304" pitchFamily="18" charset="0"/>
                <a:cs typeface="Times New Roman" panose="02020603050405020304" pitchFamily="18" charset="0"/>
              </a:rPr>
              <a:t>)</a:t>
            </a:r>
            <a:r>
              <a:rPr sz="1400" b="1" spc="10" dirty="0" smtClean="0">
                <a:latin typeface="Times New Roman" panose="02020603050405020304" pitchFamily="18" charset="0"/>
                <a:cs typeface="Times New Roman" panose="02020603050405020304" pitchFamily="18" charset="0"/>
              </a:rPr>
              <a:t> </a:t>
            </a:r>
            <a:r>
              <a:rPr sz="1400" b="1" spc="-10" dirty="0" smtClean="0">
                <a:latin typeface="Times New Roman" panose="02020603050405020304" pitchFamily="18" charset="0"/>
                <a:cs typeface="Times New Roman" panose="02020603050405020304" pitchFamily="18" charset="0"/>
              </a:rPr>
              <a:t>{</a:t>
            </a:r>
            <a:r>
              <a:rPr sz="1400" b="1" spc="10" dirty="0" smtClean="0">
                <a:latin typeface="Times New Roman" panose="02020603050405020304" pitchFamily="18" charset="0"/>
                <a:cs typeface="Times New Roman" panose="02020603050405020304" pitchFamily="18" charset="0"/>
              </a:rPr>
              <a:t> </a:t>
            </a:r>
            <a:r>
              <a:rPr sz="1400" b="1" spc="-5" dirty="0" smtClean="0">
                <a:solidFill>
                  <a:srgbClr val="008000"/>
                </a:solidFill>
                <a:latin typeface="Times New Roman" panose="02020603050405020304" pitchFamily="18" charset="0"/>
                <a:cs typeface="Times New Roman" panose="02020603050405020304" pitchFamily="18" charset="0"/>
              </a:rPr>
              <a:t>/</a:t>
            </a:r>
            <a:r>
              <a:rPr sz="1400" b="1" spc="-10" dirty="0" smtClean="0">
                <a:solidFill>
                  <a:srgbClr val="008000"/>
                </a:solidFill>
                <a:latin typeface="Times New Roman" panose="02020603050405020304" pitchFamily="18" charset="0"/>
                <a:cs typeface="Times New Roman" panose="02020603050405020304" pitchFamily="18" charset="0"/>
              </a:rPr>
              <a:t>/</a:t>
            </a:r>
            <a:r>
              <a:rPr sz="1400" b="1" spc="10" dirty="0" smtClean="0">
                <a:solidFill>
                  <a:srgbClr val="008000"/>
                </a:solidFill>
                <a:latin typeface="Times New Roman" panose="02020603050405020304" pitchFamily="18" charset="0"/>
                <a:cs typeface="Times New Roman" panose="02020603050405020304" pitchFamily="18" charset="0"/>
              </a:rPr>
              <a:t> </a:t>
            </a:r>
            <a:r>
              <a:rPr sz="1400" b="1" spc="0" dirty="0" smtClean="0">
                <a:solidFill>
                  <a:srgbClr val="008000"/>
                </a:solidFill>
                <a:latin typeface="Times New Roman" panose="02020603050405020304" pitchFamily="18" charset="0"/>
                <a:cs typeface="Times New Roman" panose="02020603050405020304" pitchFamily="18" charset="0"/>
              </a:rPr>
              <a:t>发现一个压缩区</a:t>
            </a:r>
            <a:endParaRPr sz="1400" b="1" dirty="0">
              <a:latin typeface="Times New Roman" panose="02020603050405020304" pitchFamily="18" charset="0"/>
              <a:cs typeface="Times New Roman" panose="02020603050405020304" pitchFamily="18" charset="0"/>
            </a:endParaRPr>
          </a:p>
          <a:p>
            <a:pPr marL="1193800">
              <a:lnSpc>
                <a:spcPts val="1585"/>
              </a:lnSpc>
            </a:pPr>
            <a:r>
              <a:rPr sz="1400" b="1" spc="-5" dirty="0" smtClean="0">
                <a:latin typeface="Times New Roman" panose="02020603050405020304" pitchFamily="18" charset="0"/>
                <a:cs typeface="Times New Roman" panose="02020603050405020304" pitchFamily="18" charset="0"/>
              </a:rPr>
              <a:t>ci</a:t>
            </a:r>
            <a:r>
              <a:rPr sz="1400" b="1" spc="-10" dirty="0" smtClean="0">
                <a:latin typeface="Times New Roman" panose="02020603050405020304" pitchFamily="18" charset="0"/>
                <a:cs typeface="Times New Roman" panose="02020603050405020304" pitchFamily="18" charset="0"/>
              </a:rPr>
              <a:t>n</a:t>
            </a:r>
            <a:r>
              <a:rPr sz="1400" b="1" spc="10" dirty="0" smtClean="0">
                <a:latin typeface="Times New Roman" panose="02020603050405020304" pitchFamily="18" charset="0"/>
                <a:cs typeface="Times New Roman" panose="02020603050405020304" pitchFamily="18" charset="0"/>
              </a:rPr>
              <a:t> </a:t>
            </a:r>
            <a:r>
              <a:rPr sz="1400" b="1" spc="-5" dirty="0" smtClean="0">
                <a:latin typeface="Times New Roman" panose="02020603050405020304" pitchFamily="18" charset="0"/>
                <a:cs typeface="Times New Roman" panose="02020603050405020304" pitchFamily="18" charset="0"/>
              </a:rPr>
              <a:t>&gt;</a:t>
            </a:r>
            <a:r>
              <a:rPr sz="1400" b="1" spc="-10" dirty="0" smtClean="0">
                <a:latin typeface="Times New Roman" panose="02020603050405020304" pitchFamily="18" charset="0"/>
                <a:cs typeface="Times New Roman" panose="02020603050405020304" pitchFamily="18" charset="0"/>
              </a:rPr>
              <a:t>&gt;</a:t>
            </a:r>
            <a:r>
              <a:rPr sz="1400" b="1" spc="10" dirty="0" smtClean="0">
                <a:latin typeface="Times New Roman" panose="02020603050405020304" pitchFamily="18" charset="0"/>
                <a:cs typeface="Times New Roman" panose="02020603050405020304" pitchFamily="18" charset="0"/>
              </a:rPr>
              <a:t> </a:t>
            </a:r>
            <a:r>
              <a:rPr sz="1400" b="1" spc="-5" dirty="0" smtClean="0">
                <a:latin typeface="Times New Roman" panose="02020603050405020304" pitchFamily="18" charset="0"/>
                <a:cs typeface="Times New Roman" panose="02020603050405020304" pitchFamily="18" charset="0"/>
              </a:rPr>
              <a:t>D</a:t>
            </a:r>
            <a:r>
              <a:rPr sz="1400" b="1" spc="-10" dirty="0" smtClean="0">
                <a:latin typeface="Times New Roman" panose="02020603050405020304" pitchFamily="18" charset="0"/>
                <a:cs typeface="Times New Roman" panose="02020603050405020304" pitchFamily="18" charset="0"/>
              </a:rPr>
              <a:t>;</a:t>
            </a:r>
            <a:r>
              <a:rPr sz="1400" b="1" spc="10" dirty="0" smtClean="0">
                <a:latin typeface="Times New Roman" panose="02020603050405020304" pitchFamily="18" charset="0"/>
                <a:cs typeface="Times New Roman" panose="02020603050405020304" pitchFamily="18" charset="0"/>
              </a:rPr>
              <a:t> </a:t>
            </a:r>
            <a:r>
              <a:rPr sz="1400" b="1" spc="-5" dirty="0" smtClean="0">
                <a:solidFill>
                  <a:srgbClr val="008000"/>
                </a:solidFill>
                <a:latin typeface="Times New Roman" panose="02020603050405020304" pitchFamily="18" charset="0"/>
                <a:cs typeface="Times New Roman" panose="02020603050405020304" pitchFamily="18" charset="0"/>
              </a:rPr>
              <a:t>/</a:t>
            </a:r>
            <a:r>
              <a:rPr sz="1400" b="1" spc="-10" dirty="0" smtClean="0">
                <a:solidFill>
                  <a:srgbClr val="008000"/>
                </a:solidFill>
                <a:latin typeface="Times New Roman" panose="02020603050405020304" pitchFamily="18" charset="0"/>
                <a:cs typeface="Times New Roman" panose="02020603050405020304" pitchFamily="18" charset="0"/>
              </a:rPr>
              <a:t>/</a:t>
            </a:r>
            <a:r>
              <a:rPr sz="1400" b="1" spc="10" dirty="0" smtClean="0">
                <a:solidFill>
                  <a:srgbClr val="008000"/>
                </a:solidFill>
                <a:latin typeface="Times New Roman" panose="02020603050405020304" pitchFamily="18" charset="0"/>
                <a:cs typeface="Times New Roman" panose="02020603050405020304" pitchFamily="18" charset="0"/>
              </a:rPr>
              <a:t> </a:t>
            </a:r>
            <a:r>
              <a:rPr sz="1400" b="1" spc="0" dirty="0" smtClean="0">
                <a:solidFill>
                  <a:srgbClr val="008000"/>
                </a:solidFill>
                <a:latin typeface="Times New Roman" panose="02020603050405020304" pitchFamily="18" charset="0"/>
                <a:cs typeface="Times New Roman" panose="02020603050405020304" pitchFamily="18" charset="0"/>
              </a:rPr>
              <a:t>读入</a:t>
            </a:r>
            <a:r>
              <a:rPr sz="1400" b="1" spc="-10" dirty="0" smtClean="0">
                <a:solidFill>
                  <a:srgbClr val="008000"/>
                </a:solidFill>
                <a:latin typeface="Times New Roman" panose="02020603050405020304" pitchFamily="18" charset="0"/>
                <a:cs typeface="Times New Roman" panose="02020603050405020304" pitchFamily="18" charset="0"/>
              </a:rPr>
              <a:t>D</a:t>
            </a:r>
            <a:endParaRPr sz="1400" b="1" dirty="0">
              <a:latin typeface="Times New Roman" panose="02020603050405020304" pitchFamily="18" charset="0"/>
              <a:cs typeface="Times New Roman" panose="02020603050405020304" pitchFamily="18" charset="0"/>
            </a:endParaRPr>
          </a:p>
          <a:p>
            <a:pPr marL="1193800">
              <a:lnSpc>
                <a:spcPct val="100000"/>
              </a:lnSpc>
              <a:spcBef>
                <a:spcPts val="25"/>
              </a:spcBef>
            </a:pPr>
            <a:r>
              <a:rPr sz="1400" b="1" spc="-10" dirty="0" smtClean="0">
                <a:latin typeface="Times New Roman" panose="02020603050405020304" pitchFamily="18" charset="0"/>
                <a:cs typeface="Times New Roman" panose="02020603050405020304" pitchFamily="18" charset="0"/>
              </a:rPr>
              <a:t>X</a:t>
            </a:r>
            <a:r>
              <a:rPr sz="1400" b="1" spc="10" dirty="0" smtClean="0">
                <a:latin typeface="Times New Roman" panose="02020603050405020304" pitchFamily="18" charset="0"/>
                <a:cs typeface="Times New Roman" panose="02020603050405020304" pitchFamily="18" charset="0"/>
              </a:rPr>
              <a:t> </a:t>
            </a:r>
            <a:r>
              <a:rPr sz="1400" b="1" spc="-10" dirty="0" smtClean="0">
                <a:latin typeface="Times New Roman" panose="02020603050405020304" pitchFamily="18" charset="0"/>
                <a:cs typeface="Times New Roman" panose="02020603050405020304" pitchFamily="18" charset="0"/>
              </a:rPr>
              <a:t>=</a:t>
            </a:r>
            <a:r>
              <a:rPr sz="1400" b="1" spc="10" dirty="0" smtClean="0">
                <a:latin typeface="Times New Roman" panose="02020603050405020304" pitchFamily="18" charset="0"/>
                <a:cs typeface="Times New Roman" panose="02020603050405020304" pitchFamily="18" charset="0"/>
              </a:rPr>
              <a:t> </a:t>
            </a:r>
            <a:r>
              <a:rPr sz="1400" b="1" spc="-5" dirty="0" smtClean="0">
                <a:solidFill>
                  <a:srgbClr val="795E26"/>
                </a:solidFill>
                <a:latin typeface="Times New Roman" panose="02020603050405020304" pitchFamily="18" charset="0"/>
                <a:cs typeface="Times New Roman" panose="02020603050405020304" pitchFamily="18" charset="0"/>
              </a:rPr>
              <a:t>expand</a:t>
            </a:r>
            <a:r>
              <a:rPr sz="1400" b="1" spc="-5" dirty="0" smtClean="0">
                <a:latin typeface="Times New Roman" panose="02020603050405020304" pitchFamily="18" charset="0"/>
                <a:cs typeface="Times New Roman" panose="02020603050405020304" pitchFamily="18" charset="0"/>
              </a:rPr>
              <a:t>()</a:t>
            </a:r>
            <a:r>
              <a:rPr sz="1400" b="1" spc="-10" dirty="0" smtClean="0">
                <a:latin typeface="Times New Roman" panose="02020603050405020304" pitchFamily="18" charset="0"/>
                <a:cs typeface="Times New Roman" panose="02020603050405020304" pitchFamily="18" charset="0"/>
              </a:rPr>
              <a:t>;</a:t>
            </a:r>
            <a:r>
              <a:rPr sz="1400" b="1" spc="10" dirty="0" smtClean="0">
                <a:latin typeface="Times New Roman" panose="02020603050405020304" pitchFamily="18" charset="0"/>
                <a:cs typeface="Times New Roman" panose="02020603050405020304" pitchFamily="18" charset="0"/>
              </a:rPr>
              <a:t> </a:t>
            </a:r>
            <a:r>
              <a:rPr sz="1400" b="1" spc="-5" dirty="0" smtClean="0">
                <a:solidFill>
                  <a:srgbClr val="008000"/>
                </a:solidFill>
                <a:latin typeface="Times New Roman" panose="02020603050405020304" pitchFamily="18" charset="0"/>
                <a:cs typeface="Times New Roman" panose="02020603050405020304" pitchFamily="18" charset="0"/>
              </a:rPr>
              <a:t>/</a:t>
            </a:r>
            <a:r>
              <a:rPr sz="1400" b="1" spc="-10" dirty="0" smtClean="0">
                <a:solidFill>
                  <a:srgbClr val="008000"/>
                </a:solidFill>
                <a:latin typeface="Times New Roman" panose="02020603050405020304" pitchFamily="18" charset="0"/>
                <a:cs typeface="Times New Roman" panose="02020603050405020304" pitchFamily="18" charset="0"/>
              </a:rPr>
              <a:t>/</a:t>
            </a:r>
            <a:r>
              <a:rPr sz="1400" b="1" spc="10" dirty="0" smtClean="0">
                <a:solidFill>
                  <a:srgbClr val="008000"/>
                </a:solidFill>
                <a:latin typeface="Times New Roman" panose="02020603050405020304" pitchFamily="18" charset="0"/>
                <a:cs typeface="Times New Roman" panose="02020603050405020304" pitchFamily="18" charset="0"/>
              </a:rPr>
              <a:t> </a:t>
            </a:r>
            <a:r>
              <a:rPr sz="1400" b="1" spc="0" dirty="0" smtClean="0">
                <a:solidFill>
                  <a:srgbClr val="008000"/>
                </a:solidFill>
                <a:latin typeface="Times New Roman" panose="02020603050405020304" pitchFamily="18" charset="0"/>
                <a:cs typeface="Times New Roman" panose="02020603050405020304" pitchFamily="18" charset="0"/>
              </a:rPr>
              <a:t>递归地读入</a:t>
            </a:r>
            <a:r>
              <a:rPr sz="1400" b="1" spc="-10" dirty="0" smtClean="0">
                <a:solidFill>
                  <a:srgbClr val="008000"/>
                </a:solidFill>
                <a:latin typeface="Times New Roman" panose="02020603050405020304" pitchFamily="18" charset="0"/>
                <a:cs typeface="Times New Roman" panose="02020603050405020304" pitchFamily="18" charset="0"/>
              </a:rPr>
              <a:t>X</a:t>
            </a:r>
            <a:endParaRPr sz="1400" b="1" dirty="0">
              <a:latin typeface="Times New Roman" panose="02020603050405020304" pitchFamily="18" charset="0"/>
              <a:cs typeface="Times New Roman" panose="02020603050405020304" pitchFamily="18" charset="0"/>
            </a:endParaRPr>
          </a:p>
          <a:p>
            <a:pPr marL="1193800">
              <a:lnSpc>
                <a:spcPct val="100000"/>
              </a:lnSpc>
              <a:spcBef>
                <a:spcPts val="25"/>
              </a:spcBef>
            </a:pPr>
            <a:r>
              <a:rPr sz="1400" b="1" spc="-5" dirty="0" smtClean="0">
                <a:solidFill>
                  <a:srgbClr val="AF00DB"/>
                </a:solidFill>
                <a:latin typeface="Times New Roman" panose="02020603050405020304" pitchFamily="18" charset="0"/>
                <a:cs typeface="Times New Roman" panose="02020603050405020304" pitchFamily="18" charset="0"/>
              </a:rPr>
              <a:t>whil</a:t>
            </a:r>
            <a:r>
              <a:rPr sz="1400" b="1" spc="-10" dirty="0" smtClean="0">
                <a:solidFill>
                  <a:srgbClr val="AF00DB"/>
                </a:solidFill>
                <a:latin typeface="Times New Roman" panose="02020603050405020304" pitchFamily="18" charset="0"/>
                <a:cs typeface="Times New Roman" panose="02020603050405020304" pitchFamily="18" charset="0"/>
              </a:rPr>
              <a:t>e</a:t>
            </a:r>
            <a:r>
              <a:rPr sz="1400" b="1" spc="10" dirty="0" smtClean="0">
                <a:solidFill>
                  <a:srgbClr val="AF00DB"/>
                </a:solidFill>
                <a:latin typeface="Times New Roman" panose="02020603050405020304" pitchFamily="18" charset="0"/>
                <a:cs typeface="Times New Roman" panose="02020603050405020304" pitchFamily="18" charset="0"/>
              </a:rPr>
              <a:t> </a:t>
            </a:r>
            <a:r>
              <a:rPr sz="1400" b="1" spc="-5" dirty="0" smtClean="0">
                <a:latin typeface="Times New Roman" panose="02020603050405020304" pitchFamily="18" charset="0"/>
                <a:cs typeface="Times New Roman" panose="02020603050405020304" pitchFamily="18" charset="0"/>
              </a:rPr>
              <a:t>(D--</a:t>
            </a:r>
            <a:r>
              <a:rPr sz="1400" b="1" spc="-10" dirty="0" smtClean="0">
                <a:latin typeface="Times New Roman" panose="02020603050405020304" pitchFamily="18" charset="0"/>
                <a:cs typeface="Times New Roman" panose="02020603050405020304" pitchFamily="18" charset="0"/>
              </a:rPr>
              <a:t>)</a:t>
            </a:r>
            <a:r>
              <a:rPr sz="1400" b="1" spc="10" dirty="0" smtClean="0">
                <a:latin typeface="Times New Roman" panose="02020603050405020304" pitchFamily="18" charset="0"/>
                <a:cs typeface="Times New Roman" panose="02020603050405020304" pitchFamily="18" charset="0"/>
              </a:rPr>
              <a:t> </a:t>
            </a:r>
            <a:r>
              <a:rPr sz="1400" b="1" spc="-10" dirty="0" smtClean="0">
                <a:latin typeface="Times New Roman" panose="02020603050405020304" pitchFamily="18" charset="0"/>
                <a:cs typeface="Times New Roman" panose="02020603050405020304" pitchFamily="18" charset="0"/>
              </a:rPr>
              <a:t>s</a:t>
            </a:r>
            <a:r>
              <a:rPr sz="1400" b="1" spc="10" dirty="0" smtClean="0">
                <a:latin typeface="Times New Roman" panose="02020603050405020304" pitchFamily="18" charset="0"/>
                <a:cs typeface="Times New Roman" panose="02020603050405020304" pitchFamily="18" charset="0"/>
              </a:rPr>
              <a:t> </a:t>
            </a:r>
            <a:r>
              <a:rPr sz="1400" b="1" spc="-5" dirty="0" smtClean="0">
                <a:latin typeface="Times New Roman" panose="02020603050405020304" pitchFamily="18" charset="0"/>
                <a:cs typeface="Times New Roman" panose="02020603050405020304" pitchFamily="18" charset="0"/>
              </a:rPr>
              <a:t>+</a:t>
            </a:r>
            <a:r>
              <a:rPr sz="1400" b="1" spc="-10" dirty="0" smtClean="0">
                <a:latin typeface="Times New Roman" panose="02020603050405020304" pitchFamily="18" charset="0"/>
                <a:cs typeface="Times New Roman" panose="02020603050405020304" pitchFamily="18" charset="0"/>
              </a:rPr>
              <a:t>=</a:t>
            </a:r>
            <a:r>
              <a:rPr sz="1400" b="1" spc="10" dirty="0" smtClean="0">
                <a:latin typeface="Times New Roman" panose="02020603050405020304" pitchFamily="18" charset="0"/>
                <a:cs typeface="Times New Roman" panose="02020603050405020304" pitchFamily="18" charset="0"/>
              </a:rPr>
              <a:t> </a:t>
            </a:r>
            <a:r>
              <a:rPr sz="1400" b="1" spc="-5" dirty="0" smtClean="0">
                <a:latin typeface="Times New Roman" panose="02020603050405020304" pitchFamily="18" charset="0"/>
                <a:cs typeface="Times New Roman" panose="02020603050405020304" pitchFamily="18" charset="0"/>
              </a:rPr>
              <a:t>X</a:t>
            </a:r>
            <a:r>
              <a:rPr sz="1400" b="1" spc="-10" dirty="0" smtClean="0">
                <a:latin typeface="Times New Roman" panose="02020603050405020304" pitchFamily="18" charset="0"/>
                <a:cs typeface="Times New Roman" panose="02020603050405020304" pitchFamily="18" charset="0"/>
              </a:rPr>
              <a:t>;</a:t>
            </a:r>
            <a:r>
              <a:rPr sz="1400" b="1" spc="10" dirty="0" smtClean="0">
                <a:latin typeface="Times New Roman" panose="02020603050405020304" pitchFamily="18" charset="0"/>
                <a:cs typeface="Times New Roman" panose="02020603050405020304" pitchFamily="18" charset="0"/>
              </a:rPr>
              <a:t> </a:t>
            </a:r>
            <a:r>
              <a:rPr sz="1400" b="1" spc="-5" dirty="0" smtClean="0">
                <a:solidFill>
                  <a:srgbClr val="008000"/>
                </a:solidFill>
                <a:latin typeface="Times New Roman" panose="02020603050405020304" pitchFamily="18" charset="0"/>
                <a:cs typeface="Times New Roman" panose="02020603050405020304" pitchFamily="18" charset="0"/>
              </a:rPr>
              <a:t>/</a:t>
            </a:r>
            <a:r>
              <a:rPr sz="1400" b="1" spc="-10" dirty="0" smtClean="0">
                <a:solidFill>
                  <a:srgbClr val="008000"/>
                </a:solidFill>
                <a:latin typeface="Times New Roman" panose="02020603050405020304" pitchFamily="18" charset="0"/>
                <a:cs typeface="Times New Roman" panose="02020603050405020304" pitchFamily="18" charset="0"/>
              </a:rPr>
              <a:t>/</a:t>
            </a:r>
            <a:r>
              <a:rPr sz="1400" b="1" spc="10" dirty="0" smtClean="0">
                <a:solidFill>
                  <a:srgbClr val="008000"/>
                </a:solidFill>
                <a:latin typeface="Times New Roman" panose="02020603050405020304" pitchFamily="18" charset="0"/>
                <a:cs typeface="Times New Roman" panose="02020603050405020304" pitchFamily="18" charset="0"/>
              </a:rPr>
              <a:t> </a:t>
            </a:r>
            <a:r>
              <a:rPr sz="1400" b="1" spc="0" dirty="0" smtClean="0">
                <a:solidFill>
                  <a:srgbClr val="008000"/>
                </a:solidFill>
                <a:latin typeface="Times New Roman" panose="02020603050405020304" pitchFamily="18" charset="0"/>
                <a:cs typeface="Times New Roman" panose="02020603050405020304" pitchFamily="18" charset="0"/>
              </a:rPr>
              <a:t>重复</a:t>
            </a:r>
            <a:r>
              <a:rPr sz="1400" b="1" spc="-5" dirty="0" smtClean="0">
                <a:solidFill>
                  <a:srgbClr val="008000"/>
                </a:solidFill>
                <a:latin typeface="Times New Roman" panose="02020603050405020304" pitchFamily="18" charset="0"/>
                <a:cs typeface="Times New Roman" panose="02020603050405020304" pitchFamily="18" charset="0"/>
              </a:rPr>
              <a:t>D</a:t>
            </a:r>
            <a:r>
              <a:rPr sz="1400" b="1" spc="0" dirty="0" smtClean="0">
                <a:solidFill>
                  <a:srgbClr val="008000"/>
                </a:solidFill>
                <a:latin typeface="Times New Roman" panose="02020603050405020304" pitchFamily="18" charset="0"/>
                <a:cs typeface="Times New Roman" panose="02020603050405020304" pitchFamily="18" charset="0"/>
              </a:rPr>
              <a:t>次</a:t>
            </a:r>
            <a:r>
              <a:rPr sz="1400" b="1" spc="-5" dirty="0" smtClean="0">
                <a:solidFill>
                  <a:srgbClr val="008000"/>
                </a:solidFill>
                <a:latin typeface="Times New Roman" panose="02020603050405020304" pitchFamily="18" charset="0"/>
                <a:cs typeface="Times New Roman" panose="02020603050405020304" pitchFamily="18" charset="0"/>
              </a:rPr>
              <a:t>X</a:t>
            </a:r>
            <a:r>
              <a:rPr sz="1400" b="1" spc="0" dirty="0" smtClean="0">
                <a:solidFill>
                  <a:srgbClr val="008000"/>
                </a:solidFill>
                <a:latin typeface="Times New Roman" panose="02020603050405020304" pitchFamily="18" charset="0"/>
                <a:cs typeface="Times New Roman" panose="02020603050405020304" pitchFamily="18" charset="0"/>
              </a:rPr>
              <a:t>并进行拼接</a:t>
            </a:r>
            <a:endParaRPr sz="1400" b="1" dirty="0">
              <a:latin typeface="Times New Roman" panose="02020603050405020304" pitchFamily="18" charset="0"/>
              <a:cs typeface="Times New Roman" panose="02020603050405020304" pitchFamily="18" charset="0"/>
            </a:endParaRPr>
          </a:p>
          <a:p>
            <a:pPr marL="1193800">
              <a:lnSpc>
                <a:spcPct val="100000"/>
              </a:lnSpc>
              <a:spcBef>
                <a:spcPts val="20"/>
              </a:spcBef>
            </a:pPr>
            <a:r>
              <a:rPr sz="1400" b="1" spc="-5" dirty="0" smtClean="0">
                <a:solidFill>
                  <a:srgbClr val="008000"/>
                </a:solidFill>
                <a:latin typeface="Times New Roman" panose="02020603050405020304" pitchFamily="18" charset="0"/>
                <a:cs typeface="Times New Roman" panose="02020603050405020304" pitchFamily="18" charset="0"/>
              </a:rPr>
              <a:t>/</a:t>
            </a:r>
            <a:r>
              <a:rPr sz="1400" b="1" spc="-10" dirty="0" smtClean="0">
                <a:solidFill>
                  <a:srgbClr val="008000"/>
                </a:solidFill>
                <a:latin typeface="Times New Roman" panose="02020603050405020304" pitchFamily="18" charset="0"/>
                <a:cs typeface="Times New Roman" panose="02020603050405020304" pitchFamily="18" charset="0"/>
              </a:rPr>
              <a:t>/</a:t>
            </a:r>
            <a:r>
              <a:rPr sz="1400" b="1" spc="10" dirty="0" smtClean="0">
                <a:solidFill>
                  <a:srgbClr val="008000"/>
                </a:solidFill>
                <a:latin typeface="Times New Roman" panose="02020603050405020304" pitchFamily="18" charset="0"/>
                <a:cs typeface="Times New Roman" panose="02020603050405020304" pitchFamily="18" charset="0"/>
              </a:rPr>
              <a:t> </a:t>
            </a:r>
            <a:r>
              <a:rPr sz="1400" b="1" spc="0" dirty="0" smtClean="0">
                <a:solidFill>
                  <a:srgbClr val="008000"/>
                </a:solidFill>
                <a:latin typeface="Times New Roman" panose="02020603050405020304" pitchFamily="18" charset="0"/>
                <a:cs typeface="Times New Roman" panose="02020603050405020304" pitchFamily="18" charset="0"/>
              </a:rPr>
              <a:t>上面不能写成</a:t>
            </a:r>
            <a:r>
              <a:rPr sz="1400" b="1" spc="-5" dirty="0" smtClean="0">
                <a:solidFill>
                  <a:srgbClr val="008000"/>
                </a:solidFill>
                <a:latin typeface="Times New Roman" panose="02020603050405020304" pitchFamily="18" charset="0"/>
                <a:cs typeface="Times New Roman" panose="02020603050405020304" pitchFamily="18" charset="0"/>
              </a:rPr>
              <a:t>whil</a:t>
            </a:r>
            <a:r>
              <a:rPr sz="1400" b="1" spc="-10" dirty="0" smtClean="0">
                <a:solidFill>
                  <a:srgbClr val="008000"/>
                </a:solidFill>
                <a:latin typeface="Times New Roman" panose="02020603050405020304" pitchFamily="18" charset="0"/>
                <a:cs typeface="Times New Roman" panose="02020603050405020304" pitchFamily="18" charset="0"/>
              </a:rPr>
              <a:t>e</a:t>
            </a:r>
            <a:r>
              <a:rPr sz="1400" b="1" spc="10" dirty="0" smtClean="0">
                <a:solidFill>
                  <a:srgbClr val="008000"/>
                </a:solidFill>
                <a:latin typeface="Times New Roman" panose="02020603050405020304" pitchFamily="18" charset="0"/>
                <a:cs typeface="Times New Roman" panose="02020603050405020304" pitchFamily="18" charset="0"/>
              </a:rPr>
              <a:t> </a:t>
            </a:r>
            <a:r>
              <a:rPr sz="1400" b="1" spc="-5" dirty="0" smtClean="0">
                <a:solidFill>
                  <a:srgbClr val="008000"/>
                </a:solidFill>
                <a:latin typeface="Times New Roman" panose="02020603050405020304" pitchFamily="18" charset="0"/>
                <a:cs typeface="Times New Roman" panose="02020603050405020304" pitchFamily="18" charset="0"/>
              </a:rPr>
              <a:t>(n--</a:t>
            </a:r>
            <a:r>
              <a:rPr sz="1400" b="1" spc="-10" dirty="0" smtClean="0">
                <a:solidFill>
                  <a:srgbClr val="008000"/>
                </a:solidFill>
                <a:latin typeface="Times New Roman" panose="02020603050405020304" pitchFamily="18" charset="0"/>
                <a:cs typeface="Times New Roman" panose="02020603050405020304" pitchFamily="18" charset="0"/>
              </a:rPr>
              <a:t>)</a:t>
            </a:r>
            <a:r>
              <a:rPr sz="1400" b="1" spc="10" dirty="0" smtClean="0">
                <a:solidFill>
                  <a:srgbClr val="008000"/>
                </a:solidFill>
                <a:latin typeface="Times New Roman" panose="02020603050405020304" pitchFamily="18" charset="0"/>
                <a:cs typeface="Times New Roman" panose="02020603050405020304" pitchFamily="18" charset="0"/>
              </a:rPr>
              <a:t> </a:t>
            </a:r>
            <a:r>
              <a:rPr sz="1400" b="1" spc="-5" dirty="0" smtClean="0">
                <a:solidFill>
                  <a:srgbClr val="008000"/>
                </a:solidFill>
                <a:latin typeface="Times New Roman" panose="02020603050405020304" pitchFamily="18" charset="0"/>
                <a:cs typeface="Times New Roman" panose="02020603050405020304" pitchFamily="18" charset="0"/>
              </a:rPr>
              <a:t>s+=read();</a:t>
            </a:r>
            <a:endParaRPr sz="1400" b="1" dirty="0">
              <a:latin typeface="Times New Roman" panose="02020603050405020304" pitchFamily="18" charset="0"/>
              <a:cs typeface="Times New Roman" panose="02020603050405020304" pitchFamily="18" charset="0"/>
            </a:endParaRPr>
          </a:p>
          <a:p>
            <a:pPr marL="800100">
              <a:lnSpc>
                <a:spcPct val="100000"/>
              </a:lnSpc>
              <a:spcBef>
                <a:spcPts val="25"/>
              </a:spcBef>
            </a:pPr>
            <a:r>
              <a:rPr sz="1400" b="1" spc="-10" dirty="0" smtClean="0">
                <a:latin typeface="Times New Roman" panose="02020603050405020304" pitchFamily="18" charset="0"/>
                <a:cs typeface="Times New Roman" panose="02020603050405020304" pitchFamily="18" charset="0"/>
              </a:rPr>
              <a:t>}</a:t>
            </a:r>
            <a:endParaRPr sz="1400" b="1" dirty="0">
              <a:latin typeface="Times New Roman" panose="02020603050405020304" pitchFamily="18" charset="0"/>
              <a:cs typeface="Times New Roman" panose="02020603050405020304" pitchFamily="18" charset="0"/>
            </a:endParaRPr>
          </a:p>
          <a:p>
            <a:pPr marL="800100">
              <a:lnSpc>
                <a:spcPct val="100000"/>
              </a:lnSpc>
              <a:spcBef>
                <a:spcPts val="20"/>
              </a:spcBef>
            </a:pPr>
            <a:r>
              <a:rPr sz="1400" b="1" spc="-5" dirty="0" smtClean="0">
                <a:solidFill>
                  <a:srgbClr val="AF00DB"/>
                </a:solidFill>
                <a:latin typeface="Times New Roman" panose="02020603050405020304" pitchFamily="18" charset="0"/>
                <a:cs typeface="Times New Roman" panose="02020603050405020304" pitchFamily="18" charset="0"/>
              </a:rPr>
              <a:t>els</a:t>
            </a:r>
            <a:r>
              <a:rPr sz="1400" b="1" spc="-10" dirty="0" smtClean="0">
                <a:solidFill>
                  <a:srgbClr val="AF00DB"/>
                </a:solidFill>
                <a:latin typeface="Times New Roman" panose="02020603050405020304" pitchFamily="18" charset="0"/>
                <a:cs typeface="Times New Roman" panose="02020603050405020304" pitchFamily="18" charset="0"/>
              </a:rPr>
              <a:t>e</a:t>
            </a:r>
            <a:r>
              <a:rPr sz="1400" b="1" spc="10" dirty="0" smtClean="0">
                <a:solidFill>
                  <a:srgbClr val="AF00DB"/>
                </a:solidFill>
                <a:latin typeface="Times New Roman" panose="02020603050405020304" pitchFamily="18" charset="0"/>
                <a:cs typeface="Times New Roman" panose="02020603050405020304" pitchFamily="18" charset="0"/>
              </a:rPr>
              <a:t> </a:t>
            </a:r>
            <a:r>
              <a:rPr sz="1400" b="1" spc="-5" dirty="0" smtClean="0">
                <a:solidFill>
                  <a:srgbClr val="AF00DB"/>
                </a:solidFill>
                <a:latin typeface="Times New Roman" panose="02020603050405020304" pitchFamily="18" charset="0"/>
                <a:cs typeface="Times New Roman" panose="02020603050405020304" pitchFamily="18" charset="0"/>
              </a:rPr>
              <a:t>i</a:t>
            </a:r>
            <a:r>
              <a:rPr sz="1400" b="1" spc="-10" dirty="0" smtClean="0">
                <a:solidFill>
                  <a:srgbClr val="AF00DB"/>
                </a:solidFill>
                <a:latin typeface="Times New Roman" panose="02020603050405020304" pitchFamily="18" charset="0"/>
                <a:cs typeface="Times New Roman" panose="02020603050405020304" pitchFamily="18" charset="0"/>
              </a:rPr>
              <a:t>f</a:t>
            </a:r>
            <a:r>
              <a:rPr sz="1400" b="1" spc="10" dirty="0" smtClean="0">
                <a:solidFill>
                  <a:srgbClr val="AF00DB"/>
                </a:solidFill>
                <a:latin typeface="Times New Roman" panose="02020603050405020304" pitchFamily="18" charset="0"/>
                <a:cs typeface="Times New Roman" panose="02020603050405020304" pitchFamily="18" charset="0"/>
              </a:rPr>
              <a:t> </a:t>
            </a:r>
            <a:r>
              <a:rPr sz="1400" b="1" spc="-5" dirty="0" smtClean="0">
                <a:latin typeface="Times New Roman" panose="02020603050405020304" pitchFamily="18" charset="0"/>
                <a:cs typeface="Times New Roman" panose="02020603050405020304" pitchFamily="18" charset="0"/>
              </a:rPr>
              <a:t>(</a:t>
            </a:r>
            <a:r>
              <a:rPr sz="1400" b="1" spc="-10" dirty="0" smtClean="0">
                <a:latin typeface="Times New Roman" panose="02020603050405020304" pitchFamily="18" charset="0"/>
                <a:cs typeface="Times New Roman" panose="02020603050405020304" pitchFamily="18" charset="0"/>
              </a:rPr>
              <a:t>c</a:t>
            </a:r>
            <a:r>
              <a:rPr sz="1400" b="1" spc="10" dirty="0" smtClean="0">
                <a:latin typeface="Times New Roman" panose="02020603050405020304" pitchFamily="18" charset="0"/>
                <a:cs typeface="Times New Roman" panose="02020603050405020304" pitchFamily="18" charset="0"/>
              </a:rPr>
              <a:t> </a:t>
            </a:r>
            <a:r>
              <a:rPr sz="1400" b="1" spc="-5" dirty="0" smtClean="0">
                <a:latin typeface="Times New Roman" panose="02020603050405020304" pitchFamily="18" charset="0"/>
                <a:cs typeface="Times New Roman" panose="02020603050405020304" pitchFamily="18" charset="0"/>
              </a:rPr>
              <a:t>=</a:t>
            </a:r>
            <a:r>
              <a:rPr sz="1400" b="1" spc="-10" dirty="0" smtClean="0">
                <a:latin typeface="Times New Roman" panose="02020603050405020304" pitchFamily="18" charset="0"/>
                <a:cs typeface="Times New Roman" panose="02020603050405020304" pitchFamily="18" charset="0"/>
              </a:rPr>
              <a:t>=</a:t>
            </a:r>
            <a:r>
              <a:rPr sz="1400" b="1" spc="10" dirty="0" smtClean="0">
                <a:latin typeface="Times New Roman" panose="02020603050405020304" pitchFamily="18" charset="0"/>
                <a:cs typeface="Times New Roman" panose="02020603050405020304" pitchFamily="18" charset="0"/>
              </a:rPr>
              <a:t> </a:t>
            </a:r>
            <a:r>
              <a:rPr sz="1400" b="1" spc="-5" dirty="0" smtClean="0">
                <a:solidFill>
                  <a:srgbClr val="A31515"/>
                </a:solidFill>
                <a:latin typeface="Times New Roman" panose="02020603050405020304" pitchFamily="18" charset="0"/>
                <a:cs typeface="Times New Roman" panose="02020603050405020304" pitchFamily="18" charset="0"/>
              </a:rPr>
              <a:t>']'</a:t>
            </a:r>
            <a:r>
              <a:rPr sz="1400" b="1" spc="-10" dirty="0" smtClean="0">
                <a:latin typeface="Times New Roman" panose="02020603050405020304" pitchFamily="18" charset="0"/>
                <a:cs typeface="Times New Roman" panose="02020603050405020304" pitchFamily="18" charset="0"/>
              </a:rPr>
              <a:t>)</a:t>
            </a:r>
            <a:endParaRPr sz="1400" b="1" dirty="0">
              <a:latin typeface="Times New Roman" panose="02020603050405020304" pitchFamily="18" charset="0"/>
              <a:cs typeface="Times New Roman" panose="02020603050405020304" pitchFamily="18" charset="0"/>
            </a:endParaRPr>
          </a:p>
          <a:p>
            <a:pPr marL="1193800">
              <a:lnSpc>
                <a:spcPts val="1585"/>
              </a:lnSpc>
            </a:pPr>
            <a:r>
              <a:rPr sz="1400" b="1" spc="-5" dirty="0" smtClean="0">
                <a:solidFill>
                  <a:srgbClr val="AF00DB"/>
                </a:solidFill>
                <a:latin typeface="Times New Roman" panose="02020603050405020304" pitchFamily="18" charset="0"/>
                <a:cs typeface="Times New Roman" panose="02020603050405020304" pitchFamily="18" charset="0"/>
              </a:rPr>
              <a:t>retur</a:t>
            </a:r>
            <a:r>
              <a:rPr sz="1400" b="1" spc="-10" dirty="0" smtClean="0">
                <a:solidFill>
                  <a:srgbClr val="AF00DB"/>
                </a:solidFill>
                <a:latin typeface="Times New Roman" panose="02020603050405020304" pitchFamily="18" charset="0"/>
                <a:cs typeface="Times New Roman" panose="02020603050405020304" pitchFamily="18" charset="0"/>
              </a:rPr>
              <a:t>n</a:t>
            </a:r>
            <a:r>
              <a:rPr sz="1400" b="1" spc="10" dirty="0" smtClean="0">
                <a:solidFill>
                  <a:srgbClr val="AF00DB"/>
                </a:solidFill>
                <a:latin typeface="Times New Roman" panose="02020603050405020304" pitchFamily="18" charset="0"/>
                <a:cs typeface="Times New Roman" panose="02020603050405020304" pitchFamily="18" charset="0"/>
              </a:rPr>
              <a:t> </a:t>
            </a:r>
            <a:r>
              <a:rPr sz="1400" b="1" spc="-5" dirty="0" smtClean="0">
                <a:latin typeface="Times New Roman" panose="02020603050405020304" pitchFamily="18" charset="0"/>
                <a:cs typeface="Times New Roman" panose="02020603050405020304" pitchFamily="18" charset="0"/>
              </a:rPr>
              <a:t>s</a:t>
            </a:r>
            <a:r>
              <a:rPr sz="1400" b="1" spc="-10" dirty="0" smtClean="0">
                <a:latin typeface="Times New Roman" panose="02020603050405020304" pitchFamily="18" charset="0"/>
                <a:cs typeface="Times New Roman" panose="02020603050405020304" pitchFamily="18" charset="0"/>
              </a:rPr>
              <a:t>;</a:t>
            </a:r>
            <a:r>
              <a:rPr sz="1400" b="1" spc="10" dirty="0" smtClean="0">
                <a:latin typeface="Times New Roman" panose="02020603050405020304" pitchFamily="18" charset="0"/>
                <a:cs typeface="Times New Roman" panose="02020603050405020304" pitchFamily="18" charset="0"/>
              </a:rPr>
              <a:t> </a:t>
            </a:r>
            <a:r>
              <a:rPr sz="1400" b="1" spc="-5" dirty="0" smtClean="0">
                <a:solidFill>
                  <a:srgbClr val="008000"/>
                </a:solidFill>
                <a:latin typeface="Times New Roman" panose="02020603050405020304" pitchFamily="18" charset="0"/>
                <a:cs typeface="Times New Roman" panose="02020603050405020304" pitchFamily="18" charset="0"/>
              </a:rPr>
              <a:t>/</a:t>
            </a:r>
            <a:r>
              <a:rPr sz="1400" b="1" spc="-10" dirty="0" smtClean="0">
                <a:solidFill>
                  <a:srgbClr val="008000"/>
                </a:solidFill>
                <a:latin typeface="Times New Roman" panose="02020603050405020304" pitchFamily="18" charset="0"/>
                <a:cs typeface="Times New Roman" panose="02020603050405020304" pitchFamily="18" charset="0"/>
              </a:rPr>
              <a:t>/</a:t>
            </a:r>
            <a:r>
              <a:rPr sz="1400" b="1" spc="10" dirty="0" smtClean="0">
                <a:solidFill>
                  <a:srgbClr val="008000"/>
                </a:solidFill>
                <a:latin typeface="Times New Roman" panose="02020603050405020304" pitchFamily="18" charset="0"/>
                <a:cs typeface="Times New Roman" panose="02020603050405020304" pitchFamily="18" charset="0"/>
              </a:rPr>
              <a:t> </a:t>
            </a:r>
            <a:r>
              <a:rPr sz="1400" b="1" spc="0" dirty="0" smtClean="0">
                <a:solidFill>
                  <a:srgbClr val="008000"/>
                </a:solidFill>
                <a:latin typeface="Times New Roman" panose="02020603050405020304" pitchFamily="18" charset="0"/>
                <a:cs typeface="Times New Roman" panose="02020603050405020304" pitchFamily="18" charset="0"/>
              </a:rPr>
              <a:t>压缩区结束，返回已经处理好的</a:t>
            </a:r>
            <a:r>
              <a:rPr sz="1400" b="1" spc="-10" dirty="0" smtClean="0">
                <a:solidFill>
                  <a:srgbClr val="008000"/>
                </a:solidFill>
                <a:latin typeface="Times New Roman" panose="02020603050405020304" pitchFamily="18" charset="0"/>
                <a:cs typeface="Times New Roman" panose="02020603050405020304" pitchFamily="18" charset="0"/>
              </a:rPr>
              <a:t>X</a:t>
            </a:r>
            <a:endParaRPr sz="1400" b="1" dirty="0">
              <a:latin typeface="Times New Roman" panose="02020603050405020304" pitchFamily="18" charset="0"/>
              <a:cs typeface="Times New Roman" panose="02020603050405020304" pitchFamily="18" charset="0"/>
            </a:endParaRPr>
          </a:p>
          <a:p>
            <a:pPr marL="800100">
              <a:lnSpc>
                <a:spcPct val="100000"/>
              </a:lnSpc>
              <a:spcBef>
                <a:spcPts val="25"/>
              </a:spcBef>
            </a:pPr>
            <a:r>
              <a:rPr sz="1400" b="1" spc="-5" dirty="0" smtClean="0">
                <a:solidFill>
                  <a:srgbClr val="AF00DB"/>
                </a:solidFill>
                <a:latin typeface="Times New Roman" panose="02020603050405020304" pitchFamily="18" charset="0"/>
                <a:cs typeface="Times New Roman" panose="02020603050405020304" pitchFamily="18" charset="0"/>
              </a:rPr>
              <a:t>els</a:t>
            </a:r>
            <a:r>
              <a:rPr sz="1400" b="1" spc="-10" dirty="0" smtClean="0">
                <a:solidFill>
                  <a:srgbClr val="AF00DB"/>
                </a:solidFill>
                <a:latin typeface="Times New Roman" panose="02020603050405020304" pitchFamily="18" charset="0"/>
                <a:cs typeface="Times New Roman" panose="02020603050405020304" pitchFamily="18" charset="0"/>
              </a:rPr>
              <a:t>e</a:t>
            </a:r>
            <a:r>
              <a:rPr sz="1400" b="1" spc="10" dirty="0" smtClean="0">
                <a:solidFill>
                  <a:srgbClr val="AF00DB"/>
                </a:solidFill>
                <a:latin typeface="Times New Roman" panose="02020603050405020304" pitchFamily="18" charset="0"/>
                <a:cs typeface="Times New Roman" panose="02020603050405020304" pitchFamily="18" charset="0"/>
              </a:rPr>
              <a:t> </a:t>
            </a:r>
            <a:r>
              <a:rPr sz="1400" b="1" spc="-10" dirty="0" smtClean="0">
                <a:latin typeface="Times New Roman" panose="02020603050405020304" pitchFamily="18" charset="0"/>
                <a:cs typeface="Times New Roman" panose="02020603050405020304" pitchFamily="18" charset="0"/>
              </a:rPr>
              <a:t>s</a:t>
            </a:r>
            <a:r>
              <a:rPr sz="1400" b="1" spc="10" dirty="0" smtClean="0">
                <a:latin typeface="Times New Roman" panose="02020603050405020304" pitchFamily="18" charset="0"/>
                <a:cs typeface="Times New Roman" panose="02020603050405020304" pitchFamily="18" charset="0"/>
              </a:rPr>
              <a:t> </a:t>
            </a:r>
            <a:r>
              <a:rPr sz="1400" b="1" spc="-5" dirty="0" smtClean="0">
                <a:latin typeface="Times New Roman" panose="02020603050405020304" pitchFamily="18" charset="0"/>
                <a:cs typeface="Times New Roman" panose="02020603050405020304" pitchFamily="18" charset="0"/>
              </a:rPr>
              <a:t>+</a:t>
            </a:r>
            <a:r>
              <a:rPr sz="1400" b="1" spc="-10" dirty="0" smtClean="0">
                <a:latin typeface="Times New Roman" panose="02020603050405020304" pitchFamily="18" charset="0"/>
                <a:cs typeface="Times New Roman" panose="02020603050405020304" pitchFamily="18" charset="0"/>
              </a:rPr>
              <a:t>=</a:t>
            </a:r>
            <a:r>
              <a:rPr sz="1400" b="1" spc="10" dirty="0" smtClean="0">
                <a:latin typeface="Times New Roman" panose="02020603050405020304" pitchFamily="18" charset="0"/>
                <a:cs typeface="Times New Roman" panose="02020603050405020304" pitchFamily="18" charset="0"/>
              </a:rPr>
              <a:t> </a:t>
            </a:r>
            <a:r>
              <a:rPr sz="1400" b="1" spc="-5" dirty="0" smtClean="0">
                <a:latin typeface="Times New Roman" panose="02020603050405020304" pitchFamily="18" charset="0"/>
                <a:cs typeface="Times New Roman" panose="02020603050405020304" pitchFamily="18" charset="0"/>
              </a:rPr>
              <a:t>c</a:t>
            </a:r>
            <a:r>
              <a:rPr sz="1400" b="1" spc="-10" dirty="0" smtClean="0">
                <a:latin typeface="Times New Roman" panose="02020603050405020304" pitchFamily="18" charset="0"/>
                <a:cs typeface="Times New Roman" panose="02020603050405020304" pitchFamily="18" charset="0"/>
              </a:rPr>
              <a:t>;</a:t>
            </a:r>
            <a:r>
              <a:rPr sz="1400" b="1" spc="10" dirty="0" smtClean="0">
                <a:latin typeface="Times New Roman" panose="02020603050405020304" pitchFamily="18" charset="0"/>
                <a:cs typeface="Times New Roman" panose="02020603050405020304" pitchFamily="18" charset="0"/>
              </a:rPr>
              <a:t> </a:t>
            </a:r>
            <a:r>
              <a:rPr sz="1400" b="1" spc="-5" dirty="0" smtClean="0">
                <a:solidFill>
                  <a:srgbClr val="008000"/>
                </a:solidFill>
                <a:latin typeface="Times New Roman" panose="02020603050405020304" pitchFamily="18" charset="0"/>
                <a:cs typeface="Times New Roman" panose="02020603050405020304" pitchFamily="18" charset="0"/>
              </a:rPr>
              <a:t>/</a:t>
            </a:r>
            <a:r>
              <a:rPr sz="1400" b="1" spc="-10" dirty="0" smtClean="0">
                <a:solidFill>
                  <a:srgbClr val="008000"/>
                </a:solidFill>
                <a:latin typeface="Times New Roman" panose="02020603050405020304" pitchFamily="18" charset="0"/>
                <a:cs typeface="Times New Roman" panose="02020603050405020304" pitchFamily="18" charset="0"/>
              </a:rPr>
              <a:t>/</a:t>
            </a:r>
            <a:r>
              <a:rPr sz="1400" b="1" spc="10" dirty="0" smtClean="0">
                <a:solidFill>
                  <a:srgbClr val="008000"/>
                </a:solidFill>
                <a:latin typeface="Times New Roman" panose="02020603050405020304" pitchFamily="18" charset="0"/>
                <a:cs typeface="Times New Roman" panose="02020603050405020304" pitchFamily="18" charset="0"/>
              </a:rPr>
              <a:t> </a:t>
            </a:r>
            <a:r>
              <a:rPr sz="1400" b="1" spc="0" dirty="0" smtClean="0">
                <a:solidFill>
                  <a:srgbClr val="008000"/>
                </a:solidFill>
                <a:latin typeface="Times New Roman" panose="02020603050405020304" pitchFamily="18" charset="0"/>
                <a:cs typeface="Times New Roman" panose="02020603050405020304" pitchFamily="18" charset="0"/>
              </a:rPr>
              <a:t>如果不是</a:t>
            </a:r>
            <a:r>
              <a:rPr sz="1400" b="1" spc="-5" dirty="0" smtClean="0">
                <a:solidFill>
                  <a:srgbClr val="008000"/>
                </a:solidFill>
                <a:latin typeface="Times New Roman" panose="02020603050405020304" pitchFamily="18" charset="0"/>
                <a:cs typeface="Times New Roman" panose="02020603050405020304" pitchFamily="18" charset="0"/>
              </a:rPr>
              <a:t>'['</a:t>
            </a:r>
            <a:r>
              <a:rPr sz="1400" b="1" spc="0" dirty="0" smtClean="0">
                <a:solidFill>
                  <a:srgbClr val="008000"/>
                </a:solidFill>
                <a:latin typeface="Times New Roman" panose="02020603050405020304" pitchFamily="18" charset="0"/>
                <a:cs typeface="Times New Roman" panose="02020603050405020304" pitchFamily="18" charset="0"/>
              </a:rPr>
              <a:t>和</a:t>
            </a:r>
            <a:r>
              <a:rPr sz="1400" b="1" spc="-5" dirty="0" smtClean="0">
                <a:solidFill>
                  <a:srgbClr val="008000"/>
                </a:solidFill>
                <a:latin typeface="Times New Roman" panose="02020603050405020304" pitchFamily="18" charset="0"/>
                <a:cs typeface="Times New Roman" panose="02020603050405020304" pitchFamily="18" charset="0"/>
              </a:rPr>
              <a:t>']'</a:t>
            </a:r>
            <a:r>
              <a:rPr sz="1400" b="1" spc="0" dirty="0" smtClean="0">
                <a:solidFill>
                  <a:srgbClr val="008000"/>
                </a:solidFill>
                <a:latin typeface="Times New Roman" panose="02020603050405020304" pitchFamily="18" charset="0"/>
                <a:cs typeface="Times New Roman" panose="02020603050405020304" pitchFamily="18" charset="0"/>
              </a:rPr>
              <a:t>，那还是</a:t>
            </a:r>
            <a:r>
              <a:rPr sz="1400" b="1" spc="-5" dirty="0" smtClean="0">
                <a:solidFill>
                  <a:srgbClr val="008000"/>
                </a:solidFill>
                <a:latin typeface="Times New Roman" panose="02020603050405020304" pitchFamily="18" charset="0"/>
                <a:cs typeface="Times New Roman" panose="02020603050405020304" pitchFamily="18" charset="0"/>
              </a:rPr>
              <a:t>X</a:t>
            </a:r>
            <a:r>
              <a:rPr sz="1400" b="1" spc="0" dirty="0" smtClean="0">
                <a:solidFill>
                  <a:srgbClr val="008000"/>
                </a:solidFill>
                <a:latin typeface="Times New Roman" panose="02020603050405020304" pitchFamily="18" charset="0"/>
                <a:cs typeface="Times New Roman" panose="02020603050405020304" pitchFamily="18" charset="0"/>
              </a:rPr>
              <a:t>的字符，加进去即可</a:t>
            </a:r>
            <a:endParaRPr sz="1400" b="1" dirty="0">
              <a:latin typeface="Times New Roman" panose="02020603050405020304" pitchFamily="18" charset="0"/>
              <a:cs typeface="Times New Roman" panose="02020603050405020304" pitchFamily="18" charset="0"/>
            </a:endParaRPr>
          </a:p>
          <a:p>
            <a:pPr marL="406400">
              <a:lnSpc>
                <a:spcPct val="100000"/>
              </a:lnSpc>
              <a:spcBef>
                <a:spcPts val="20"/>
              </a:spcBef>
            </a:pPr>
            <a:r>
              <a:rPr sz="1400" b="1" spc="-10" dirty="0" smtClean="0">
                <a:latin typeface="Times New Roman" panose="02020603050405020304" pitchFamily="18" charset="0"/>
                <a:cs typeface="Times New Roman" panose="02020603050405020304" pitchFamily="18" charset="0"/>
              </a:rPr>
              <a:t>}</a:t>
            </a:r>
            <a:endParaRPr sz="1400" b="1" dirty="0">
              <a:latin typeface="Times New Roman" panose="02020603050405020304" pitchFamily="18" charset="0"/>
              <a:cs typeface="Times New Roman" panose="02020603050405020304" pitchFamily="18" charset="0"/>
            </a:endParaRPr>
          </a:p>
          <a:p>
            <a:pPr marL="406400">
              <a:lnSpc>
                <a:spcPct val="100000"/>
              </a:lnSpc>
              <a:spcBef>
                <a:spcPts val="25"/>
              </a:spcBef>
            </a:pPr>
            <a:r>
              <a:rPr sz="1400" b="1" spc="-5" dirty="0" smtClean="0">
                <a:solidFill>
                  <a:srgbClr val="AF00DB"/>
                </a:solidFill>
                <a:latin typeface="Times New Roman" panose="02020603050405020304" pitchFamily="18" charset="0"/>
                <a:cs typeface="Times New Roman" panose="02020603050405020304" pitchFamily="18" charset="0"/>
              </a:rPr>
              <a:t>retur</a:t>
            </a:r>
            <a:r>
              <a:rPr sz="1400" b="1" spc="-10" dirty="0" smtClean="0">
                <a:solidFill>
                  <a:srgbClr val="AF00DB"/>
                </a:solidFill>
                <a:latin typeface="Times New Roman" panose="02020603050405020304" pitchFamily="18" charset="0"/>
                <a:cs typeface="Times New Roman" panose="02020603050405020304" pitchFamily="18" charset="0"/>
              </a:rPr>
              <a:t>n</a:t>
            </a:r>
            <a:r>
              <a:rPr sz="1400" b="1" spc="10" dirty="0" smtClean="0">
                <a:solidFill>
                  <a:srgbClr val="AF00DB"/>
                </a:solidFill>
                <a:latin typeface="Times New Roman" panose="02020603050405020304" pitchFamily="18" charset="0"/>
                <a:cs typeface="Times New Roman" panose="02020603050405020304" pitchFamily="18" charset="0"/>
              </a:rPr>
              <a:t> </a:t>
            </a:r>
            <a:r>
              <a:rPr sz="1400" b="1" spc="-5" dirty="0" smtClean="0">
                <a:latin typeface="Times New Roman" panose="02020603050405020304" pitchFamily="18" charset="0"/>
                <a:cs typeface="Times New Roman" panose="02020603050405020304" pitchFamily="18" charset="0"/>
              </a:rPr>
              <a:t>s;</a:t>
            </a:r>
            <a:endParaRPr sz="1400" b="1" dirty="0">
              <a:latin typeface="Times New Roman" panose="02020603050405020304" pitchFamily="18" charset="0"/>
              <a:cs typeface="Times New Roman" panose="02020603050405020304" pitchFamily="18" charset="0"/>
            </a:endParaRPr>
          </a:p>
          <a:p>
            <a:pPr marL="12700">
              <a:lnSpc>
                <a:spcPct val="100000"/>
              </a:lnSpc>
              <a:spcBef>
                <a:spcPts val="25"/>
              </a:spcBef>
            </a:pPr>
            <a:r>
              <a:rPr sz="1400" b="1" spc="-10" dirty="0" smtClean="0">
                <a:latin typeface="Times New Roman" panose="02020603050405020304" pitchFamily="18" charset="0"/>
                <a:cs typeface="Times New Roman" panose="02020603050405020304" pitchFamily="18" charset="0"/>
              </a:rPr>
              <a:t>}</a:t>
            </a:r>
            <a:endParaRPr sz="1400" b="1" dirty="0">
              <a:latin typeface="Times New Roman" panose="02020603050405020304" pitchFamily="18" charset="0"/>
              <a:cs typeface="Times New Roman" panose="02020603050405020304" pitchFamily="18" charset="0"/>
            </a:endParaRPr>
          </a:p>
          <a:p>
            <a:pPr marL="12700">
              <a:lnSpc>
                <a:spcPts val="1585"/>
              </a:lnSpc>
            </a:pPr>
            <a:r>
              <a:rPr sz="1400" b="1" spc="-5" dirty="0" smtClean="0">
                <a:solidFill>
                  <a:srgbClr val="0000FF"/>
                </a:solidFill>
                <a:latin typeface="Times New Roman" panose="02020603050405020304" pitchFamily="18" charset="0"/>
                <a:cs typeface="Times New Roman" panose="02020603050405020304" pitchFamily="18" charset="0"/>
              </a:rPr>
              <a:t>in</a:t>
            </a:r>
            <a:r>
              <a:rPr sz="1400" b="1" spc="-10" dirty="0" smtClean="0">
                <a:solidFill>
                  <a:srgbClr val="0000FF"/>
                </a:solidFill>
                <a:latin typeface="Times New Roman" panose="02020603050405020304" pitchFamily="18" charset="0"/>
                <a:cs typeface="Times New Roman" panose="02020603050405020304" pitchFamily="18" charset="0"/>
              </a:rPr>
              <a:t>t</a:t>
            </a:r>
            <a:r>
              <a:rPr sz="1400" b="1" spc="10" dirty="0" smtClean="0">
                <a:solidFill>
                  <a:srgbClr val="0000FF"/>
                </a:solidFill>
                <a:latin typeface="Times New Roman" panose="02020603050405020304" pitchFamily="18" charset="0"/>
                <a:cs typeface="Times New Roman" panose="02020603050405020304" pitchFamily="18" charset="0"/>
              </a:rPr>
              <a:t> </a:t>
            </a:r>
            <a:r>
              <a:rPr sz="1400" b="1" spc="-5" dirty="0" smtClean="0">
                <a:solidFill>
                  <a:srgbClr val="795E26"/>
                </a:solidFill>
                <a:latin typeface="Times New Roman" panose="02020603050405020304" pitchFamily="18" charset="0"/>
                <a:cs typeface="Times New Roman" panose="02020603050405020304" pitchFamily="18" charset="0"/>
              </a:rPr>
              <a:t>main</a:t>
            </a:r>
            <a:r>
              <a:rPr sz="1400" b="1" spc="-5" dirty="0" smtClean="0">
                <a:latin typeface="Times New Roman" panose="02020603050405020304" pitchFamily="18" charset="0"/>
                <a:cs typeface="Times New Roman" panose="02020603050405020304" pitchFamily="18" charset="0"/>
              </a:rPr>
              <a:t>(</a:t>
            </a:r>
            <a:r>
              <a:rPr sz="1400" b="1" spc="-10" dirty="0" smtClean="0">
                <a:latin typeface="Times New Roman" panose="02020603050405020304" pitchFamily="18" charset="0"/>
                <a:cs typeface="Times New Roman" panose="02020603050405020304" pitchFamily="18" charset="0"/>
              </a:rPr>
              <a:t>)</a:t>
            </a:r>
            <a:r>
              <a:rPr sz="1400" b="1" spc="10" dirty="0" smtClean="0">
                <a:latin typeface="Times New Roman" panose="02020603050405020304" pitchFamily="18" charset="0"/>
                <a:cs typeface="Times New Roman" panose="02020603050405020304" pitchFamily="18" charset="0"/>
              </a:rPr>
              <a:t> </a:t>
            </a:r>
            <a:r>
              <a:rPr sz="1400" b="1" spc="-10" dirty="0" smtClean="0">
                <a:latin typeface="Times New Roman" panose="02020603050405020304" pitchFamily="18" charset="0"/>
                <a:cs typeface="Times New Roman" panose="02020603050405020304" pitchFamily="18" charset="0"/>
              </a:rPr>
              <a:t>{</a:t>
            </a:r>
            <a:endParaRPr sz="1400" b="1" dirty="0">
              <a:latin typeface="Times New Roman" panose="02020603050405020304" pitchFamily="18" charset="0"/>
              <a:cs typeface="Times New Roman" panose="02020603050405020304" pitchFamily="18" charset="0"/>
            </a:endParaRPr>
          </a:p>
          <a:p>
            <a:pPr marL="406400">
              <a:lnSpc>
                <a:spcPct val="100000"/>
              </a:lnSpc>
              <a:spcBef>
                <a:spcPts val="20"/>
              </a:spcBef>
            </a:pPr>
            <a:r>
              <a:rPr sz="1400" b="1" spc="-5" dirty="0" smtClean="0">
                <a:latin typeface="Times New Roman" panose="02020603050405020304" pitchFamily="18" charset="0"/>
                <a:cs typeface="Times New Roman" panose="02020603050405020304" pitchFamily="18" charset="0"/>
              </a:rPr>
              <a:t>cou</a:t>
            </a:r>
            <a:r>
              <a:rPr sz="1400" b="1" spc="-10" dirty="0" smtClean="0">
                <a:latin typeface="Times New Roman" panose="02020603050405020304" pitchFamily="18" charset="0"/>
                <a:cs typeface="Times New Roman" panose="02020603050405020304" pitchFamily="18" charset="0"/>
              </a:rPr>
              <a:t>t</a:t>
            </a:r>
            <a:r>
              <a:rPr sz="1400" b="1" spc="10" dirty="0" smtClean="0">
                <a:latin typeface="Times New Roman" panose="02020603050405020304" pitchFamily="18" charset="0"/>
                <a:cs typeface="Times New Roman" panose="02020603050405020304" pitchFamily="18" charset="0"/>
              </a:rPr>
              <a:t> </a:t>
            </a:r>
            <a:r>
              <a:rPr sz="1400" b="1" spc="-5" dirty="0" smtClean="0">
                <a:latin typeface="Times New Roman" panose="02020603050405020304" pitchFamily="18" charset="0"/>
                <a:cs typeface="Times New Roman" panose="02020603050405020304" pitchFamily="18" charset="0"/>
              </a:rPr>
              <a:t>&lt;</a:t>
            </a:r>
            <a:r>
              <a:rPr sz="1400" b="1" spc="-10" dirty="0" smtClean="0">
                <a:latin typeface="Times New Roman" panose="02020603050405020304" pitchFamily="18" charset="0"/>
                <a:cs typeface="Times New Roman" panose="02020603050405020304" pitchFamily="18" charset="0"/>
              </a:rPr>
              <a:t>&lt;</a:t>
            </a:r>
            <a:r>
              <a:rPr sz="1400" b="1" spc="10" dirty="0" smtClean="0">
                <a:latin typeface="Times New Roman" panose="02020603050405020304" pitchFamily="18" charset="0"/>
                <a:cs typeface="Times New Roman" panose="02020603050405020304" pitchFamily="18" charset="0"/>
              </a:rPr>
              <a:t> </a:t>
            </a:r>
            <a:r>
              <a:rPr sz="1400" b="1" spc="-5" dirty="0" smtClean="0">
                <a:solidFill>
                  <a:srgbClr val="795E26"/>
                </a:solidFill>
                <a:latin typeface="Times New Roman" panose="02020603050405020304" pitchFamily="18" charset="0"/>
                <a:cs typeface="Times New Roman" panose="02020603050405020304" pitchFamily="18" charset="0"/>
              </a:rPr>
              <a:t>expand</a:t>
            </a:r>
            <a:r>
              <a:rPr sz="1400" b="1" spc="-5" dirty="0" smtClean="0">
                <a:latin typeface="Times New Roman" panose="02020603050405020304" pitchFamily="18" charset="0"/>
                <a:cs typeface="Times New Roman" panose="02020603050405020304" pitchFamily="18" charset="0"/>
              </a:rPr>
              <a:t>();</a:t>
            </a:r>
            <a:endParaRPr sz="1400" b="1" dirty="0">
              <a:latin typeface="Times New Roman" panose="02020603050405020304" pitchFamily="18" charset="0"/>
              <a:cs typeface="Times New Roman" panose="02020603050405020304" pitchFamily="18" charset="0"/>
            </a:endParaRPr>
          </a:p>
          <a:p>
            <a:pPr marL="406400">
              <a:lnSpc>
                <a:spcPct val="100000"/>
              </a:lnSpc>
              <a:spcBef>
                <a:spcPts val="25"/>
              </a:spcBef>
            </a:pPr>
            <a:r>
              <a:rPr sz="1400" b="1" spc="-5" dirty="0" smtClean="0">
                <a:solidFill>
                  <a:srgbClr val="AF00DB"/>
                </a:solidFill>
                <a:latin typeface="Times New Roman" panose="02020603050405020304" pitchFamily="18" charset="0"/>
                <a:cs typeface="Times New Roman" panose="02020603050405020304" pitchFamily="18" charset="0"/>
              </a:rPr>
              <a:t>retur</a:t>
            </a:r>
            <a:r>
              <a:rPr sz="1400" b="1" spc="-10" dirty="0" smtClean="0">
                <a:solidFill>
                  <a:srgbClr val="AF00DB"/>
                </a:solidFill>
                <a:latin typeface="Times New Roman" panose="02020603050405020304" pitchFamily="18" charset="0"/>
                <a:cs typeface="Times New Roman" panose="02020603050405020304" pitchFamily="18" charset="0"/>
              </a:rPr>
              <a:t>n</a:t>
            </a:r>
            <a:r>
              <a:rPr sz="1400" b="1" spc="10" dirty="0" smtClean="0">
                <a:solidFill>
                  <a:srgbClr val="AF00DB"/>
                </a:solidFill>
                <a:latin typeface="Times New Roman" panose="02020603050405020304" pitchFamily="18" charset="0"/>
                <a:cs typeface="Times New Roman" panose="02020603050405020304" pitchFamily="18" charset="0"/>
              </a:rPr>
              <a:t> </a:t>
            </a:r>
            <a:r>
              <a:rPr sz="1400" b="1" spc="-5" dirty="0" smtClean="0">
                <a:solidFill>
                  <a:srgbClr val="098658"/>
                </a:solidFill>
                <a:latin typeface="Times New Roman" panose="02020603050405020304" pitchFamily="18" charset="0"/>
                <a:cs typeface="Times New Roman" panose="02020603050405020304" pitchFamily="18" charset="0"/>
              </a:rPr>
              <a:t>0</a:t>
            </a:r>
            <a:r>
              <a:rPr sz="1400" b="1" spc="-10" dirty="0" smtClean="0">
                <a:latin typeface="Times New Roman" panose="02020603050405020304" pitchFamily="18" charset="0"/>
                <a:cs typeface="Times New Roman" panose="02020603050405020304" pitchFamily="18" charset="0"/>
              </a:rPr>
              <a:t>;</a:t>
            </a:r>
            <a:endParaRPr sz="1400" b="1" dirty="0">
              <a:latin typeface="Times New Roman" panose="02020603050405020304" pitchFamily="18" charset="0"/>
              <a:cs typeface="Times New Roman" panose="02020603050405020304" pitchFamily="18" charset="0"/>
            </a:endParaRPr>
          </a:p>
          <a:p>
            <a:pPr marL="12700">
              <a:lnSpc>
                <a:spcPct val="100000"/>
              </a:lnSpc>
              <a:spcBef>
                <a:spcPts val="20"/>
              </a:spcBef>
            </a:pPr>
            <a:r>
              <a:rPr sz="1400" b="1" spc="-10" dirty="0" smtClean="0">
                <a:latin typeface="Times New Roman" panose="02020603050405020304" pitchFamily="18" charset="0"/>
                <a:cs typeface="Times New Roman" panose="02020603050405020304" pitchFamily="18" charset="0"/>
              </a:rPr>
              <a:t>}</a:t>
            </a:r>
            <a:endParaRPr sz="1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44643" y="0"/>
            <a:ext cx="3476595" cy="6857997"/>
          </a:xfrm>
          <a:custGeom>
            <a:avLst/>
            <a:gdLst/>
            <a:ahLst/>
            <a:cxnLst/>
            <a:rect l="l" t="t" r="r" b="b"/>
            <a:pathLst>
              <a:path w="3476595" h="6857997">
                <a:moveTo>
                  <a:pt x="1" y="2"/>
                </a:moveTo>
                <a:lnTo>
                  <a:pt x="3476595" y="6858000"/>
                </a:lnTo>
                <a:lnTo>
                  <a:pt x="3476595" y="2"/>
                </a:lnTo>
                <a:lnTo>
                  <a:pt x="1" y="2"/>
                </a:lnTo>
              </a:path>
            </a:pathLst>
          </a:custGeom>
          <a:solidFill>
            <a:srgbClr val="CADFF2"/>
          </a:solidFill>
        </p:spPr>
        <p:txBody>
          <a:bodyPr wrap="square" lIns="0" tIns="0" rIns="0" bIns="0" rtlCol="0">
            <a:noAutofit/>
          </a:bodyPr>
          <a:lstStyle/>
          <a:p>
            <a:endParaRPr/>
          </a:p>
        </p:txBody>
      </p:sp>
      <p:sp>
        <p:nvSpPr>
          <p:cNvPr id="3" name="object 3"/>
          <p:cNvSpPr/>
          <p:nvPr/>
        </p:nvSpPr>
        <p:spPr>
          <a:xfrm>
            <a:off x="6621239" y="0"/>
            <a:ext cx="1097399" cy="6857997"/>
          </a:xfrm>
          <a:custGeom>
            <a:avLst/>
            <a:gdLst/>
            <a:ahLst/>
            <a:cxnLst/>
            <a:rect l="l" t="t" r="r" b="b"/>
            <a:pathLst>
              <a:path w="1097399" h="6857997">
                <a:moveTo>
                  <a:pt x="0" y="6857997"/>
                </a:moveTo>
                <a:lnTo>
                  <a:pt x="1097399" y="6857997"/>
                </a:lnTo>
                <a:lnTo>
                  <a:pt x="1097399" y="0"/>
                </a:lnTo>
                <a:lnTo>
                  <a:pt x="0" y="0"/>
                </a:lnTo>
                <a:lnTo>
                  <a:pt x="0" y="6857997"/>
                </a:lnTo>
                <a:close/>
              </a:path>
            </a:pathLst>
          </a:custGeom>
          <a:solidFill>
            <a:srgbClr val="CADFF2"/>
          </a:solidFill>
        </p:spPr>
        <p:txBody>
          <a:bodyPr wrap="square" lIns="0" tIns="0" rIns="0" bIns="0" rtlCol="0">
            <a:noAutofit/>
          </a:bodyPr>
          <a:lstStyle/>
          <a:p>
            <a:endParaRPr/>
          </a:p>
        </p:txBody>
      </p:sp>
      <p:sp>
        <p:nvSpPr>
          <p:cNvPr id="4" name="object 4"/>
          <p:cNvSpPr/>
          <p:nvPr/>
        </p:nvSpPr>
        <p:spPr>
          <a:xfrm>
            <a:off x="4242042" y="0"/>
            <a:ext cx="3476595" cy="6857996"/>
          </a:xfrm>
          <a:custGeom>
            <a:avLst/>
            <a:gdLst/>
            <a:ahLst/>
            <a:cxnLst/>
            <a:rect l="l" t="t" r="r" b="b"/>
            <a:pathLst>
              <a:path w="3476595" h="6857996">
                <a:moveTo>
                  <a:pt x="1" y="3"/>
                </a:moveTo>
                <a:lnTo>
                  <a:pt x="3476595" y="6857999"/>
                </a:lnTo>
                <a:lnTo>
                  <a:pt x="3476595" y="3"/>
                </a:lnTo>
                <a:lnTo>
                  <a:pt x="1" y="3"/>
                </a:lnTo>
              </a:path>
            </a:pathLst>
          </a:custGeom>
          <a:solidFill>
            <a:srgbClr val="D8EACC"/>
          </a:solidFill>
        </p:spPr>
        <p:txBody>
          <a:bodyPr wrap="square" lIns="0" tIns="0" rIns="0" bIns="0" rtlCol="0">
            <a:noAutofit/>
          </a:bodyPr>
          <a:lstStyle/>
          <a:p>
            <a:endParaRPr/>
          </a:p>
        </p:txBody>
      </p:sp>
      <p:sp>
        <p:nvSpPr>
          <p:cNvPr id="5" name="object 5"/>
          <p:cNvSpPr/>
          <p:nvPr/>
        </p:nvSpPr>
        <p:spPr>
          <a:xfrm>
            <a:off x="7718638" y="0"/>
            <a:ext cx="1425361" cy="6857996"/>
          </a:xfrm>
          <a:custGeom>
            <a:avLst/>
            <a:gdLst/>
            <a:ahLst/>
            <a:cxnLst/>
            <a:rect l="l" t="t" r="r" b="b"/>
            <a:pathLst>
              <a:path w="1425361" h="6857996">
                <a:moveTo>
                  <a:pt x="1425361" y="6857999"/>
                </a:moveTo>
                <a:lnTo>
                  <a:pt x="0" y="6857999"/>
                </a:lnTo>
                <a:lnTo>
                  <a:pt x="0" y="3"/>
                </a:lnTo>
                <a:lnTo>
                  <a:pt x="1425361" y="3"/>
                </a:lnTo>
                <a:lnTo>
                  <a:pt x="1425361" y="6857999"/>
                </a:lnTo>
              </a:path>
            </a:pathLst>
          </a:custGeom>
          <a:solidFill>
            <a:srgbClr val="D8EACC"/>
          </a:solidFill>
        </p:spPr>
        <p:txBody>
          <a:bodyPr wrap="square" lIns="0" tIns="0" rIns="0" bIns="0" rtlCol="0">
            <a:noAutofit/>
          </a:bodyPr>
          <a:lstStyle/>
          <a:p>
            <a:endParaRPr/>
          </a:p>
        </p:txBody>
      </p:sp>
      <p:sp>
        <p:nvSpPr>
          <p:cNvPr id="6" name="object 6"/>
          <p:cNvSpPr/>
          <p:nvPr/>
        </p:nvSpPr>
        <p:spPr>
          <a:xfrm>
            <a:off x="7534495" y="162039"/>
            <a:ext cx="1162616" cy="490654"/>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txBox="1"/>
          <p:nvPr/>
        </p:nvSpPr>
        <p:spPr>
          <a:xfrm>
            <a:off x="775767" y="3506459"/>
            <a:ext cx="3625850" cy="634365"/>
          </a:xfrm>
          <a:prstGeom prst="rect">
            <a:avLst/>
          </a:prstGeom>
        </p:spPr>
        <p:txBody>
          <a:bodyPr vert="horz" wrap="square" lIns="0" tIns="0" rIns="0" bIns="0" rtlCol="0">
            <a:noAutofit/>
          </a:bodyPr>
          <a:lstStyle/>
          <a:p>
            <a:pPr marL="12700">
              <a:lnSpc>
                <a:spcPct val="100000"/>
              </a:lnSpc>
            </a:pPr>
            <a:r>
              <a:rPr sz="4000" spc="30" dirty="0" smtClean="0">
                <a:solidFill>
                  <a:srgbClr val="1F4E79"/>
                </a:solidFill>
                <a:latin typeface="Microsoft JhengHei"/>
                <a:cs typeface="Microsoft JhengHei"/>
              </a:rPr>
              <a:t>课后习题与实验</a:t>
            </a:r>
            <a:endParaRPr sz="4000">
              <a:latin typeface="Microsoft JhengHei"/>
              <a:cs typeface="Microsoft JhengHei"/>
            </a:endParaRPr>
          </a:p>
        </p:txBody>
      </p:sp>
      <p:sp>
        <p:nvSpPr>
          <p:cNvPr id="8" name="object 8"/>
          <p:cNvSpPr txBox="1"/>
          <p:nvPr/>
        </p:nvSpPr>
        <p:spPr>
          <a:xfrm>
            <a:off x="775767" y="4477511"/>
            <a:ext cx="6654800" cy="292735"/>
          </a:xfrm>
          <a:prstGeom prst="rect">
            <a:avLst/>
          </a:prstGeom>
        </p:spPr>
        <p:txBody>
          <a:bodyPr vert="horz" wrap="square" lIns="0" tIns="0" rIns="0" bIns="0" rtlCol="0">
            <a:noAutofit/>
          </a:bodyPr>
          <a:lstStyle/>
          <a:p>
            <a:pPr marL="12700">
              <a:lnSpc>
                <a:spcPct val="100000"/>
              </a:lnSpc>
            </a:pPr>
            <a:r>
              <a:rPr sz="1800" dirty="0" smtClean="0">
                <a:solidFill>
                  <a:srgbClr val="898989"/>
                </a:solidFill>
                <a:latin typeface="Microsoft JhengHei"/>
                <a:cs typeface="Microsoft JhengHei"/>
              </a:rPr>
              <a:t>学而时习之，不亦说乎。学而不思则罔，思而不学则殆。</a:t>
            </a:r>
            <a:r>
              <a:rPr sz="1800" spc="-160" dirty="0" smtClean="0">
                <a:solidFill>
                  <a:srgbClr val="898989"/>
                </a:solidFill>
                <a:latin typeface="Microsoft JhengHei"/>
                <a:cs typeface="Microsoft JhengHei"/>
              </a:rPr>
              <a:t>——孔子</a:t>
            </a:r>
            <a:endParaRPr sz="1800">
              <a:latin typeface="Microsoft JhengHei"/>
              <a:cs typeface="Microsoft JhengHei"/>
            </a:endParaRPr>
          </a:p>
        </p:txBody>
      </p:sp>
      <p:sp>
        <p:nvSpPr>
          <p:cNvPr id="9" name="object 9"/>
          <p:cNvSpPr/>
          <p:nvPr/>
        </p:nvSpPr>
        <p:spPr>
          <a:xfrm>
            <a:off x="813444" y="5221288"/>
            <a:ext cx="1893467" cy="369332"/>
          </a:xfrm>
          <a:custGeom>
            <a:avLst/>
            <a:gdLst/>
            <a:ahLst/>
            <a:cxnLst/>
            <a:rect l="l" t="t" r="r" b="b"/>
            <a:pathLst>
              <a:path w="1893467" h="369332">
                <a:moveTo>
                  <a:pt x="0" y="0"/>
                </a:moveTo>
                <a:lnTo>
                  <a:pt x="1893467" y="0"/>
                </a:lnTo>
                <a:lnTo>
                  <a:pt x="1893467" y="369332"/>
                </a:lnTo>
                <a:lnTo>
                  <a:pt x="0" y="369332"/>
                </a:lnTo>
                <a:lnTo>
                  <a:pt x="0" y="0"/>
                </a:lnTo>
                <a:close/>
              </a:path>
            </a:pathLst>
          </a:custGeom>
          <a:solidFill>
            <a:srgbClr val="FBE5D6"/>
          </a:solidFill>
        </p:spPr>
        <p:txBody>
          <a:bodyPr wrap="square" lIns="0" tIns="0" rIns="0" bIns="0" rtlCol="0">
            <a:noAutofit/>
          </a:bodyPr>
          <a:lstStyle/>
          <a:p>
            <a:endParaRPr/>
          </a:p>
        </p:txBody>
      </p:sp>
      <p:sp>
        <p:nvSpPr>
          <p:cNvPr id="10" name="object 10"/>
          <p:cNvSpPr/>
          <p:nvPr/>
        </p:nvSpPr>
        <p:spPr>
          <a:xfrm>
            <a:off x="813444" y="5221288"/>
            <a:ext cx="1893467" cy="369332"/>
          </a:xfrm>
          <a:custGeom>
            <a:avLst/>
            <a:gdLst/>
            <a:ahLst/>
            <a:cxnLst/>
            <a:rect l="l" t="t" r="r" b="b"/>
            <a:pathLst>
              <a:path w="1893467" h="369332">
                <a:moveTo>
                  <a:pt x="0" y="0"/>
                </a:moveTo>
                <a:lnTo>
                  <a:pt x="1893467" y="0"/>
                </a:lnTo>
                <a:lnTo>
                  <a:pt x="1893467" y="369332"/>
                </a:lnTo>
                <a:lnTo>
                  <a:pt x="0" y="369332"/>
                </a:lnTo>
                <a:lnTo>
                  <a:pt x="0" y="0"/>
                </a:lnTo>
                <a:close/>
              </a:path>
            </a:pathLst>
          </a:custGeom>
          <a:ln w="9525">
            <a:solidFill>
              <a:srgbClr val="ED7D31"/>
            </a:solidFill>
          </a:ln>
        </p:spPr>
        <p:txBody>
          <a:bodyPr wrap="square" lIns="0" tIns="0" rIns="0" bIns="0" rtlCol="0">
            <a:noAutofit/>
          </a:bodyPr>
          <a:lstStyle/>
          <a:p>
            <a:endParaRPr/>
          </a:p>
        </p:txBody>
      </p:sp>
      <p:sp>
        <p:nvSpPr>
          <p:cNvPr id="11" name="object 11"/>
          <p:cNvSpPr txBox="1"/>
          <p:nvPr/>
        </p:nvSpPr>
        <p:spPr>
          <a:xfrm>
            <a:off x="892184" y="5254752"/>
            <a:ext cx="1717675" cy="292735"/>
          </a:xfrm>
          <a:prstGeom prst="rect">
            <a:avLst/>
          </a:prstGeom>
        </p:spPr>
        <p:txBody>
          <a:bodyPr vert="horz" wrap="square" lIns="0" tIns="0" rIns="0" bIns="0" rtlCol="0">
            <a:noAutofit/>
          </a:bodyPr>
          <a:lstStyle/>
          <a:p>
            <a:pPr marL="12700">
              <a:lnSpc>
                <a:spcPct val="100000"/>
              </a:lnSpc>
            </a:pPr>
            <a:r>
              <a:rPr sz="1800" dirty="0" err="1" smtClean="0">
                <a:solidFill>
                  <a:srgbClr val="ED7D31"/>
                </a:solidFill>
                <a:latin typeface="Microsoft JhengHei"/>
                <a:cs typeface="Microsoft JhengHei"/>
              </a:rPr>
              <a:t>课本</a:t>
            </a:r>
            <a:r>
              <a:rPr sz="1800" spc="35" dirty="0" smtClean="0">
                <a:solidFill>
                  <a:srgbClr val="ED7D31"/>
                </a:solidFill>
                <a:latin typeface="Microsoft JhengHei"/>
                <a:cs typeface="Microsoft JhengHei"/>
              </a:rPr>
              <a:t> </a:t>
            </a:r>
            <a:r>
              <a:rPr sz="1800" spc="-110" dirty="0" smtClean="0">
                <a:solidFill>
                  <a:srgbClr val="ED7D31"/>
                </a:solidFill>
                <a:latin typeface="Microsoft JhengHei"/>
                <a:cs typeface="Microsoft JhengHei"/>
              </a:rPr>
              <a:t>P</a:t>
            </a:r>
            <a:r>
              <a:rPr sz="1800" spc="-95" dirty="0" smtClean="0">
                <a:solidFill>
                  <a:srgbClr val="ED7D31"/>
                </a:solidFill>
                <a:latin typeface="Microsoft JhengHei"/>
                <a:cs typeface="Microsoft JhengHei"/>
              </a:rPr>
              <a:t>1</a:t>
            </a:r>
            <a:r>
              <a:rPr sz="1800" spc="-105" dirty="0" smtClean="0">
                <a:solidFill>
                  <a:srgbClr val="ED7D31"/>
                </a:solidFill>
                <a:latin typeface="Microsoft JhengHei"/>
                <a:cs typeface="Microsoft JhengHei"/>
              </a:rPr>
              <a:t>62</a:t>
            </a:r>
            <a:endParaRPr sz="1800" dirty="0">
              <a:latin typeface="Microsoft JhengHei"/>
              <a:cs typeface="Microsoft JhengHei"/>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19001" y="4984"/>
            <a:ext cx="4724998" cy="4725000"/>
          </a:xfrm>
          <a:custGeom>
            <a:avLst/>
            <a:gdLst/>
            <a:ahLst/>
            <a:cxnLst/>
            <a:rect l="l" t="t" r="r" b="b"/>
            <a:pathLst>
              <a:path w="4724998" h="4725000">
                <a:moveTo>
                  <a:pt x="4724998" y="0"/>
                </a:moveTo>
                <a:lnTo>
                  <a:pt x="0" y="0"/>
                </a:lnTo>
                <a:lnTo>
                  <a:pt x="15659" y="387481"/>
                </a:lnTo>
                <a:lnTo>
                  <a:pt x="61829" y="766337"/>
                </a:lnTo>
                <a:lnTo>
                  <a:pt x="137292" y="1135353"/>
                </a:lnTo>
                <a:lnTo>
                  <a:pt x="240833" y="1493314"/>
                </a:lnTo>
                <a:lnTo>
                  <a:pt x="371238" y="1839002"/>
                </a:lnTo>
                <a:lnTo>
                  <a:pt x="527289" y="2171203"/>
                </a:lnTo>
                <a:lnTo>
                  <a:pt x="707772" y="2488700"/>
                </a:lnTo>
                <a:lnTo>
                  <a:pt x="911472" y="2790279"/>
                </a:lnTo>
                <a:lnTo>
                  <a:pt x="1137171" y="3074722"/>
                </a:lnTo>
                <a:lnTo>
                  <a:pt x="1383656" y="3340815"/>
                </a:lnTo>
                <a:lnTo>
                  <a:pt x="1649710" y="3587342"/>
                </a:lnTo>
                <a:lnTo>
                  <a:pt x="1934118" y="3813087"/>
                </a:lnTo>
                <a:lnTo>
                  <a:pt x="2235664" y="4016834"/>
                </a:lnTo>
                <a:lnTo>
                  <a:pt x="2553133" y="4197367"/>
                </a:lnTo>
                <a:lnTo>
                  <a:pt x="2885310" y="4353471"/>
                </a:lnTo>
                <a:lnTo>
                  <a:pt x="3230977" y="4483930"/>
                </a:lnTo>
                <a:lnTo>
                  <a:pt x="3588921" y="4587528"/>
                </a:lnTo>
                <a:lnTo>
                  <a:pt x="3957926" y="4663050"/>
                </a:lnTo>
                <a:lnTo>
                  <a:pt x="4336775" y="4709279"/>
                </a:lnTo>
                <a:lnTo>
                  <a:pt x="4724253" y="4725000"/>
                </a:lnTo>
                <a:lnTo>
                  <a:pt x="4724998" y="0"/>
                </a:lnTo>
                <a:close/>
              </a:path>
            </a:pathLst>
          </a:custGeom>
          <a:solidFill>
            <a:srgbClr val="D8EACC"/>
          </a:solidFill>
        </p:spPr>
        <p:txBody>
          <a:bodyPr wrap="square" lIns="0" tIns="0" rIns="0" bIns="0" rtlCol="0">
            <a:noAutofit/>
          </a:bodyPr>
          <a:lstStyle/>
          <a:p>
            <a:endParaRPr/>
          </a:p>
        </p:txBody>
      </p:sp>
      <p:sp>
        <p:nvSpPr>
          <p:cNvPr id="3" name="object 3"/>
          <p:cNvSpPr/>
          <p:nvPr/>
        </p:nvSpPr>
        <p:spPr>
          <a:xfrm>
            <a:off x="670736" y="1427528"/>
            <a:ext cx="7765161" cy="1"/>
          </a:xfrm>
          <a:custGeom>
            <a:avLst/>
            <a:gdLst/>
            <a:ahLst/>
            <a:cxnLst/>
            <a:rect l="l" t="t" r="r" b="b"/>
            <a:pathLst>
              <a:path w="7765161" h="1">
                <a:moveTo>
                  <a:pt x="7765161" y="0"/>
                </a:moveTo>
                <a:lnTo>
                  <a:pt x="0" y="1"/>
                </a:lnTo>
              </a:path>
            </a:pathLst>
          </a:custGeom>
          <a:ln w="12700">
            <a:solidFill>
              <a:srgbClr val="5B9BD5"/>
            </a:solidFill>
          </a:ln>
        </p:spPr>
        <p:txBody>
          <a:bodyPr wrap="square" lIns="0" tIns="0" rIns="0" bIns="0" rtlCol="0">
            <a:noAutofit/>
          </a:bodyPr>
          <a:lstStyle/>
          <a:p>
            <a:endParaRPr/>
          </a:p>
        </p:txBody>
      </p:sp>
      <p:sp>
        <p:nvSpPr>
          <p:cNvPr id="4" name="object 4"/>
          <p:cNvSpPr/>
          <p:nvPr/>
        </p:nvSpPr>
        <p:spPr>
          <a:xfrm>
            <a:off x="7534495" y="162039"/>
            <a:ext cx="1162616" cy="490654"/>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txBox="1"/>
          <p:nvPr/>
        </p:nvSpPr>
        <p:spPr>
          <a:xfrm>
            <a:off x="704558" y="672426"/>
            <a:ext cx="8287041" cy="5880774"/>
          </a:xfrm>
          <a:prstGeom prst="rect">
            <a:avLst/>
          </a:prstGeom>
        </p:spPr>
        <p:txBody>
          <a:bodyPr vert="horz" wrap="square" lIns="0" tIns="0" rIns="0" bIns="0" rtlCol="0">
            <a:noAutofit/>
          </a:bodyPr>
          <a:lstStyle/>
          <a:p>
            <a:pPr marL="238760" algn="ctr">
              <a:lnSpc>
                <a:spcPct val="100000"/>
              </a:lnSpc>
            </a:pPr>
            <a:r>
              <a:rPr sz="2950" b="1" spc="25" dirty="0" smtClean="0">
                <a:solidFill>
                  <a:srgbClr val="1F4E79"/>
                </a:solidFill>
                <a:latin typeface="Times New Roman" panose="02020603050405020304" pitchFamily="18" charset="0"/>
                <a:cs typeface="Times New Roman" panose="02020603050405020304" pitchFamily="18" charset="0"/>
              </a:rPr>
              <a:t>小结</a:t>
            </a:r>
            <a:endParaRPr sz="2950" b="1" dirty="0">
              <a:latin typeface="Times New Roman" panose="02020603050405020304" pitchFamily="18" charset="0"/>
              <a:cs typeface="Times New Roman" panose="02020603050405020304" pitchFamily="18" charset="0"/>
            </a:endParaRPr>
          </a:p>
          <a:p>
            <a:pPr>
              <a:lnSpc>
                <a:spcPts val="750"/>
              </a:lnSpc>
              <a:spcBef>
                <a:spcPts val="26"/>
              </a:spcBef>
            </a:pPr>
            <a:endParaRPr sz="750" b="1" dirty="0">
              <a:latin typeface="Times New Roman" panose="02020603050405020304" pitchFamily="18" charset="0"/>
              <a:cs typeface="Times New Roman" panose="02020603050405020304" pitchFamily="18" charset="0"/>
            </a:endParaRPr>
          </a:p>
          <a:p>
            <a:pPr>
              <a:lnSpc>
                <a:spcPts val="1000"/>
              </a:lnSpc>
            </a:pPr>
            <a:endParaRPr sz="1000" b="1" dirty="0">
              <a:latin typeface="Times New Roman" panose="02020603050405020304" pitchFamily="18" charset="0"/>
              <a:cs typeface="Times New Roman" panose="02020603050405020304" pitchFamily="18" charset="0"/>
            </a:endParaRPr>
          </a:p>
          <a:p>
            <a:pPr>
              <a:lnSpc>
                <a:spcPts val="1000"/>
              </a:lnSpc>
            </a:pPr>
            <a:endParaRPr sz="1000" b="1" dirty="0">
              <a:latin typeface="Times New Roman" panose="02020603050405020304" pitchFamily="18" charset="0"/>
              <a:cs typeface="Times New Roman" panose="02020603050405020304" pitchFamily="18" charset="0"/>
            </a:endParaRPr>
          </a:p>
          <a:p>
            <a:pPr>
              <a:lnSpc>
                <a:spcPts val="1000"/>
              </a:lnSpc>
            </a:pPr>
            <a:endParaRPr sz="1000" b="1" dirty="0">
              <a:latin typeface="Times New Roman" panose="02020603050405020304" pitchFamily="18" charset="0"/>
              <a:cs typeface="Times New Roman" panose="02020603050405020304" pitchFamily="18" charset="0"/>
            </a:endParaRPr>
          </a:p>
          <a:p>
            <a:pPr marL="12700" marR="1079500">
              <a:lnSpc>
                <a:spcPct val="146700"/>
              </a:lnSpc>
            </a:pPr>
            <a:r>
              <a:rPr sz="2100" b="1" dirty="0" err="1" smtClean="0">
                <a:solidFill>
                  <a:srgbClr val="ED7D31"/>
                </a:solidFill>
                <a:latin typeface="Times New Roman" panose="02020603050405020304" pitchFamily="18" charset="0"/>
                <a:cs typeface="Times New Roman" panose="02020603050405020304" pitchFamily="18" charset="0"/>
              </a:rPr>
              <a:t>递推</a:t>
            </a:r>
            <a:r>
              <a:rPr sz="2100" b="1" dirty="0" smtClean="0">
                <a:solidFill>
                  <a:srgbClr val="ED7D31"/>
                </a:solidFill>
                <a:latin typeface="Times New Roman" panose="02020603050405020304" pitchFamily="18" charset="0"/>
                <a:cs typeface="Times New Roman" panose="02020603050405020304" pitchFamily="18" charset="0"/>
              </a:rPr>
              <a:t> </a:t>
            </a:r>
            <a:endParaRPr lang="en-US" sz="2100" b="1" dirty="0" smtClean="0">
              <a:solidFill>
                <a:srgbClr val="ED7D31"/>
              </a:solidFill>
              <a:latin typeface="Times New Roman" panose="02020603050405020304" pitchFamily="18" charset="0"/>
              <a:cs typeface="Times New Roman" panose="02020603050405020304" pitchFamily="18" charset="0"/>
            </a:endParaRPr>
          </a:p>
          <a:p>
            <a:pPr marL="12700" marR="1079500">
              <a:lnSpc>
                <a:spcPct val="146700"/>
              </a:lnSpc>
            </a:pPr>
            <a:r>
              <a:rPr sz="2100" b="1" dirty="0" err="1" smtClean="0">
                <a:solidFill>
                  <a:srgbClr val="2E75B6"/>
                </a:solidFill>
                <a:latin typeface="Times New Roman" panose="02020603050405020304" pitchFamily="18" charset="0"/>
                <a:cs typeface="Times New Roman" panose="02020603050405020304" pitchFamily="18" charset="0"/>
              </a:rPr>
              <a:t>需要确定</a:t>
            </a:r>
            <a:r>
              <a:rPr sz="2100" b="1" dirty="0" err="1" smtClean="0">
                <a:solidFill>
                  <a:srgbClr val="ED7D31"/>
                </a:solidFill>
                <a:latin typeface="Times New Roman" panose="02020603050405020304" pitchFamily="18" charset="0"/>
                <a:cs typeface="Times New Roman" panose="02020603050405020304" pitchFamily="18" charset="0"/>
              </a:rPr>
              <a:t>递推式</a:t>
            </a:r>
            <a:r>
              <a:rPr sz="2100" b="1" dirty="0" err="1" smtClean="0">
                <a:solidFill>
                  <a:srgbClr val="2E75B6"/>
                </a:solidFill>
                <a:latin typeface="Times New Roman" panose="02020603050405020304" pitchFamily="18" charset="0"/>
                <a:cs typeface="Times New Roman" panose="02020603050405020304" pitchFamily="18" charset="0"/>
              </a:rPr>
              <a:t>、</a:t>
            </a:r>
            <a:r>
              <a:rPr sz="2100" b="1" dirty="0" err="1" smtClean="0">
                <a:solidFill>
                  <a:srgbClr val="ED7D31"/>
                </a:solidFill>
                <a:latin typeface="Times New Roman" panose="02020603050405020304" pitchFamily="18" charset="0"/>
                <a:cs typeface="Times New Roman" panose="02020603050405020304" pitchFamily="18" charset="0"/>
              </a:rPr>
              <a:t>初始（边界）条件</a:t>
            </a:r>
            <a:r>
              <a:rPr sz="2100" b="1" dirty="0" err="1" smtClean="0">
                <a:solidFill>
                  <a:srgbClr val="2E75B6"/>
                </a:solidFill>
                <a:latin typeface="Times New Roman" panose="02020603050405020304" pitchFamily="18" charset="0"/>
                <a:cs typeface="Times New Roman" panose="02020603050405020304" pitchFamily="18" charset="0"/>
              </a:rPr>
              <a:t>，从微观到宏观</a:t>
            </a:r>
            <a:r>
              <a:rPr sz="2100" b="1" dirty="0" smtClean="0">
                <a:solidFill>
                  <a:srgbClr val="2E75B6"/>
                </a:solidFill>
                <a:latin typeface="Times New Roman" panose="02020603050405020304" pitchFamily="18" charset="0"/>
                <a:cs typeface="Times New Roman" panose="02020603050405020304" pitchFamily="18" charset="0"/>
              </a:rPr>
              <a:t>。 </a:t>
            </a:r>
            <a:endParaRPr lang="en-US" sz="2100" b="1" dirty="0" smtClean="0">
              <a:solidFill>
                <a:srgbClr val="2E75B6"/>
              </a:solidFill>
              <a:latin typeface="Times New Roman" panose="02020603050405020304" pitchFamily="18" charset="0"/>
              <a:cs typeface="Times New Roman" panose="02020603050405020304" pitchFamily="18" charset="0"/>
            </a:endParaRPr>
          </a:p>
          <a:p>
            <a:pPr marL="12700" marR="1079500">
              <a:lnSpc>
                <a:spcPct val="146700"/>
              </a:lnSpc>
            </a:pPr>
            <a:r>
              <a:rPr sz="2100" b="1" dirty="0" err="1" smtClean="0">
                <a:solidFill>
                  <a:srgbClr val="ED7D31"/>
                </a:solidFill>
                <a:latin typeface="Times New Roman" panose="02020603050405020304" pitchFamily="18" charset="0"/>
                <a:cs typeface="Times New Roman" panose="02020603050405020304" pitchFamily="18" charset="0"/>
              </a:rPr>
              <a:t>递归</a:t>
            </a:r>
            <a:endParaRPr sz="2100" b="1" dirty="0">
              <a:latin typeface="Times New Roman" panose="02020603050405020304" pitchFamily="18" charset="0"/>
              <a:cs typeface="Times New Roman" panose="02020603050405020304" pitchFamily="18" charset="0"/>
            </a:endParaRPr>
          </a:p>
          <a:p>
            <a:pPr marL="12700" marR="12700">
              <a:lnSpc>
                <a:spcPts val="2500"/>
              </a:lnSpc>
            </a:pPr>
            <a:r>
              <a:rPr sz="2100" b="1" dirty="0" err="1" smtClean="0">
                <a:solidFill>
                  <a:srgbClr val="2E75B6"/>
                </a:solidFill>
                <a:latin typeface="Times New Roman" panose="02020603050405020304" pitchFamily="18" charset="0"/>
                <a:cs typeface="Times New Roman" panose="02020603050405020304" pitchFamily="18" charset="0"/>
              </a:rPr>
              <a:t>将一个大的任务</a:t>
            </a:r>
            <a:r>
              <a:rPr sz="2100" b="1" dirty="0" err="1" smtClean="0">
                <a:solidFill>
                  <a:srgbClr val="ED7D31"/>
                </a:solidFill>
                <a:latin typeface="Times New Roman" panose="02020603050405020304" pitchFamily="18" charset="0"/>
                <a:cs typeface="Times New Roman" panose="02020603050405020304" pitchFamily="18" charset="0"/>
              </a:rPr>
              <a:t>分解</a:t>
            </a:r>
            <a:r>
              <a:rPr sz="2100" b="1" dirty="0" err="1" smtClean="0">
                <a:solidFill>
                  <a:srgbClr val="2E75B6"/>
                </a:solidFill>
                <a:latin typeface="Times New Roman" panose="02020603050405020304" pitchFamily="18" charset="0"/>
                <a:cs typeface="Times New Roman" panose="02020603050405020304" pitchFamily="18" charset="0"/>
              </a:rPr>
              <a:t>成若干个规模较小的任务，而且这些任务的形式与结构和原问题一致，然后将结果</a:t>
            </a:r>
            <a:r>
              <a:rPr sz="2100" b="1" dirty="0" err="1" smtClean="0">
                <a:solidFill>
                  <a:srgbClr val="ED7D31"/>
                </a:solidFill>
                <a:latin typeface="Times New Roman" panose="02020603050405020304" pitchFamily="18" charset="0"/>
                <a:cs typeface="Times New Roman" panose="02020603050405020304" pitchFamily="18" charset="0"/>
              </a:rPr>
              <a:t>合并</a:t>
            </a:r>
            <a:r>
              <a:rPr sz="2100" b="1" dirty="0" err="1" smtClean="0">
                <a:solidFill>
                  <a:srgbClr val="2E75B6"/>
                </a:solidFill>
                <a:latin typeface="Times New Roman" panose="02020603050405020304" pitchFamily="18" charset="0"/>
                <a:cs typeface="Times New Roman" panose="02020603050405020304" pitchFamily="18" charset="0"/>
              </a:rPr>
              <a:t>，直到达到边界</a:t>
            </a:r>
            <a:r>
              <a:rPr sz="2100" b="1" dirty="0" smtClean="0">
                <a:solidFill>
                  <a:srgbClr val="2E75B6"/>
                </a:solidFill>
                <a:latin typeface="Times New Roman" panose="02020603050405020304" pitchFamily="18" charset="0"/>
                <a:cs typeface="Times New Roman" panose="02020603050405020304" pitchFamily="18" charset="0"/>
              </a:rPr>
              <a:t>。</a:t>
            </a:r>
            <a:endParaRPr sz="2100" b="1" dirty="0">
              <a:latin typeface="Times New Roman" panose="02020603050405020304" pitchFamily="18" charset="0"/>
              <a:cs typeface="Times New Roman" panose="02020603050405020304" pitchFamily="18" charset="0"/>
            </a:endParaRPr>
          </a:p>
          <a:p>
            <a:pPr>
              <a:lnSpc>
                <a:spcPts val="1000"/>
              </a:lnSpc>
            </a:pPr>
            <a:endParaRPr sz="1000" b="1" dirty="0">
              <a:latin typeface="Times New Roman" panose="02020603050405020304" pitchFamily="18" charset="0"/>
              <a:cs typeface="Times New Roman" panose="02020603050405020304" pitchFamily="18" charset="0"/>
            </a:endParaRPr>
          </a:p>
          <a:p>
            <a:pPr>
              <a:lnSpc>
                <a:spcPts val="1000"/>
              </a:lnSpc>
            </a:pPr>
            <a:endParaRPr sz="1000" b="1" dirty="0">
              <a:latin typeface="Times New Roman" panose="02020603050405020304" pitchFamily="18" charset="0"/>
              <a:cs typeface="Times New Roman" panose="02020603050405020304" pitchFamily="18" charset="0"/>
            </a:endParaRPr>
          </a:p>
          <a:p>
            <a:pPr marL="12700" marR="12700" algn="just">
              <a:lnSpc>
                <a:spcPts val="2500"/>
              </a:lnSpc>
            </a:pPr>
            <a:r>
              <a:rPr sz="2100" b="1" dirty="0" err="1" smtClean="0">
                <a:solidFill>
                  <a:srgbClr val="2E75B6"/>
                </a:solidFill>
                <a:latin typeface="Times New Roman" panose="02020603050405020304" pitchFamily="18" charset="0"/>
                <a:cs typeface="Times New Roman" panose="02020603050405020304" pitchFamily="18" charset="0"/>
              </a:rPr>
              <a:t>有些问题使用递推策略和递归策略都能解决，但有些问题只能将大问题分割成小问题，但是却很难建立递推式，或者不好确定递</a:t>
            </a:r>
            <a:r>
              <a:rPr sz="2100" b="1" dirty="0" smtClean="0">
                <a:solidFill>
                  <a:srgbClr val="2E75B6"/>
                </a:solidFill>
                <a:latin typeface="Times New Roman" panose="02020603050405020304" pitchFamily="18" charset="0"/>
                <a:cs typeface="Times New Roman" panose="02020603050405020304" pitchFamily="18" charset="0"/>
              </a:rPr>
              <a:t> 推顺序，这种情况下应当使用递归策略。</a:t>
            </a:r>
            <a:endParaRPr sz="2100" b="1" dirty="0">
              <a:latin typeface="Times New Roman" panose="02020603050405020304" pitchFamily="18" charset="0"/>
              <a:cs typeface="Times New Roman" panose="02020603050405020304" pitchFamily="18" charset="0"/>
            </a:endParaRPr>
          </a:p>
          <a:p>
            <a:pPr>
              <a:lnSpc>
                <a:spcPts val="1000"/>
              </a:lnSpc>
              <a:spcBef>
                <a:spcPts val="95"/>
              </a:spcBef>
            </a:pPr>
            <a:endParaRPr sz="1000" b="1" dirty="0">
              <a:latin typeface="Times New Roman" panose="02020603050405020304" pitchFamily="18" charset="0"/>
              <a:cs typeface="Times New Roman" panose="02020603050405020304" pitchFamily="18" charset="0"/>
            </a:endParaRPr>
          </a:p>
          <a:p>
            <a:pPr marL="12700">
              <a:lnSpc>
                <a:spcPct val="100000"/>
              </a:lnSpc>
            </a:pPr>
            <a:r>
              <a:rPr sz="2100" b="1" dirty="0" smtClean="0">
                <a:solidFill>
                  <a:srgbClr val="2E75B6"/>
                </a:solidFill>
                <a:latin typeface="Times New Roman" panose="02020603050405020304" pitchFamily="18" charset="0"/>
                <a:cs typeface="Times New Roman" panose="02020603050405020304" pitchFamily="18" charset="0"/>
              </a:rPr>
              <a:t>但递归需要记录每一层的状态，因此可能会比较占用空间。</a:t>
            </a:r>
            <a:endParaRPr sz="21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452438" y="1430338"/>
            <a:ext cx="3619500" cy="2790825"/>
          </a:xfrm>
        </p:spPr>
        <p:txBody>
          <a:bodyPr/>
          <a:lstStyle/>
          <a:p>
            <a:pPr>
              <a:buFont typeface="Wingdings" panose="05000000000000000000" pitchFamily="2" charset="2"/>
              <a:buNone/>
            </a:pPr>
            <a:r>
              <a:rPr lang="en-US" altLang="zh-CN" b="1" dirty="0" smtClean="0">
                <a:effectLst/>
              </a:rPr>
              <a:t>age(5)=age(4)+2</a:t>
            </a:r>
          </a:p>
          <a:p>
            <a:pPr>
              <a:buFont typeface="Wingdings" panose="05000000000000000000" pitchFamily="2" charset="2"/>
              <a:buNone/>
            </a:pPr>
            <a:r>
              <a:rPr lang="en-US" altLang="zh-CN" b="1" dirty="0" smtClean="0">
                <a:effectLst/>
              </a:rPr>
              <a:t>age(4)=age(3)+2</a:t>
            </a:r>
          </a:p>
          <a:p>
            <a:pPr>
              <a:buFont typeface="Wingdings" panose="05000000000000000000" pitchFamily="2" charset="2"/>
              <a:buNone/>
            </a:pPr>
            <a:r>
              <a:rPr lang="en-US" altLang="zh-CN" b="1" dirty="0" smtClean="0">
                <a:effectLst/>
              </a:rPr>
              <a:t>age(3)=age(2)+2</a:t>
            </a:r>
          </a:p>
          <a:p>
            <a:pPr>
              <a:buFont typeface="Wingdings" panose="05000000000000000000" pitchFamily="2" charset="2"/>
              <a:buNone/>
            </a:pPr>
            <a:r>
              <a:rPr lang="en-US" altLang="zh-CN" b="1" dirty="0" smtClean="0">
                <a:effectLst/>
              </a:rPr>
              <a:t>age(2)=age(1)+2</a:t>
            </a:r>
          </a:p>
          <a:p>
            <a:pPr>
              <a:buFont typeface="Wingdings" panose="05000000000000000000" pitchFamily="2" charset="2"/>
              <a:buNone/>
            </a:pPr>
            <a:r>
              <a:rPr lang="en-US" altLang="zh-CN" b="1" dirty="0" smtClean="0">
                <a:effectLst/>
              </a:rPr>
              <a:t>age(1)=10</a:t>
            </a:r>
          </a:p>
        </p:txBody>
      </p:sp>
      <p:sp>
        <p:nvSpPr>
          <p:cNvPr id="367620" name="AutoShape 4"/>
          <p:cNvSpPr>
            <a:spLocks noChangeArrowheads="1"/>
          </p:cNvSpPr>
          <p:nvPr/>
        </p:nvSpPr>
        <p:spPr bwMode="auto">
          <a:xfrm>
            <a:off x="3332163" y="2347913"/>
            <a:ext cx="976312" cy="485775"/>
          </a:xfrm>
          <a:prstGeom prst="rightArrow">
            <a:avLst>
              <a:gd name="adj1" fmla="val 50000"/>
              <a:gd name="adj2" fmla="val 50245"/>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0" fontAlgn="base" hangingPunct="0">
              <a:spcBef>
                <a:spcPct val="0"/>
              </a:spcBef>
              <a:spcAft>
                <a:spcPct val="0"/>
              </a:spcAft>
            </a:pPr>
            <a:endParaRPr lang="zh-CN" altLang="en-US">
              <a:solidFill>
                <a:srgbClr val="000000"/>
              </a:solidFill>
            </a:endParaRPr>
          </a:p>
        </p:txBody>
      </p:sp>
      <p:grpSp>
        <p:nvGrpSpPr>
          <p:cNvPr id="367625" name="Group 9"/>
          <p:cNvGrpSpPr>
            <a:grpSpLocks/>
          </p:cNvGrpSpPr>
          <p:nvPr/>
        </p:nvGrpSpPr>
        <p:grpSpPr bwMode="auto">
          <a:xfrm>
            <a:off x="4340225" y="1670050"/>
            <a:ext cx="4552950" cy="1670050"/>
            <a:chOff x="2925" y="871"/>
            <a:chExt cx="2868" cy="1052"/>
          </a:xfrm>
        </p:grpSpPr>
        <p:sp>
          <p:nvSpPr>
            <p:cNvPr id="56326" name="Text Box 5"/>
            <p:cNvSpPr txBox="1">
              <a:spLocks noChangeArrowheads="1"/>
            </p:cNvSpPr>
            <p:nvPr/>
          </p:nvSpPr>
          <p:spPr bwMode="auto">
            <a:xfrm>
              <a:off x="2925" y="1266"/>
              <a:ext cx="8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0" fontAlgn="base" hangingPunct="0">
                <a:spcBef>
                  <a:spcPct val="0"/>
                </a:spcBef>
                <a:spcAft>
                  <a:spcPct val="0"/>
                </a:spcAft>
              </a:pPr>
              <a:r>
                <a:rPr lang="en-US" altLang="zh-CN" sz="2800" b="1">
                  <a:solidFill>
                    <a:srgbClr val="000000"/>
                  </a:solidFill>
                </a:rPr>
                <a:t>age(n)=</a:t>
              </a:r>
            </a:p>
          </p:txBody>
        </p:sp>
        <p:sp>
          <p:nvSpPr>
            <p:cNvPr id="56327" name="AutoShape 6"/>
            <p:cNvSpPr>
              <a:spLocks/>
            </p:cNvSpPr>
            <p:nvPr/>
          </p:nvSpPr>
          <p:spPr bwMode="auto">
            <a:xfrm>
              <a:off x="3833" y="1026"/>
              <a:ext cx="90" cy="816"/>
            </a:xfrm>
            <a:prstGeom prst="leftBrace">
              <a:avLst>
                <a:gd name="adj1" fmla="val 75556"/>
                <a:gd name="adj2" fmla="val 50000"/>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0" fontAlgn="base" hangingPunct="0">
                <a:spcBef>
                  <a:spcPct val="0"/>
                </a:spcBef>
                <a:spcAft>
                  <a:spcPct val="0"/>
                </a:spcAft>
              </a:pPr>
              <a:endParaRPr lang="zh-CN" altLang="en-US">
                <a:solidFill>
                  <a:srgbClr val="000000"/>
                </a:solidFill>
              </a:endParaRPr>
            </a:p>
          </p:txBody>
        </p:sp>
        <p:sp>
          <p:nvSpPr>
            <p:cNvPr id="56328" name="Text Box 7"/>
            <p:cNvSpPr txBox="1">
              <a:spLocks noChangeArrowheads="1"/>
            </p:cNvSpPr>
            <p:nvPr/>
          </p:nvSpPr>
          <p:spPr bwMode="auto">
            <a:xfrm>
              <a:off x="3923" y="871"/>
              <a:ext cx="10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0" fontAlgn="base" hangingPunct="0">
                <a:spcBef>
                  <a:spcPct val="0"/>
                </a:spcBef>
                <a:spcAft>
                  <a:spcPct val="0"/>
                </a:spcAft>
              </a:pPr>
              <a:r>
                <a:rPr lang="en-US" altLang="zh-CN" sz="2800" b="1">
                  <a:solidFill>
                    <a:srgbClr val="000000"/>
                  </a:solidFill>
                </a:rPr>
                <a:t>10    (n=1)</a:t>
              </a:r>
            </a:p>
          </p:txBody>
        </p:sp>
        <p:sp>
          <p:nvSpPr>
            <p:cNvPr id="56329" name="Text Box 8"/>
            <p:cNvSpPr txBox="1">
              <a:spLocks noChangeArrowheads="1"/>
            </p:cNvSpPr>
            <p:nvPr/>
          </p:nvSpPr>
          <p:spPr bwMode="auto">
            <a:xfrm>
              <a:off x="3969" y="1596"/>
              <a:ext cx="18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0" fontAlgn="base" hangingPunct="0">
                <a:spcBef>
                  <a:spcPct val="0"/>
                </a:spcBef>
                <a:spcAft>
                  <a:spcPct val="0"/>
                </a:spcAft>
              </a:pPr>
              <a:r>
                <a:rPr lang="en-US" altLang="zh-CN" sz="2800" b="1">
                  <a:solidFill>
                    <a:srgbClr val="000000"/>
                  </a:solidFill>
                </a:rPr>
                <a:t>age(n-1)+2   (n&gt;1)</a:t>
              </a:r>
            </a:p>
          </p:txBody>
        </p:sp>
      </p:grpSp>
    </p:spTree>
    <p:extLst>
      <p:ext uri="{BB962C8B-B14F-4D97-AF65-F5344CB8AC3E}">
        <p14:creationId xmlns:p14="http://schemas.microsoft.com/office/powerpoint/2010/main" val="2333811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67620"/>
                                        </p:tgtEl>
                                        <p:attrNameLst>
                                          <p:attrName>style.visibility</p:attrName>
                                        </p:attrNameLst>
                                      </p:cBhvr>
                                      <p:to>
                                        <p:strVal val="visible"/>
                                      </p:to>
                                    </p:set>
                                    <p:animEffect transition="in" filter="barn(inHorizontal)">
                                      <p:cBhvr>
                                        <p:cTn id="7" dur="500"/>
                                        <p:tgtEl>
                                          <p:spTgt spid="367620"/>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367625"/>
                                        </p:tgtEl>
                                        <p:attrNameLst>
                                          <p:attrName>style.visibility</p:attrName>
                                        </p:attrNameLst>
                                      </p:cBhvr>
                                      <p:to>
                                        <p:strVal val="visible"/>
                                      </p:to>
                                    </p:set>
                                    <p:animEffect transition="in" filter="barn(inHorizontal)">
                                      <p:cBhvr>
                                        <p:cTn id="12" dur="500"/>
                                        <p:tgtEl>
                                          <p:spTgt spid="367625"/>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395288" y="692696"/>
            <a:ext cx="4495800" cy="368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0" fontAlgn="base" hangingPunct="0">
              <a:lnSpc>
                <a:spcPct val="120000"/>
              </a:lnSpc>
              <a:spcBef>
                <a:spcPct val="0"/>
              </a:spcBef>
              <a:spcAft>
                <a:spcPct val="0"/>
              </a:spcAft>
            </a:pPr>
            <a:r>
              <a:rPr lang="en-US" altLang="zh-CN" sz="2800" b="1">
                <a:solidFill>
                  <a:srgbClr val="000000"/>
                </a:solidFill>
              </a:rPr>
              <a:t>int    age( int n )</a:t>
            </a:r>
          </a:p>
          <a:p>
            <a:pPr eaLnBrk="0" fontAlgn="base" hangingPunct="0">
              <a:lnSpc>
                <a:spcPct val="120000"/>
              </a:lnSpc>
              <a:spcBef>
                <a:spcPct val="0"/>
              </a:spcBef>
              <a:spcAft>
                <a:spcPct val="0"/>
              </a:spcAft>
            </a:pPr>
            <a:r>
              <a:rPr lang="en-US" altLang="zh-CN" sz="2800" b="1">
                <a:solidFill>
                  <a:srgbClr val="000000"/>
                </a:solidFill>
              </a:rPr>
              <a:t>{   </a:t>
            </a:r>
          </a:p>
          <a:p>
            <a:pPr eaLnBrk="0" fontAlgn="base" hangingPunct="0">
              <a:lnSpc>
                <a:spcPct val="120000"/>
              </a:lnSpc>
              <a:spcBef>
                <a:spcPct val="0"/>
              </a:spcBef>
              <a:spcAft>
                <a:spcPct val="0"/>
              </a:spcAft>
            </a:pPr>
            <a:r>
              <a:rPr lang="en-US" altLang="zh-CN" sz="2800" b="1">
                <a:solidFill>
                  <a:srgbClr val="000000"/>
                </a:solidFill>
              </a:rPr>
              <a:t>     int  c;</a:t>
            </a:r>
          </a:p>
          <a:p>
            <a:pPr eaLnBrk="0" fontAlgn="base" hangingPunct="0">
              <a:lnSpc>
                <a:spcPct val="120000"/>
              </a:lnSpc>
              <a:spcBef>
                <a:spcPct val="0"/>
              </a:spcBef>
              <a:spcAft>
                <a:spcPct val="0"/>
              </a:spcAft>
            </a:pPr>
            <a:r>
              <a:rPr lang="en-US" altLang="zh-CN" sz="2800" b="1">
                <a:solidFill>
                  <a:srgbClr val="3333CC"/>
                </a:solidFill>
              </a:rPr>
              <a:t>     </a:t>
            </a:r>
            <a:r>
              <a:rPr lang="en-US" altLang="zh-CN" sz="2800" b="1">
                <a:solidFill>
                  <a:srgbClr val="FF6600"/>
                </a:solidFill>
              </a:rPr>
              <a:t>if (n==1) c=10;</a:t>
            </a:r>
          </a:p>
          <a:p>
            <a:pPr eaLnBrk="0" fontAlgn="base" hangingPunct="0">
              <a:lnSpc>
                <a:spcPct val="120000"/>
              </a:lnSpc>
              <a:spcBef>
                <a:spcPct val="0"/>
              </a:spcBef>
              <a:spcAft>
                <a:spcPct val="0"/>
              </a:spcAft>
            </a:pPr>
            <a:r>
              <a:rPr lang="en-US" altLang="zh-CN" sz="2800" b="1">
                <a:solidFill>
                  <a:srgbClr val="FF6600"/>
                </a:solidFill>
              </a:rPr>
              <a:t>     else  c=age(n-1) + 2;</a:t>
            </a:r>
          </a:p>
          <a:p>
            <a:pPr eaLnBrk="0" fontAlgn="base" hangingPunct="0">
              <a:lnSpc>
                <a:spcPct val="120000"/>
              </a:lnSpc>
              <a:spcBef>
                <a:spcPct val="0"/>
              </a:spcBef>
              <a:spcAft>
                <a:spcPct val="0"/>
              </a:spcAft>
            </a:pPr>
            <a:r>
              <a:rPr lang="en-US" altLang="zh-CN" sz="2800" b="1">
                <a:solidFill>
                  <a:srgbClr val="000000"/>
                </a:solidFill>
              </a:rPr>
              <a:t>     return(c);</a:t>
            </a:r>
          </a:p>
          <a:p>
            <a:pPr eaLnBrk="0" fontAlgn="base" hangingPunct="0">
              <a:lnSpc>
                <a:spcPct val="120000"/>
              </a:lnSpc>
              <a:spcBef>
                <a:spcPct val="0"/>
              </a:spcBef>
              <a:spcAft>
                <a:spcPct val="0"/>
              </a:spcAft>
            </a:pPr>
            <a:r>
              <a:rPr lang="en-US" altLang="zh-CN" sz="2800" b="1">
                <a:solidFill>
                  <a:srgbClr val="000000"/>
                </a:solidFill>
              </a:rPr>
              <a:t>}</a:t>
            </a:r>
          </a:p>
        </p:txBody>
      </p:sp>
      <p:sp>
        <p:nvSpPr>
          <p:cNvPr id="57347" name="Text Box 3"/>
          <p:cNvSpPr txBox="1">
            <a:spLocks noChangeArrowheads="1"/>
          </p:cNvSpPr>
          <p:nvPr/>
        </p:nvSpPr>
        <p:spPr bwMode="auto">
          <a:xfrm>
            <a:off x="468313" y="4075659"/>
            <a:ext cx="5759450" cy="216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0" fontAlgn="base" hangingPunct="0">
              <a:lnSpc>
                <a:spcPct val="120000"/>
              </a:lnSpc>
              <a:spcBef>
                <a:spcPct val="0"/>
              </a:spcBef>
              <a:spcAft>
                <a:spcPct val="0"/>
              </a:spcAft>
            </a:pPr>
            <a:r>
              <a:rPr lang="en-US" altLang="zh-CN" sz="2800" b="1">
                <a:solidFill>
                  <a:srgbClr val="000000"/>
                </a:solidFill>
              </a:rPr>
              <a:t>void  main( )</a:t>
            </a:r>
          </a:p>
          <a:p>
            <a:pPr eaLnBrk="0" fontAlgn="base" hangingPunct="0">
              <a:lnSpc>
                <a:spcPct val="120000"/>
              </a:lnSpc>
              <a:spcBef>
                <a:spcPct val="0"/>
              </a:spcBef>
              <a:spcAft>
                <a:spcPct val="0"/>
              </a:spcAft>
            </a:pPr>
            <a:r>
              <a:rPr lang="en-US" altLang="zh-CN" sz="2800" b="1">
                <a:solidFill>
                  <a:srgbClr val="000000"/>
                </a:solidFill>
              </a:rPr>
              <a:t>{  </a:t>
            </a:r>
          </a:p>
          <a:p>
            <a:pPr eaLnBrk="0" fontAlgn="base" hangingPunct="0">
              <a:lnSpc>
                <a:spcPct val="120000"/>
              </a:lnSpc>
              <a:spcBef>
                <a:spcPct val="0"/>
              </a:spcBef>
              <a:spcAft>
                <a:spcPct val="0"/>
              </a:spcAft>
            </a:pPr>
            <a:r>
              <a:rPr lang="en-US" altLang="zh-CN" sz="2800" b="1">
                <a:solidFill>
                  <a:srgbClr val="000000"/>
                </a:solidFill>
              </a:rPr>
              <a:t>      printf("%d\n", age(5))';</a:t>
            </a:r>
          </a:p>
          <a:p>
            <a:pPr eaLnBrk="0" fontAlgn="base" hangingPunct="0">
              <a:lnSpc>
                <a:spcPct val="120000"/>
              </a:lnSpc>
              <a:spcBef>
                <a:spcPct val="0"/>
              </a:spcBef>
              <a:spcAft>
                <a:spcPct val="0"/>
              </a:spcAft>
            </a:pPr>
            <a:r>
              <a:rPr lang="en-US" altLang="zh-CN" sz="2800" b="1">
                <a:solidFill>
                  <a:srgbClr val="000000"/>
                </a:solidFill>
              </a:rPr>
              <a:t>}</a:t>
            </a:r>
          </a:p>
        </p:txBody>
      </p:sp>
      <p:sp>
        <p:nvSpPr>
          <p:cNvPr id="57348" name="Line 5"/>
          <p:cNvSpPr>
            <a:spLocks noChangeShapeType="1"/>
          </p:cNvSpPr>
          <p:nvPr/>
        </p:nvSpPr>
        <p:spPr bwMode="auto">
          <a:xfrm>
            <a:off x="1968500" y="1249909"/>
            <a:ext cx="6858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57349" name="Line 6"/>
          <p:cNvSpPr>
            <a:spLocks noChangeShapeType="1"/>
          </p:cNvSpPr>
          <p:nvPr/>
        </p:nvSpPr>
        <p:spPr bwMode="auto">
          <a:xfrm>
            <a:off x="2411413" y="2761209"/>
            <a:ext cx="6858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57350" name="Line 7"/>
          <p:cNvSpPr>
            <a:spLocks noChangeShapeType="1"/>
          </p:cNvSpPr>
          <p:nvPr/>
        </p:nvSpPr>
        <p:spPr bwMode="auto">
          <a:xfrm>
            <a:off x="3598863" y="5642521"/>
            <a:ext cx="6858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grpSp>
        <p:nvGrpSpPr>
          <p:cNvPr id="57351" name="Group 8"/>
          <p:cNvGrpSpPr>
            <a:grpSpLocks/>
          </p:cNvGrpSpPr>
          <p:nvPr/>
        </p:nvGrpSpPr>
        <p:grpSpPr bwMode="auto">
          <a:xfrm>
            <a:off x="4067175" y="864146"/>
            <a:ext cx="4848225" cy="1339850"/>
            <a:chOff x="2928" y="672"/>
            <a:chExt cx="2832" cy="844"/>
          </a:xfrm>
        </p:grpSpPr>
        <p:sp>
          <p:nvSpPr>
            <p:cNvPr id="57353" name="Text Box 9"/>
            <p:cNvSpPr txBox="1">
              <a:spLocks noChangeArrowheads="1"/>
            </p:cNvSpPr>
            <p:nvPr/>
          </p:nvSpPr>
          <p:spPr bwMode="auto">
            <a:xfrm>
              <a:off x="2928" y="672"/>
              <a:ext cx="2832" cy="84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0" fontAlgn="base" hangingPunct="0">
                <a:lnSpc>
                  <a:spcPct val="80000"/>
                </a:lnSpc>
                <a:spcBef>
                  <a:spcPct val="0"/>
                </a:spcBef>
                <a:spcAft>
                  <a:spcPct val="0"/>
                </a:spcAft>
                <a:buClr>
                  <a:srgbClr val="FF9966"/>
                </a:buClr>
                <a:buFont typeface="Monotype Sorts" charset="2"/>
                <a:buNone/>
              </a:pPr>
              <a:r>
                <a:rPr lang="zh-CN" altLang="en-US" sz="2800" b="1">
                  <a:solidFill>
                    <a:srgbClr val="000000"/>
                  </a:solidFill>
                </a:rPr>
                <a:t>                 10    （</a:t>
              </a:r>
              <a:r>
                <a:rPr lang="en-US" altLang="zh-CN" sz="2800" b="1">
                  <a:solidFill>
                    <a:srgbClr val="000000"/>
                  </a:solidFill>
                </a:rPr>
                <a:t>n=1）</a:t>
              </a:r>
            </a:p>
            <a:p>
              <a:pPr eaLnBrk="0" fontAlgn="base" hangingPunct="0">
                <a:lnSpc>
                  <a:spcPct val="80000"/>
                </a:lnSpc>
                <a:spcBef>
                  <a:spcPct val="0"/>
                </a:spcBef>
                <a:spcAft>
                  <a:spcPct val="0"/>
                </a:spcAft>
                <a:buClr>
                  <a:srgbClr val="FF9966"/>
                </a:buClr>
                <a:buFont typeface="Monotype Sorts" charset="2"/>
                <a:buNone/>
              </a:pPr>
              <a:r>
                <a:rPr lang="en-US" altLang="zh-CN" sz="2800" b="1">
                  <a:solidFill>
                    <a:srgbClr val="000000"/>
                  </a:solidFill>
                </a:rPr>
                <a:t>age(n)=</a:t>
              </a:r>
            </a:p>
            <a:p>
              <a:pPr eaLnBrk="0" fontAlgn="base" hangingPunct="0">
                <a:lnSpc>
                  <a:spcPct val="80000"/>
                </a:lnSpc>
                <a:spcBef>
                  <a:spcPct val="50000"/>
                </a:spcBef>
                <a:spcAft>
                  <a:spcPct val="0"/>
                </a:spcAft>
                <a:buClr>
                  <a:srgbClr val="FF9966"/>
                </a:buClr>
                <a:buFont typeface="Monotype Sorts" charset="2"/>
                <a:buNone/>
              </a:pPr>
              <a:r>
                <a:rPr lang="en-US" altLang="zh-CN" sz="2800" b="1">
                  <a:solidFill>
                    <a:srgbClr val="000000"/>
                  </a:solidFill>
                </a:rPr>
                <a:t>                  age(n-1)+2（n&gt;1）</a:t>
              </a:r>
            </a:p>
          </p:txBody>
        </p:sp>
        <p:sp>
          <p:nvSpPr>
            <p:cNvPr id="57354" name="AutoShape 10"/>
            <p:cNvSpPr>
              <a:spLocks/>
            </p:cNvSpPr>
            <p:nvPr/>
          </p:nvSpPr>
          <p:spPr bwMode="auto">
            <a:xfrm>
              <a:off x="3744" y="768"/>
              <a:ext cx="144" cy="624"/>
            </a:xfrm>
            <a:prstGeom prst="leftBrace">
              <a:avLst>
                <a:gd name="adj1" fmla="val 36111"/>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0" fontAlgn="base" hangingPunct="0">
                <a:spcBef>
                  <a:spcPct val="0"/>
                </a:spcBef>
                <a:spcAft>
                  <a:spcPct val="0"/>
                </a:spcAft>
              </a:pPr>
              <a:endParaRPr lang="zh-CN" altLang="en-US">
                <a:solidFill>
                  <a:srgbClr val="000000"/>
                </a:solidFill>
              </a:endParaRPr>
            </a:p>
          </p:txBody>
        </p:sp>
      </p:grpSp>
    </p:spTree>
    <p:extLst>
      <p:ext uri="{BB962C8B-B14F-4D97-AF65-F5344CB8AC3E}">
        <p14:creationId xmlns:p14="http://schemas.microsoft.com/office/powerpoint/2010/main" val="41577839"/>
      </p:ext>
    </p:ext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3"/>
          <p:cNvSpPr txBox="1">
            <a:spLocks noChangeArrowheads="1"/>
          </p:cNvSpPr>
          <p:nvPr/>
        </p:nvSpPr>
        <p:spPr bwMode="auto">
          <a:xfrm>
            <a:off x="465138" y="1124744"/>
            <a:ext cx="2162175" cy="2406650"/>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0" fontAlgn="base" hangingPunct="0">
              <a:lnSpc>
                <a:spcPct val="90000"/>
              </a:lnSpc>
              <a:spcBef>
                <a:spcPct val="0"/>
              </a:spcBef>
              <a:spcAft>
                <a:spcPct val="0"/>
              </a:spcAft>
            </a:pPr>
            <a:r>
              <a:rPr lang="en-US" altLang="zh-CN" sz="2800" b="1" dirty="0">
                <a:solidFill>
                  <a:srgbClr val="000000"/>
                </a:solidFill>
              </a:rPr>
              <a:t>void  main( )</a:t>
            </a:r>
          </a:p>
          <a:p>
            <a:pPr eaLnBrk="0" fontAlgn="base" hangingPunct="0">
              <a:lnSpc>
                <a:spcPct val="90000"/>
              </a:lnSpc>
              <a:spcBef>
                <a:spcPct val="0"/>
              </a:spcBef>
              <a:spcAft>
                <a:spcPct val="0"/>
              </a:spcAft>
            </a:pPr>
            <a:r>
              <a:rPr lang="en-US" altLang="zh-CN" sz="2800" b="1" dirty="0">
                <a:solidFill>
                  <a:srgbClr val="000000"/>
                </a:solidFill>
              </a:rPr>
              <a:t>{ </a:t>
            </a:r>
          </a:p>
          <a:p>
            <a:pPr eaLnBrk="0" fontAlgn="base" hangingPunct="0">
              <a:lnSpc>
                <a:spcPct val="90000"/>
              </a:lnSpc>
              <a:spcBef>
                <a:spcPct val="0"/>
              </a:spcBef>
              <a:spcAft>
                <a:spcPct val="0"/>
              </a:spcAft>
            </a:pPr>
            <a:r>
              <a:rPr lang="en-US" altLang="zh-CN" sz="2800" b="1" dirty="0">
                <a:solidFill>
                  <a:srgbClr val="000000"/>
                </a:solidFill>
              </a:rPr>
              <a:t>   ...</a:t>
            </a:r>
          </a:p>
          <a:p>
            <a:pPr eaLnBrk="0" fontAlgn="base" hangingPunct="0">
              <a:lnSpc>
                <a:spcPct val="90000"/>
              </a:lnSpc>
              <a:spcBef>
                <a:spcPct val="0"/>
              </a:spcBef>
              <a:spcAft>
                <a:spcPct val="0"/>
              </a:spcAft>
            </a:pPr>
            <a:r>
              <a:rPr lang="en-US" altLang="zh-CN" sz="2800" b="1" dirty="0">
                <a:solidFill>
                  <a:srgbClr val="000000"/>
                </a:solidFill>
              </a:rPr>
              <a:t>   age(4)</a:t>
            </a:r>
          </a:p>
          <a:p>
            <a:pPr eaLnBrk="0" fontAlgn="base" hangingPunct="0">
              <a:lnSpc>
                <a:spcPct val="90000"/>
              </a:lnSpc>
              <a:spcBef>
                <a:spcPct val="0"/>
              </a:spcBef>
              <a:spcAft>
                <a:spcPct val="0"/>
              </a:spcAft>
            </a:pPr>
            <a:r>
              <a:rPr lang="en-US" altLang="zh-CN" sz="2800" b="1" dirty="0">
                <a:solidFill>
                  <a:srgbClr val="000000"/>
                </a:solidFill>
              </a:rPr>
              <a:t>   ...</a:t>
            </a:r>
          </a:p>
          <a:p>
            <a:pPr eaLnBrk="0" fontAlgn="base" hangingPunct="0">
              <a:lnSpc>
                <a:spcPct val="90000"/>
              </a:lnSpc>
              <a:spcBef>
                <a:spcPct val="0"/>
              </a:spcBef>
              <a:spcAft>
                <a:spcPct val="0"/>
              </a:spcAft>
            </a:pPr>
            <a:r>
              <a:rPr lang="en-US" altLang="zh-CN" sz="2800" b="1" dirty="0">
                <a:solidFill>
                  <a:srgbClr val="000000"/>
                </a:solidFill>
              </a:rPr>
              <a:t>}</a:t>
            </a:r>
          </a:p>
        </p:txBody>
      </p:sp>
      <p:sp>
        <p:nvSpPr>
          <p:cNvPr id="153606" name="Text Box 6"/>
          <p:cNvSpPr txBox="1">
            <a:spLocks noChangeArrowheads="1"/>
          </p:cNvSpPr>
          <p:nvPr/>
        </p:nvSpPr>
        <p:spPr bwMode="auto">
          <a:xfrm>
            <a:off x="3348038" y="1124744"/>
            <a:ext cx="2663825" cy="2406650"/>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0" fontAlgn="base" hangingPunct="0">
              <a:lnSpc>
                <a:spcPct val="90000"/>
              </a:lnSpc>
              <a:spcBef>
                <a:spcPct val="0"/>
              </a:spcBef>
              <a:spcAft>
                <a:spcPct val="0"/>
              </a:spcAft>
            </a:pPr>
            <a:r>
              <a:rPr lang="zh-CN" altLang="en-US" sz="2800" b="1">
                <a:solidFill>
                  <a:srgbClr val="000000"/>
                </a:solidFill>
              </a:rPr>
              <a:t> </a:t>
            </a:r>
            <a:r>
              <a:rPr lang="en-US" altLang="zh-CN" sz="2800" b="1">
                <a:solidFill>
                  <a:srgbClr val="000000"/>
                </a:solidFill>
              </a:rPr>
              <a:t>age( 4 )</a:t>
            </a:r>
          </a:p>
          <a:p>
            <a:pPr eaLnBrk="0" fontAlgn="base" hangingPunct="0">
              <a:lnSpc>
                <a:spcPct val="90000"/>
              </a:lnSpc>
              <a:spcBef>
                <a:spcPct val="0"/>
              </a:spcBef>
              <a:spcAft>
                <a:spcPct val="0"/>
              </a:spcAft>
            </a:pPr>
            <a:r>
              <a:rPr lang="en-US" altLang="zh-CN" sz="2800" b="1">
                <a:solidFill>
                  <a:srgbClr val="000000"/>
                </a:solidFill>
              </a:rPr>
              <a:t>{ </a:t>
            </a:r>
          </a:p>
          <a:p>
            <a:pPr eaLnBrk="0" fontAlgn="base" hangingPunct="0">
              <a:lnSpc>
                <a:spcPct val="90000"/>
              </a:lnSpc>
              <a:spcBef>
                <a:spcPct val="0"/>
              </a:spcBef>
              <a:spcAft>
                <a:spcPct val="0"/>
              </a:spcAft>
            </a:pPr>
            <a:r>
              <a:rPr lang="en-US" altLang="zh-CN" sz="2800" b="1">
                <a:solidFill>
                  <a:srgbClr val="000000"/>
                </a:solidFill>
              </a:rPr>
              <a:t>   int  c;</a:t>
            </a:r>
          </a:p>
          <a:p>
            <a:pPr eaLnBrk="0" fontAlgn="base" hangingPunct="0">
              <a:lnSpc>
                <a:spcPct val="90000"/>
              </a:lnSpc>
              <a:spcBef>
                <a:spcPct val="0"/>
              </a:spcBef>
              <a:spcAft>
                <a:spcPct val="0"/>
              </a:spcAft>
            </a:pPr>
            <a:r>
              <a:rPr lang="en-US" altLang="zh-CN" sz="2800" b="1">
                <a:solidFill>
                  <a:srgbClr val="3333CC"/>
                </a:solidFill>
              </a:rPr>
              <a:t>   </a:t>
            </a:r>
            <a:r>
              <a:rPr lang="en-US" altLang="zh-CN" sz="2800" b="1">
                <a:solidFill>
                  <a:srgbClr val="0033CC"/>
                </a:solidFill>
              </a:rPr>
              <a:t>c=age(3) + 2;</a:t>
            </a:r>
          </a:p>
          <a:p>
            <a:pPr eaLnBrk="0" fontAlgn="base" hangingPunct="0">
              <a:lnSpc>
                <a:spcPct val="90000"/>
              </a:lnSpc>
              <a:spcBef>
                <a:spcPct val="0"/>
              </a:spcBef>
              <a:spcAft>
                <a:spcPct val="0"/>
              </a:spcAft>
            </a:pPr>
            <a:r>
              <a:rPr lang="en-US" altLang="zh-CN" sz="2800" b="1">
                <a:solidFill>
                  <a:srgbClr val="000000"/>
                </a:solidFill>
              </a:rPr>
              <a:t>   return(c);</a:t>
            </a:r>
          </a:p>
          <a:p>
            <a:pPr eaLnBrk="0" fontAlgn="base" hangingPunct="0">
              <a:lnSpc>
                <a:spcPct val="90000"/>
              </a:lnSpc>
              <a:spcBef>
                <a:spcPct val="0"/>
              </a:spcBef>
              <a:spcAft>
                <a:spcPct val="0"/>
              </a:spcAft>
            </a:pPr>
            <a:r>
              <a:rPr lang="en-US" altLang="zh-CN" sz="2800" b="1">
                <a:solidFill>
                  <a:srgbClr val="000000"/>
                </a:solidFill>
              </a:rPr>
              <a:t>}</a:t>
            </a:r>
          </a:p>
        </p:txBody>
      </p:sp>
      <p:sp>
        <p:nvSpPr>
          <p:cNvPr id="153607" name="Text Box 7"/>
          <p:cNvSpPr txBox="1">
            <a:spLocks noChangeArrowheads="1"/>
          </p:cNvSpPr>
          <p:nvPr/>
        </p:nvSpPr>
        <p:spPr bwMode="auto">
          <a:xfrm>
            <a:off x="6372225" y="1124744"/>
            <a:ext cx="2447925" cy="2406650"/>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0" fontAlgn="base" hangingPunct="0">
              <a:lnSpc>
                <a:spcPct val="90000"/>
              </a:lnSpc>
              <a:spcBef>
                <a:spcPct val="0"/>
              </a:spcBef>
              <a:spcAft>
                <a:spcPct val="0"/>
              </a:spcAft>
            </a:pPr>
            <a:r>
              <a:rPr lang="zh-CN" altLang="en-US" sz="2800" b="1">
                <a:solidFill>
                  <a:srgbClr val="000000"/>
                </a:solidFill>
              </a:rPr>
              <a:t> </a:t>
            </a:r>
            <a:r>
              <a:rPr lang="en-US" altLang="zh-CN" sz="2800" b="1">
                <a:solidFill>
                  <a:srgbClr val="000000"/>
                </a:solidFill>
              </a:rPr>
              <a:t>age( 3 )</a:t>
            </a:r>
          </a:p>
          <a:p>
            <a:pPr eaLnBrk="0" fontAlgn="base" hangingPunct="0">
              <a:lnSpc>
                <a:spcPct val="90000"/>
              </a:lnSpc>
              <a:spcBef>
                <a:spcPct val="0"/>
              </a:spcBef>
              <a:spcAft>
                <a:spcPct val="0"/>
              </a:spcAft>
            </a:pPr>
            <a:r>
              <a:rPr lang="en-US" altLang="zh-CN" sz="2800" b="1">
                <a:solidFill>
                  <a:srgbClr val="000000"/>
                </a:solidFill>
              </a:rPr>
              <a:t>{ </a:t>
            </a:r>
          </a:p>
          <a:p>
            <a:pPr eaLnBrk="0" fontAlgn="base" hangingPunct="0">
              <a:lnSpc>
                <a:spcPct val="90000"/>
              </a:lnSpc>
              <a:spcBef>
                <a:spcPct val="0"/>
              </a:spcBef>
              <a:spcAft>
                <a:spcPct val="0"/>
              </a:spcAft>
            </a:pPr>
            <a:r>
              <a:rPr lang="en-US" altLang="zh-CN" sz="2800" b="1">
                <a:solidFill>
                  <a:srgbClr val="000000"/>
                </a:solidFill>
              </a:rPr>
              <a:t>   int  c;</a:t>
            </a:r>
          </a:p>
          <a:p>
            <a:pPr eaLnBrk="0" fontAlgn="base" hangingPunct="0">
              <a:lnSpc>
                <a:spcPct val="90000"/>
              </a:lnSpc>
              <a:spcBef>
                <a:spcPct val="0"/>
              </a:spcBef>
              <a:spcAft>
                <a:spcPct val="0"/>
              </a:spcAft>
            </a:pPr>
            <a:r>
              <a:rPr lang="en-US" altLang="zh-CN" sz="2800" b="1">
                <a:solidFill>
                  <a:srgbClr val="3333CC"/>
                </a:solidFill>
              </a:rPr>
              <a:t>   </a:t>
            </a:r>
            <a:r>
              <a:rPr lang="en-US" altLang="zh-CN" sz="2800" b="1">
                <a:solidFill>
                  <a:srgbClr val="0033CC"/>
                </a:solidFill>
              </a:rPr>
              <a:t>c=age(2) + 2;</a:t>
            </a:r>
          </a:p>
          <a:p>
            <a:pPr eaLnBrk="0" fontAlgn="base" hangingPunct="0">
              <a:lnSpc>
                <a:spcPct val="90000"/>
              </a:lnSpc>
              <a:spcBef>
                <a:spcPct val="0"/>
              </a:spcBef>
              <a:spcAft>
                <a:spcPct val="0"/>
              </a:spcAft>
            </a:pPr>
            <a:r>
              <a:rPr lang="en-US" altLang="zh-CN" sz="2800" b="1">
                <a:solidFill>
                  <a:srgbClr val="000000"/>
                </a:solidFill>
              </a:rPr>
              <a:t>   return(c);</a:t>
            </a:r>
          </a:p>
          <a:p>
            <a:pPr eaLnBrk="0" fontAlgn="base" hangingPunct="0">
              <a:lnSpc>
                <a:spcPct val="90000"/>
              </a:lnSpc>
              <a:spcBef>
                <a:spcPct val="0"/>
              </a:spcBef>
              <a:spcAft>
                <a:spcPct val="0"/>
              </a:spcAft>
            </a:pPr>
            <a:r>
              <a:rPr lang="en-US" altLang="zh-CN" sz="2800" b="1">
                <a:solidFill>
                  <a:srgbClr val="000000"/>
                </a:solidFill>
              </a:rPr>
              <a:t>}</a:t>
            </a:r>
          </a:p>
        </p:txBody>
      </p:sp>
      <p:sp>
        <p:nvSpPr>
          <p:cNvPr id="153608" name="Text Box 8"/>
          <p:cNvSpPr txBox="1">
            <a:spLocks noChangeArrowheads="1"/>
          </p:cNvSpPr>
          <p:nvPr/>
        </p:nvSpPr>
        <p:spPr bwMode="auto">
          <a:xfrm>
            <a:off x="4351338" y="3867944"/>
            <a:ext cx="3171825" cy="2406650"/>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0" fontAlgn="base" hangingPunct="0">
              <a:lnSpc>
                <a:spcPct val="90000"/>
              </a:lnSpc>
              <a:spcBef>
                <a:spcPct val="0"/>
              </a:spcBef>
              <a:spcAft>
                <a:spcPct val="0"/>
              </a:spcAft>
            </a:pPr>
            <a:r>
              <a:rPr lang="zh-CN" altLang="en-US" sz="2800" b="1">
                <a:solidFill>
                  <a:srgbClr val="000000"/>
                </a:solidFill>
              </a:rPr>
              <a:t> </a:t>
            </a:r>
            <a:r>
              <a:rPr lang="en-US" altLang="zh-CN" sz="2800" b="1">
                <a:solidFill>
                  <a:srgbClr val="000000"/>
                </a:solidFill>
              </a:rPr>
              <a:t>age( 2 )</a:t>
            </a:r>
          </a:p>
          <a:p>
            <a:pPr eaLnBrk="0" fontAlgn="base" hangingPunct="0">
              <a:lnSpc>
                <a:spcPct val="90000"/>
              </a:lnSpc>
              <a:spcBef>
                <a:spcPct val="0"/>
              </a:spcBef>
              <a:spcAft>
                <a:spcPct val="0"/>
              </a:spcAft>
            </a:pPr>
            <a:r>
              <a:rPr lang="en-US" altLang="zh-CN" sz="2800" b="1">
                <a:solidFill>
                  <a:srgbClr val="000000"/>
                </a:solidFill>
              </a:rPr>
              <a:t>{ </a:t>
            </a:r>
          </a:p>
          <a:p>
            <a:pPr eaLnBrk="0" fontAlgn="base" hangingPunct="0">
              <a:lnSpc>
                <a:spcPct val="90000"/>
              </a:lnSpc>
              <a:spcBef>
                <a:spcPct val="0"/>
              </a:spcBef>
              <a:spcAft>
                <a:spcPct val="0"/>
              </a:spcAft>
            </a:pPr>
            <a:r>
              <a:rPr lang="en-US" altLang="zh-CN" sz="2800" b="1">
                <a:solidFill>
                  <a:srgbClr val="000000"/>
                </a:solidFill>
              </a:rPr>
              <a:t>   int  c;</a:t>
            </a:r>
          </a:p>
          <a:p>
            <a:pPr eaLnBrk="0" fontAlgn="base" hangingPunct="0">
              <a:lnSpc>
                <a:spcPct val="90000"/>
              </a:lnSpc>
              <a:spcBef>
                <a:spcPct val="0"/>
              </a:spcBef>
              <a:spcAft>
                <a:spcPct val="0"/>
              </a:spcAft>
            </a:pPr>
            <a:r>
              <a:rPr lang="en-US" altLang="zh-CN" sz="2800" b="1">
                <a:solidFill>
                  <a:srgbClr val="3333CC"/>
                </a:solidFill>
              </a:rPr>
              <a:t>   </a:t>
            </a:r>
            <a:r>
              <a:rPr lang="en-US" altLang="zh-CN" sz="2800" b="1">
                <a:solidFill>
                  <a:srgbClr val="0033CC"/>
                </a:solidFill>
              </a:rPr>
              <a:t>c=age(1) + 2;</a:t>
            </a:r>
          </a:p>
          <a:p>
            <a:pPr eaLnBrk="0" fontAlgn="base" hangingPunct="0">
              <a:lnSpc>
                <a:spcPct val="90000"/>
              </a:lnSpc>
              <a:spcBef>
                <a:spcPct val="0"/>
              </a:spcBef>
              <a:spcAft>
                <a:spcPct val="0"/>
              </a:spcAft>
            </a:pPr>
            <a:r>
              <a:rPr lang="en-US" altLang="zh-CN" sz="2800" b="1">
                <a:solidFill>
                  <a:srgbClr val="000000"/>
                </a:solidFill>
              </a:rPr>
              <a:t>   return(c);</a:t>
            </a:r>
          </a:p>
          <a:p>
            <a:pPr eaLnBrk="0" fontAlgn="base" hangingPunct="0">
              <a:lnSpc>
                <a:spcPct val="90000"/>
              </a:lnSpc>
              <a:spcBef>
                <a:spcPct val="0"/>
              </a:spcBef>
              <a:spcAft>
                <a:spcPct val="0"/>
              </a:spcAft>
            </a:pPr>
            <a:r>
              <a:rPr lang="en-US" altLang="zh-CN" sz="2800" b="1">
                <a:solidFill>
                  <a:srgbClr val="000000"/>
                </a:solidFill>
              </a:rPr>
              <a:t>}</a:t>
            </a:r>
          </a:p>
        </p:txBody>
      </p:sp>
      <p:sp>
        <p:nvSpPr>
          <p:cNvPr id="153609" name="Text Box 9"/>
          <p:cNvSpPr txBox="1">
            <a:spLocks noChangeArrowheads="1"/>
          </p:cNvSpPr>
          <p:nvPr/>
        </p:nvSpPr>
        <p:spPr bwMode="auto">
          <a:xfrm>
            <a:off x="539750" y="3933032"/>
            <a:ext cx="2735263" cy="2406650"/>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0" fontAlgn="base" hangingPunct="0">
              <a:lnSpc>
                <a:spcPct val="90000"/>
              </a:lnSpc>
              <a:spcBef>
                <a:spcPct val="0"/>
              </a:spcBef>
              <a:spcAft>
                <a:spcPct val="0"/>
              </a:spcAft>
            </a:pPr>
            <a:r>
              <a:rPr lang="zh-CN" altLang="en-US" sz="2800" b="1">
                <a:solidFill>
                  <a:srgbClr val="000000"/>
                </a:solidFill>
              </a:rPr>
              <a:t> </a:t>
            </a:r>
            <a:r>
              <a:rPr lang="en-US" altLang="zh-CN" sz="2800" b="1">
                <a:solidFill>
                  <a:srgbClr val="000000"/>
                </a:solidFill>
              </a:rPr>
              <a:t>age( 1 )</a:t>
            </a:r>
          </a:p>
          <a:p>
            <a:pPr eaLnBrk="0" fontAlgn="base" hangingPunct="0">
              <a:lnSpc>
                <a:spcPct val="90000"/>
              </a:lnSpc>
              <a:spcBef>
                <a:spcPct val="0"/>
              </a:spcBef>
              <a:spcAft>
                <a:spcPct val="0"/>
              </a:spcAft>
            </a:pPr>
            <a:r>
              <a:rPr lang="en-US" altLang="zh-CN" sz="2800" b="1">
                <a:solidFill>
                  <a:srgbClr val="000000"/>
                </a:solidFill>
              </a:rPr>
              <a:t>{ </a:t>
            </a:r>
          </a:p>
          <a:p>
            <a:pPr eaLnBrk="0" fontAlgn="base" hangingPunct="0">
              <a:lnSpc>
                <a:spcPct val="90000"/>
              </a:lnSpc>
              <a:spcBef>
                <a:spcPct val="0"/>
              </a:spcBef>
              <a:spcAft>
                <a:spcPct val="0"/>
              </a:spcAft>
            </a:pPr>
            <a:r>
              <a:rPr lang="en-US" altLang="zh-CN" sz="2800" b="1">
                <a:solidFill>
                  <a:srgbClr val="000000"/>
                </a:solidFill>
              </a:rPr>
              <a:t>   int  c;</a:t>
            </a:r>
          </a:p>
          <a:p>
            <a:pPr eaLnBrk="0" fontAlgn="base" hangingPunct="0">
              <a:lnSpc>
                <a:spcPct val="90000"/>
              </a:lnSpc>
              <a:spcBef>
                <a:spcPct val="0"/>
              </a:spcBef>
              <a:spcAft>
                <a:spcPct val="0"/>
              </a:spcAft>
            </a:pPr>
            <a:r>
              <a:rPr lang="en-US" altLang="zh-CN" sz="2800" b="1">
                <a:solidFill>
                  <a:srgbClr val="3333CC"/>
                </a:solidFill>
              </a:rPr>
              <a:t>   </a:t>
            </a:r>
            <a:r>
              <a:rPr lang="en-US" altLang="zh-CN" sz="2800" b="1">
                <a:solidFill>
                  <a:srgbClr val="0033CC"/>
                </a:solidFill>
              </a:rPr>
              <a:t>c=10;</a:t>
            </a:r>
          </a:p>
          <a:p>
            <a:pPr eaLnBrk="0" fontAlgn="base" hangingPunct="0">
              <a:lnSpc>
                <a:spcPct val="90000"/>
              </a:lnSpc>
              <a:spcBef>
                <a:spcPct val="0"/>
              </a:spcBef>
              <a:spcAft>
                <a:spcPct val="0"/>
              </a:spcAft>
            </a:pPr>
            <a:r>
              <a:rPr lang="en-US" altLang="zh-CN" sz="2800" b="1">
                <a:solidFill>
                  <a:srgbClr val="000000"/>
                </a:solidFill>
              </a:rPr>
              <a:t>   return(c);</a:t>
            </a:r>
          </a:p>
          <a:p>
            <a:pPr eaLnBrk="0" fontAlgn="base" hangingPunct="0">
              <a:lnSpc>
                <a:spcPct val="90000"/>
              </a:lnSpc>
              <a:spcBef>
                <a:spcPct val="0"/>
              </a:spcBef>
              <a:spcAft>
                <a:spcPct val="0"/>
              </a:spcAft>
            </a:pPr>
            <a:r>
              <a:rPr lang="en-US" altLang="zh-CN" sz="2800" b="1">
                <a:solidFill>
                  <a:srgbClr val="000000"/>
                </a:solidFill>
              </a:rPr>
              <a:t>}</a:t>
            </a:r>
          </a:p>
        </p:txBody>
      </p:sp>
      <p:sp>
        <p:nvSpPr>
          <p:cNvPr id="153610" name="Line 10"/>
          <p:cNvSpPr>
            <a:spLocks noChangeShapeType="1"/>
          </p:cNvSpPr>
          <p:nvPr/>
        </p:nvSpPr>
        <p:spPr bwMode="auto">
          <a:xfrm>
            <a:off x="1116013" y="1774032"/>
            <a:ext cx="0" cy="38100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53612" name="Line 12"/>
          <p:cNvSpPr>
            <a:spLocks noChangeShapeType="1"/>
          </p:cNvSpPr>
          <p:nvPr/>
        </p:nvSpPr>
        <p:spPr bwMode="auto">
          <a:xfrm>
            <a:off x="4278313" y="1751807"/>
            <a:ext cx="0" cy="38100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53613" name="Line 13"/>
          <p:cNvSpPr>
            <a:spLocks noChangeShapeType="1"/>
          </p:cNvSpPr>
          <p:nvPr/>
        </p:nvSpPr>
        <p:spPr bwMode="auto">
          <a:xfrm>
            <a:off x="7308850" y="1751807"/>
            <a:ext cx="0" cy="38100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53614" name="Line 14"/>
          <p:cNvSpPr>
            <a:spLocks noChangeShapeType="1"/>
          </p:cNvSpPr>
          <p:nvPr/>
        </p:nvSpPr>
        <p:spPr bwMode="auto">
          <a:xfrm>
            <a:off x="5341938" y="4704557"/>
            <a:ext cx="0" cy="38100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53615" name="Line 15"/>
          <p:cNvSpPr>
            <a:spLocks noChangeShapeType="1"/>
          </p:cNvSpPr>
          <p:nvPr/>
        </p:nvSpPr>
        <p:spPr bwMode="auto">
          <a:xfrm>
            <a:off x="1331913" y="4775994"/>
            <a:ext cx="0" cy="38100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53616" name="Line 16"/>
          <p:cNvSpPr>
            <a:spLocks noChangeShapeType="1"/>
          </p:cNvSpPr>
          <p:nvPr/>
        </p:nvSpPr>
        <p:spPr bwMode="auto">
          <a:xfrm>
            <a:off x="1116013" y="2832894"/>
            <a:ext cx="0" cy="38100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53618" name="Line 18"/>
          <p:cNvSpPr>
            <a:spLocks noChangeShapeType="1"/>
          </p:cNvSpPr>
          <p:nvPr/>
        </p:nvSpPr>
        <p:spPr bwMode="auto">
          <a:xfrm>
            <a:off x="4284663" y="2782094"/>
            <a:ext cx="0" cy="38100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53619" name="Line 19"/>
          <p:cNvSpPr>
            <a:spLocks noChangeShapeType="1"/>
          </p:cNvSpPr>
          <p:nvPr/>
        </p:nvSpPr>
        <p:spPr bwMode="auto">
          <a:xfrm>
            <a:off x="7380288" y="2637632"/>
            <a:ext cx="0" cy="38100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53620" name="Line 20"/>
          <p:cNvSpPr>
            <a:spLocks noChangeShapeType="1"/>
          </p:cNvSpPr>
          <p:nvPr/>
        </p:nvSpPr>
        <p:spPr bwMode="auto">
          <a:xfrm>
            <a:off x="5292725" y="5496719"/>
            <a:ext cx="0" cy="38100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53621" name="Line 21"/>
          <p:cNvSpPr>
            <a:spLocks noChangeShapeType="1"/>
          </p:cNvSpPr>
          <p:nvPr/>
        </p:nvSpPr>
        <p:spPr bwMode="auto">
          <a:xfrm>
            <a:off x="1331913" y="5496719"/>
            <a:ext cx="0" cy="38100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53622" name="Line 22"/>
          <p:cNvSpPr>
            <a:spLocks noChangeShapeType="1"/>
          </p:cNvSpPr>
          <p:nvPr/>
        </p:nvSpPr>
        <p:spPr bwMode="auto">
          <a:xfrm flipV="1">
            <a:off x="1763713" y="1558132"/>
            <a:ext cx="1800225" cy="86360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53624" name="Line 24"/>
          <p:cNvSpPr>
            <a:spLocks noChangeShapeType="1"/>
          </p:cNvSpPr>
          <p:nvPr/>
        </p:nvSpPr>
        <p:spPr bwMode="auto">
          <a:xfrm flipV="1">
            <a:off x="4859338" y="1413669"/>
            <a:ext cx="1728787" cy="935038"/>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53625" name="Line 25"/>
          <p:cNvSpPr>
            <a:spLocks noChangeShapeType="1"/>
          </p:cNvSpPr>
          <p:nvPr/>
        </p:nvSpPr>
        <p:spPr bwMode="auto">
          <a:xfrm rot="14273735" flipV="1">
            <a:off x="2114550" y="3731420"/>
            <a:ext cx="2274887" cy="1871662"/>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53626" name="Line 26"/>
          <p:cNvSpPr>
            <a:spLocks noChangeShapeType="1"/>
          </p:cNvSpPr>
          <p:nvPr/>
        </p:nvSpPr>
        <p:spPr bwMode="auto">
          <a:xfrm flipH="1" flipV="1">
            <a:off x="1835150" y="2566194"/>
            <a:ext cx="1800225" cy="360363"/>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53628" name="Line 28"/>
          <p:cNvSpPr>
            <a:spLocks noChangeShapeType="1"/>
          </p:cNvSpPr>
          <p:nvPr/>
        </p:nvSpPr>
        <p:spPr bwMode="auto">
          <a:xfrm flipH="1" flipV="1">
            <a:off x="4932363" y="2566194"/>
            <a:ext cx="1727200" cy="358775"/>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53629" name="Line 29"/>
          <p:cNvSpPr>
            <a:spLocks noChangeShapeType="1"/>
          </p:cNvSpPr>
          <p:nvPr/>
        </p:nvSpPr>
        <p:spPr bwMode="auto">
          <a:xfrm rot="7111012" flipH="1" flipV="1">
            <a:off x="2833688" y="4399757"/>
            <a:ext cx="1638300" cy="215900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53642" name="Line 42"/>
          <p:cNvSpPr>
            <a:spLocks noChangeShapeType="1"/>
          </p:cNvSpPr>
          <p:nvPr/>
        </p:nvSpPr>
        <p:spPr bwMode="auto">
          <a:xfrm flipH="1">
            <a:off x="5435600" y="2637632"/>
            <a:ext cx="1800225" cy="1408112"/>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53643" name="Line 43"/>
          <p:cNvSpPr>
            <a:spLocks noChangeShapeType="1"/>
          </p:cNvSpPr>
          <p:nvPr/>
        </p:nvSpPr>
        <p:spPr bwMode="auto">
          <a:xfrm flipV="1">
            <a:off x="6011863" y="2566194"/>
            <a:ext cx="1655762" cy="2905125"/>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2" name="文本框 1"/>
          <p:cNvSpPr txBox="1"/>
          <p:nvPr/>
        </p:nvSpPr>
        <p:spPr>
          <a:xfrm>
            <a:off x="179512" y="457508"/>
            <a:ext cx="4729180" cy="523220"/>
          </a:xfrm>
          <a:prstGeom prst="rect">
            <a:avLst/>
          </a:prstGeom>
          <a:noFill/>
        </p:spPr>
        <p:txBody>
          <a:bodyPr wrap="none" rtlCol="0">
            <a:spAutoFit/>
          </a:bodyPr>
          <a:lstStyle/>
          <a:p>
            <a:pPr eaLnBrk="0" fontAlgn="base" hangingPunct="0">
              <a:spcBef>
                <a:spcPct val="0"/>
              </a:spcBef>
              <a:spcAft>
                <a:spcPct val="0"/>
              </a:spcAft>
            </a:pPr>
            <a:r>
              <a:rPr lang="zh-CN" altLang="en-US" sz="2800" b="1" dirty="0" smtClean="0">
                <a:solidFill>
                  <a:srgbClr val="FF0000"/>
                </a:solidFill>
              </a:rPr>
              <a:t>下面演示</a:t>
            </a:r>
            <a:r>
              <a:rPr lang="en-US" altLang="zh-CN" sz="2800" b="1" dirty="0" smtClean="0">
                <a:solidFill>
                  <a:srgbClr val="FF0000"/>
                </a:solidFill>
              </a:rPr>
              <a:t>age(4)</a:t>
            </a:r>
            <a:r>
              <a:rPr lang="zh-CN" altLang="en-US" sz="2800" b="1" dirty="0" smtClean="0">
                <a:solidFill>
                  <a:srgbClr val="FF0000"/>
                </a:solidFill>
              </a:rPr>
              <a:t>的执行过程：</a:t>
            </a:r>
            <a:endParaRPr lang="zh-CN" altLang="en-US" sz="2800" b="1" dirty="0">
              <a:solidFill>
                <a:srgbClr val="FF0000"/>
              </a:solidFill>
            </a:endParaRPr>
          </a:p>
        </p:txBody>
      </p:sp>
    </p:spTree>
    <p:extLst>
      <p:ext uri="{BB962C8B-B14F-4D97-AF65-F5344CB8AC3E}">
        <p14:creationId xmlns:p14="http://schemas.microsoft.com/office/powerpoint/2010/main" val="162541744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610"/>
                                        </p:tgtEl>
                                        <p:attrNameLst>
                                          <p:attrName>style.visibility</p:attrName>
                                        </p:attrNameLst>
                                      </p:cBhvr>
                                      <p:to>
                                        <p:strVal val="visible"/>
                                      </p:to>
                                    </p:set>
                                    <p:animEffect transition="in" filter="wipe(up)">
                                      <p:cBhvr>
                                        <p:cTn id="7" dur="500"/>
                                        <p:tgtEl>
                                          <p:spTgt spid="153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53622"/>
                                        </p:tgtEl>
                                        <p:attrNameLst>
                                          <p:attrName>style.visibility</p:attrName>
                                        </p:attrNameLst>
                                      </p:cBhvr>
                                      <p:to>
                                        <p:strVal val="visible"/>
                                      </p:to>
                                    </p:set>
                                    <p:animEffect transition="in" filter="strips(upRight)">
                                      <p:cBhvr>
                                        <p:cTn id="12" dur="500"/>
                                        <p:tgtEl>
                                          <p:spTgt spid="1536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06"/>
                                        </p:tgtEl>
                                        <p:attrNameLst>
                                          <p:attrName>style.visibility</p:attrName>
                                        </p:attrNameLst>
                                      </p:cBhvr>
                                      <p:to>
                                        <p:strVal val="visible"/>
                                      </p:to>
                                    </p:set>
                                    <p:animEffect transition="in" filter="wipe(left)">
                                      <p:cBhvr>
                                        <p:cTn id="17" dur="500"/>
                                        <p:tgtEl>
                                          <p:spTgt spid="1536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3612"/>
                                        </p:tgtEl>
                                        <p:attrNameLst>
                                          <p:attrName>style.visibility</p:attrName>
                                        </p:attrNameLst>
                                      </p:cBhvr>
                                      <p:to>
                                        <p:strVal val="visible"/>
                                      </p:to>
                                    </p:set>
                                    <p:animEffect transition="in" filter="wipe(up)">
                                      <p:cBhvr>
                                        <p:cTn id="22" dur="500"/>
                                        <p:tgtEl>
                                          <p:spTgt spid="1536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153624"/>
                                        </p:tgtEl>
                                        <p:attrNameLst>
                                          <p:attrName>style.visibility</p:attrName>
                                        </p:attrNameLst>
                                      </p:cBhvr>
                                      <p:to>
                                        <p:strVal val="visible"/>
                                      </p:to>
                                    </p:set>
                                    <p:animEffect transition="in" filter="strips(upRight)">
                                      <p:cBhvr>
                                        <p:cTn id="27" dur="500"/>
                                        <p:tgtEl>
                                          <p:spTgt spid="1536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3607"/>
                                        </p:tgtEl>
                                        <p:attrNameLst>
                                          <p:attrName>style.visibility</p:attrName>
                                        </p:attrNameLst>
                                      </p:cBhvr>
                                      <p:to>
                                        <p:strVal val="visible"/>
                                      </p:to>
                                    </p:set>
                                    <p:animEffect transition="in" filter="wipe(left)">
                                      <p:cBhvr>
                                        <p:cTn id="32" dur="500"/>
                                        <p:tgtEl>
                                          <p:spTgt spid="1536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53613"/>
                                        </p:tgtEl>
                                        <p:attrNameLst>
                                          <p:attrName>style.visibility</p:attrName>
                                        </p:attrNameLst>
                                      </p:cBhvr>
                                      <p:to>
                                        <p:strVal val="visible"/>
                                      </p:to>
                                    </p:set>
                                    <p:animEffect transition="in" filter="wipe(up)">
                                      <p:cBhvr>
                                        <p:cTn id="37" dur="500"/>
                                        <p:tgtEl>
                                          <p:spTgt spid="15361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153642"/>
                                        </p:tgtEl>
                                        <p:attrNameLst>
                                          <p:attrName>style.visibility</p:attrName>
                                        </p:attrNameLst>
                                      </p:cBhvr>
                                      <p:to>
                                        <p:strVal val="visible"/>
                                      </p:to>
                                    </p:set>
                                    <p:animEffect transition="in" filter="strips(downLeft)">
                                      <p:cBhvr>
                                        <p:cTn id="42" dur="500"/>
                                        <p:tgtEl>
                                          <p:spTgt spid="15364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3608"/>
                                        </p:tgtEl>
                                        <p:attrNameLst>
                                          <p:attrName>style.visibility</p:attrName>
                                        </p:attrNameLst>
                                      </p:cBhvr>
                                      <p:to>
                                        <p:strVal val="visible"/>
                                      </p:to>
                                    </p:set>
                                    <p:animEffect transition="in" filter="wipe(left)">
                                      <p:cBhvr>
                                        <p:cTn id="47" dur="500"/>
                                        <p:tgtEl>
                                          <p:spTgt spid="15360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53614"/>
                                        </p:tgtEl>
                                        <p:attrNameLst>
                                          <p:attrName>style.visibility</p:attrName>
                                        </p:attrNameLst>
                                      </p:cBhvr>
                                      <p:to>
                                        <p:strVal val="visible"/>
                                      </p:to>
                                    </p:set>
                                    <p:animEffect transition="in" filter="wipe(up)">
                                      <p:cBhvr>
                                        <p:cTn id="52" dur="500"/>
                                        <p:tgtEl>
                                          <p:spTgt spid="15361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9" fill="hold" grpId="0" nodeType="clickEffect">
                                  <p:stCondLst>
                                    <p:cond delay="0"/>
                                  </p:stCondLst>
                                  <p:childTnLst>
                                    <p:set>
                                      <p:cBhvr>
                                        <p:cTn id="56" dur="1" fill="hold">
                                          <p:stCondLst>
                                            <p:cond delay="0"/>
                                          </p:stCondLst>
                                        </p:cTn>
                                        <p:tgtEl>
                                          <p:spTgt spid="153625"/>
                                        </p:tgtEl>
                                        <p:attrNameLst>
                                          <p:attrName>style.visibility</p:attrName>
                                        </p:attrNameLst>
                                      </p:cBhvr>
                                      <p:to>
                                        <p:strVal val="visible"/>
                                      </p:to>
                                    </p:set>
                                    <p:animEffect transition="in" filter="strips(upLeft)">
                                      <p:cBhvr>
                                        <p:cTn id="57" dur="500"/>
                                        <p:tgtEl>
                                          <p:spTgt spid="15362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53609"/>
                                        </p:tgtEl>
                                        <p:attrNameLst>
                                          <p:attrName>style.visibility</p:attrName>
                                        </p:attrNameLst>
                                      </p:cBhvr>
                                      <p:to>
                                        <p:strVal val="visible"/>
                                      </p:to>
                                    </p:set>
                                    <p:animEffect transition="in" filter="wipe(left)">
                                      <p:cBhvr>
                                        <p:cTn id="62" dur="500"/>
                                        <p:tgtEl>
                                          <p:spTgt spid="15360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53615"/>
                                        </p:tgtEl>
                                        <p:attrNameLst>
                                          <p:attrName>style.visibility</p:attrName>
                                        </p:attrNameLst>
                                      </p:cBhvr>
                                      <p:to>
                                        <p:strVal val="visible"/>
                                      </p:to>
                                    </p:set>
                                    <p:animEffect transition="in" filter="wipe(up)">
                                      <p:cBhvr>
                                        <p:cTn id="67" dur="500"/>
                                        <p:tgtEl>
                                          <p:spTgt spid="15361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53621"/>
                                        </p:tgtEl>
                                        <p:attrNameLst>
                                          <p:attrName>style.visibility</p:attrName>
                                        </p:attrNameLst>
                                      </p:cBhvr>
                                      <p:to>
                                        <p:strVal val="visible"/>
                                      </p:to>
                                    </p:set>
                                    <p:animEffect transition="in" filter="wipe(up)">
                                      <p:cBhvr>
                                        <p:cTn id="72" dur="500"/>
                                        <p:tgtEl>
                                          <p:spTgt spid="153621"/>
                                        </p:tgtEl>
                                      </p:cBhvr>
                                    </p:animEffect>
                                  </p:childTnLst>
                                </p:cTn>
                              </p:par>
                            </p:childTnLst>
                          </p:cTn>
                        </p:par>
                        <p:par>
                          <p:cTn id="73" fill="hold" nodeType="afterGroup">
                            <p:stCondLst>
                              <p:cond delay="500"/>
                            </p:stCondLst>
                            <p:childTnLst>
                              <p:par>
                                <p:cTn id="74" presetID="18" presetClass="entr" presetSubtype="3" fill="hold" grpId="0" nodeType="afterEffect">
                                  <p:stCondLst>
                                    <p:cond delay="0"/>
                                  </p:stCondLst>
                                  <p:childTnLst>
                                    <p:set>
                                      <p:cBhvr>
                                        <p:cTn id="75" dur="1" fill="hold">
                                          <p:stCondLst>
                                            <p:cond delay="0"/>
                                          </p:stCondLst>
                                        </p:cTn>
                                        <p:tgtEl>
                                          <p:spTgt spid="153629"/>
                                        </p:tgtEl>
                                        <p:attrNameLst>
                                          <p:attrName>style.visibility</p:attrName>
                                        </p:attrNameLst>
                                      </p:cBhvr>
                                      <p:to>
                                        <p:strVal val="visible"/>
                                      </p:to>
                                    </p:set>
                                    <p:animEffect transition="in" filter="strips(upRight)">
                                      <p:cBhvr>
                                        <p:cTn id="76" dur="500"/>
                                        <p:tgtEl>
                                          <p:spTgt spid="153629"/>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153620"/>
                                        </p:tgtEl>
                                        <p:attrNameLst>
                                          <p:attrName>style.visibility</p:attrName>
                                        </p:attrNameLst>
                                      </p:cBhvr>
                                      <p:to>
                                        <p:strVal val="visible"/>
                                      </p:to>
                                    </p:set>
                                    <p:animEffect transition="in" filter="wipe(up)">
                                      <p:cBhvr>
                                        <p:cTn id="81" dur="500"/>
                                        <p:tgtEl>
                                          <p:spTgt spid="153620"/>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8" presetClass="entr" presetSubtype="3" fill="hold" grpId="0" nodeType="clickEffect">
                                  <p:stCondLst>
                                    <p:cond delay="0"/>
                                  </p:stCondLst>
                                  <p:childTnLst>
                                    <p:set>
                                      <p:cBhvr>
                                        <p:cTn id="85" dur="1" fill="hold">
                                          <p:stCondLst>
                                            <p:cond delay="0"/>
                                          </p:stCondLst>
                                        </p:cTn>
                                        <p:tgtEl>
                                          <p:spTgt spid="153643"/>
                                        </p:tgtEl>
                                        <p:attrNameLst>
                                          <p:attrName>style.visibility</p:attrName>
                                        </p:attrNameLst>
                                      </p:cBhvr>
                                      <p:to>
                                        <p:strVal val="visible"/>
                                      </p:to>
                                    </p:set>
                                    <p:animEffect transition="in" filter="strips(upRight)">
                                      <p:cBhvr>
                                        <p:cTn id="86" dur="500"/>
                                        <p:tgtEl>
                                          <p:spTgt spid="153643"/>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153619"/>
                                        </p:tgtEl>
                                        <p:attrNameLst>
                                          <p:attrName>style.visibility</p:attrName>
                                        </p:attrNameLst>
                                      </p:cBhvr>
                                      <p:to>
                                        <p:strVal val="visible"/>
                                      </p:to>
                                    </p:set>
                                    <p:animEffect transition="in" filter="wipe(up)">
                                      <p:cBhvr>
                                        <p:cTn id="91" dur="500"/>
                                        <p:tgtEl>
                                          <p:spTgt spid="153619"/>
                                        </p:tgtEl>
                                      </p:cBhvr>
                                    </p:animEffect>
                                  </p:childTnLst>
                                </p:cTn>
                              </p:par>
                            </p:childTnLst>
                          </p:cTn>
                        </p:par>
                        <p:par>
                          <p:cTn id="92" fill="hold" nodeType="afterGroup">
                            <p:stCondLst>
                              <p:cond delay="500"/>
                            </p:stCondLst>
                            <p:childTnLst>
                              <p:par>
                                <p:cTn id="93" presetID="18" presetClass="entr" presetSubtype="9" fill="hold" grpId="0" nodeType="afterEffect">
                                  <p:stCondLst>
                                    <p:cond delay="0"/>
                                  </p:stCondLst>
                                  <p:childTnLst>
                                    <p:set>
                                      <p:cBhvr>
                                        <p:cTn id="94" dur="1" fill="hold">
                                          <p:stCondLst>
                                            <p:cond delay="0"/>
                                          </p:stCondLst>
                                        </p:cTn>
                                        <p:tgtEl>
                                          <p:spTgt spid="153628"/>
                                        </p:tgtEl>
                                        <p:attrNameLst>
                                          <p:attrName>style.visibility</p:attrName>
                                        </p:attrNameLst>
                                      </p:cBhvr>
                                      <p:to>
                                        <p:strVal val="visible"/>
                                      </p:to>
                                    </p:set>
                                    <p:animEffect transition="in" filter="strips(upLeft)">
                                      <p:cBhvr>
                                        <p:cTn id="95" dur="500"/>
                                        <p:tgtEl>
                                          <p:spTgt spid="153628"/>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153618"/>
                                        </p:tgtEl>
                                        <p:attrNameLst>
                                          <p:attrName>style.visibility</p:attrName>
                                        </p:attrNameLst>
                                      </p:cBhvr>
                                      <p:to>
                                        <p:strVal val="visible"/>
                                      </p:to>
                                    </p:set>
                                    <p:animEffect transition="in" filter="wipe(up)">
                                      <p:cBhvr>
                                        <p:cTn id="100" dur="500"/>
                                        <p:tgtEl>
                                          <p:spTgt spid="153618"/>
                                        </p:tgtEl>
                                      </p:cBhvr>
                                    </p:animEffect>
                                  </p:childTnLst>
                                </p:cTn>
                              </p:par>
                            </p:childTnLst>
                          </p:cTn>
                        </p:par>
                        <p:par>
                          <p:cTn id="101" fill="hold" nodeType="afterGroup">
                            <p:stCondLst>
                              <p:cond delay="500"/>
                            </p:stCondLst>
                            <p:childTnLst>
                              <p:par>
                                <p:cTn id="102" presetID="18" presetClass="entr" presetSubtype="9" fill="hold" grpId="0" nodeType="afterEffect">
                                  <p:stCondLst>
                                    <p:cond delay="0"/>
                                  </p:stCondLst>
                                  <p:childTnLst>
                                    <p:set>
                                      <p:cBhvr>
                                        <p:cTn id="103" dur="1" fill="hold">
                                          <p:stCondLst>
                                            <p:cond delay="0"/>
                                          </p:stCondLst>
                                        </p:cTn>
                                        <p:tgtEl>
                                          <p:spTgt spid="153626"/>
                                        </p:tgtEl>
                                        <p:attrNameLst>
                                          <p:attrName>style.visibility</p:attrName>
                                        </p:attrNameLst>
                                      </p:cBhvr>
                                      <p:to>
                                        <p:strVal val="visible"/>
                                      </p:to>
                                    </p:set>
                                    <p:animEffect transition="in" filter="strips(upLeft)">
                                      <p:cBhvr>
                                        <p:cTn id="104" dur="500"/>
                                        <p:tgtEl>
                                          <p:spTgt spid="153626"/>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153616"/>
                                        </p:tgtEl>
                                        <p:attrNameLst>
                                          <p:attrName>style.visibility</p:attrName>
                                        </p:attrNameLst>
                                      </p:cBhvr>
                                      <p:to>
                                        <p:strVal val="visible"/>
                                      </p:to>
                                    </p:set>
                                    <p:animEffect transition="in" filter="wipe(up)">
                                      <p:cBhvr>
                                        <p:cTn id="109" dur="500"/>
                                        <p:tgtEl>
                                          <p:spTgt spid="153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animBg="1" autoUpdateAnimBg="0"/>
      <p:bldP spid="153607" grpId="0" animBg="1" autoUpdateAnimBg="0"/>
      <p:bldP spid="153608" grpId="0" animBg="1" autoUpdateAnimBg="0"/>
      <p:bldP spid="153609" grpId="0" animBg="1" autoUpdateAnimBg="0"/>
      <p:bldP spid="153610" grpId="0" animBg="1"/>
      <p:bldP spid="153612" grpId="0" animBg="1"/>
      <p:bldP spid="153613" grpId="0" animBg="1"/>
      <p:bldP spid="153614" grpId="0" animBg="1"/>
      <p:bldP spid="153615" grpId="0" animBg="1"/>
      <p:bldP spid="153616" grpId="0" animBg="1"/>
      <p:bldP spid="153618" grpId="0" animBg="1"/>
      <p:bldP spid="153619" grpId="0" animBg="1"/>
      <p:bldP spid="153620" grpId="0" animBg="1"/>
      <p:bldP spid="153621" grpId="0" animBg="1"/>
      <p:bldP spid="153622" grpId="0" animBg="1"/>
      <p:bldP spid="153624" grpId="0" animBg="1"/>
      <p:bldP spid="153625" grpId="0" animBg="1"/>
      <p:bldP spid="153626" grpId="0" animBg="1"/>
      <p:bldP spid="153628" grpId="0" animBg="1"/>
      <p:bldP spid="153629" grpId="0" animBg="1"/>
      <p:bldP spid="153642" grpId="0" animBg="1"/>
      <p:bldP spid="15364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539552" y="620688"/>
            <a:ext cx="7797800" cy="839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solidFill>
                  <a:srgbClr val="C00000"/>
                </a:solidFill>
                <a:effectLst/>
              </a:rPr>
              <a:t>何时采用递归方法？</a:t>
            </a:r>
          </a:p>
        </p:txBody>
      </p:sp>
      <p:sp>
        <p:nvSpPr>
          <p:cNvPr id="59395" name="Rectangle 3"/>
          <p:cNvSpPr>
            <a:spLocks noGrp="1" noChangeArrowheads="1"/>
          </p:cNvSpPr>
          <p:nvPr>
            <p:ph type="body" idx="1"/>
          </p:nvPr>
        </p:nvSpPr>
        <p:spPr>
          <a:xfrm>
            <a:off x="457200" y="1560513"/>
            <a:ext cx="8507413" cy="5181600"/>
          </a:xfrm>
        </p:spPr>
        <p:txBody>
          <a:bodyPr/>
          <a:lstStyle/>
          <a:p>
            <a:pPr>
              <a:lnSpc>
                <a:spcPct val="130000"/>
              </a:lnSpc>
            </a:pPr>
            <a:r>
              <a:rPr lang="zh-CN" altLang="en-US" b="1" dirty="0" smtClean="0">
                <a:effectLst/>
                <a:ea typeface="宋体" panose="02010600030101010101" pitchFamily="2" charset="-122"/>
              </a:rPr>
              <a:t>    </a:t>
            </a:r>
            <a:r>
              <a:rPr lang="en-US" altLang="zh-CN" b="1" dirty="0" smtClean="0">
                <a:effectLst/>
                <a:ea typeface="宋体" panose="02010600030101010101" pitchFamily="2" charset="-122"/>
              </a:rPr>
              <a:t>1.</a:t>
            </a:r>
            <a:r>
              <a:rPr lang="zh-CN" altLang="en-US" b="1" dirty="0" smtClean="0">
                <a:effectLst/>
                <a:ea typeface="宋体" panose="02010600030101010101" pitchFamily="2" charset="-122"/>
              </a:rPr>
              <a:t>可把要解决的问题转化为一个新的问题，而这新的问题的解法仍与原来的解法相同，只是所处理的对象有规律地递增或递减。例：</a:t>
            </a:r>
            <a:r>
              <a:rPr lang="en-US" altLang="zh-CN" b="1" i="1" dirty="0" smtClean="0">
                <a:solidFill>
                  <a:srgbClr val="0033CC"/>
                </a:solidFill>
                <a:effectLst/>
                <a:ea typeface="宋体" panose="02010600030101010101" pitchFamily="2" charset="-122"/>
              </a:rPr>
              <a:t>age(n)</a:t>
            </a:r>
            <a:r>
              <a:rPr lang="en-US" altLang="zh-CN" b="1" dirty="0" smtClean="0">
                <a:solidFill>
                  <a:srgbClr val="0033CC"/>
                </a:solidFill>
                <a:effectLst/>
                <a:ea typeface="宋体" panose="02010600030101010101" pitchFamily="2" charset="-122"/>
              </a:rPr>
              <a:t>=age</a:t>
            </a:r>
            <a:r>
              <a:rPr lang="en-US" altLang="zh-CN" b="1" i="1" dirty="0" smtClean="0">
                <a:solidFill>
                  <a:srgbClr val="0033CC"/>
                </a:solidFill>
                <a:effectLst/>
                <a:ea typeface="宋体" panose="02010600030101010101" pitchFamily="2" charset="-122"/>
              </a:rPr>
              <a:t>(n-1)+2</a:t>
            </a:r>
          </a:p>
          <a:p>
            <a:pPr>
              <a:lnSpc>
                <a:spcPct val="130000"/>
              </a:lnSpc>
            </a:pPr>
            <a:r>
              <a:rPr lang="zh-CN" altLang="en-US" b="1" dirty="0" smtClean="0">
                <a:effectLst/>
                <a:ea typeface="宋体" panose="02010600030101010101" pitchFamily="2" charset="-122"/>
              </a:rPr>
              <a:t>    </a:t>
            </a:r>
            <a:r>
              <a:rPr lang="en-US" altLang="zh-CN" b="1" dirty="0" smtClean="0">
                <a:effectLst/>
                <a:ea typeface="宋体" panose="02010600030101010101" pitchFamily="2" charset="-122"/>
              </a:rPr>
              <a:t>2.</a:t>
            </a:r>
            <a:r>
              <a:rPr lang="zh-CN" altLang="en-US" b="1" dirty="0" smtClean="0">
                <a:effectLst/>
                <a:ea typeface="宋体" panose="02010600030101010101" pitchFamily="2" charset="-122"/>
              </a:rPr>
              <a:t>可应用这个转化过程使问题得到解决。</a:t>
            </a:r>
          </a:p>
          <a:p>
            <a:pPr>
              <a:lnSpc>
                <a:spcPct val="130000"/>
              </a:lnSpc>
            </a:pPr>
            <a:r>
              <a:rPr lang="zh-CN" altLang="en-US" b="1" dirty="0" smtClean="0">
                <a:effectLst/>
                <a:ea typeface="宋体" panose="02010600030101010101" pitchFamily="2" charset="-122"/>
              </a:rPr>
              <a:t>    </a:t>
            </a:r>
            <a:r>
              <a:rPr lang="en-US" altLang="zh-CN" b="1" dirty="0" smtClean="0">
                <a:effectLst/>
                <a:ea typeface="宋体" panose="02010600030101010101" pitchFamily="2" charset="-122"/>
              </a:rPr>
              <a:t>3.</a:t>
            </a:r>
            <a:r>
              <a:rPr lang="zh-CN" altLang="en-US" b="1" dirty="0" smtClean="0">
                <a:effectLst/>
                <a:ea typeface="宋体" panose="02010600030101010101" pitchFamily="2" charset="-122"/>
              </a:rPr>
              <a:t>必定要有一个明确的结束递归的条件。例：</a:t>
            </a:r>
            <a:r>
              <a:rPr lang="en-US" altLang="zh-CN" b="1" i="1" dirty="0" smtClean="0">
                <a:solidFill>
                  <a:srgbClr val="0033CC"/>
                </a:solidFill>
                <a:effectLst/>
                <a:ea typeface="宋体" panose="02010600030101010101" pitchFamily="2" charset="-122"/>
              </a:rPr>
              <a:t>n==1</a:t>
            </a:r>
            <a:r>
              <a:rPr lang="zh-CN" altLang="en-US" b="1" dirty="0" smtClean="0">
                <a:effectLst/>
                <a:ea typeface="宋体" panose="02010600030101010101" pitchFamily="2" charset="-122"/>
              </a:rPr>
              <a:t>时，年龄的值为1</a:t>
            </a:r>
            <a:r>
              <a:rPr lang="en-US" altLang="zh-CN" b="1" dirty="0" smtClean="0">
                <a:effectLst/>
                <a:ea typeface="宋体" panose="02010600030101010101" pitchFamily="2" charset="-122"/>
              </a:rPr>
              <a:t>0</a:t>
            </a:r>
            <a:r>
              <a:rPr lang="zh-CN" altLang="en-US" b="1" dirty="0" smtClean="0">
                <a:effectLst/>
                <a:ea typeface="宋体" panose="02010600030101010101" pitchFamily="2" charset="-122"/>
              </a:rPr>
              <a:t>。</a:t>
            </a:r>
          </a:p>
          <a:p>
            <a:pPr>
              <a:lnSpc>
                <a:spcPct val="130000"/>
              </a:lnSpc>
            </a:pPr>
            <a:endParaRPr lang="zh-CN" altLang="en-US" b="1" dirty="0" smtClean="0">
              <a:effectLst/>
              <a:ea typeface="宋体" panose="02010600030101010101" pitchFamily="2" charset="-122"/>
            </a:endParaRPr>
          </a:p>
        </p:txBody>
      </p:sp>
    </p:spTree>
    <p:extLst>
      <p:ext uri="{BB962C8B-B14F-4D97-AF65-F5344CB8AC3E}">
        <p14:creationId xmlns:p14="http://schemas.microsoft.com/office/powerpoint/2010/main" val="2692955240"/>
      </p:ext>
    </p:extLst>
  </p:cSld>
  <p:clrMapOvr>
    <a:masterClrMapping/>
  </p:clrMapOvr>
  <p:transition spd="med">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1" name="Rectangle 3"/>
          <p:cNvSpPr>
            <a:spLocks noGrp="1" noChangeArrowheads="1"/>
          </p:cNvSpPr>
          <p:nvPr>
            <p:ph type="body" idx="1"/>
          </p:nvPr>
        </p:nvSpPr>
        <p:spPr>
          <a:xfrm>
            <a:off x="685800" y="2988915"/>
            <a:ext cx="7772400" cy="3464421"/>
          </a:xfrm>
        </p:spPr>
        <p:txBody>
          <a:bodyPr/>
          <a:lstStyle/>
          <a:p>
            <a:pPr eaLnBrk="1" hangingPunct="1">
              <a:lnSpc>
                <a:spcPts val="2600"/>
              </a:lnSpc>
              <a:spcBef>
                <a:spcPts val="0"/>
              </a:spcBef>
              <a:buFont typeface="Monotype Sorts" charset="2"/>
              <a:buNone/>
              <a:defRPr/>
            </a:pPr>
            <a:r>
              <a:rPr lang="en-US" altLang="zh-CN" sz="2800" b="1" dirty="0" smtClean="0">
                <a:ea typeface="宋体" pitchFamily="2" charset="-122"/>
              </a:rPr>
              <a:t>	unsigned long fact</a:t>
            </a:r>
            <a:r>
              <a:rPr lang="en-US" altLang="zh-CN" sz="2800" b="1" dirty="0">
                <a:ea typeface="宋体" pitchFamily="2" charset="-122"/>
              </a:rPr>
              <a:t>(unsigned </a:t>
            </a:r>
            <a:r>
              <a:rPr lang="en-US" altLang="zh-CN" sz="2800" b="1" dirty="0" err="1" smtClean="0">
                <a:ea typeface="宋体" pitchFamily="2" charset="-122"/>
              </a:rPr>
              <a:t>int</a:t>
            </a:r>
            <a:r>
              <a:rPr lang="en-US" altLang="zh-CN" sz="2800" b="1" dirty="0" smtClean="0">
                <a:ea typeface="宋体" pitchFamily="2" charset="-122"/>
              </a:rPr>
              <a:t> n) </a:t>
            </a:r>
            <a:br>
              <a:rPr lang="en-US" altLang="zh-CN" sz="2800" b="1" dirty="0" smtClean="0">
                <a:ea typeface="宋体" pitchFamily="2" charset="-122"/>
              </a:rPr>
            </a:br>
            <a:r>
              <a:rPr lang="en-US" altLang="zh-CN" sz="2800" b="1" dirty="0" smtClean="0">
                <a:ea typeface="宋体" pitchFamily="2" charset="-122"/>
              </a:rPr>
              <a:t>{ </a:t>
            </a:r>
            <a:br>
              <a:rPr lang="en-US" altLang="zh-CN" sz="2800" b="1" dirty="0" smtClean="0">
                <a:ea typeface="宋体" pitchFamily="2" charset="-122"/>
              </a:rPr>
            </a:br>
            <a:r>
              <a:rPr lang="en-US" altLang="zh-CN" sz="2800" b="1" dirty="0" smtClean="0">
                <a:ea typeface="宋体" pitchFamily="2" charset="-122"/>
              </a:rPr>
              <a:t>	if (n &lt; 0) </a:t>
            </a:r>
          </a:p>
          <a:p>
            <a:pPr eaLnBrk="1" hangingPunct="1">
              <a:lnSpc>
                <a:spcPts val="2600"/>
              </a:lnSpc>
              <a:spcBef>
                <a:spcPts val="0"/>
              </a:spcBef>
              <a:buFont typeface="Monotype Sorts" charset="2"/>
              <a:buNone/>
              <a:defRPr/>
            </a:pPr>
            <a:r>
              <a:rPr lang="en-US" altLang="zh-CN" sz="2800" b="1" dirty="0" smtClean="0">
                <a:ea typeface="宋体" pitchFamily="2" charset="-122"/>
              </a:rPr>
              <a:t>               return -1;</a:t>
            </a:r>
          </a:p>
          <a:p>
            <a:pPr eaLnBrk="1" hangingPunct="1">
              <a:lnSpc>
                <a:spcPts val="2600"/>
              </a:lnSpc>
              <a:spcBef>
                <a:spcPts val="0"/>
              </a:spcBef>
              <a:buFont typeface="Monotype Sorts" charset="2"/>
              <a:buNone/>
              <a:defRPr/>
            </a:pPr>
            <a:r>
              <a:rPr lang="en-US" altLang="zh-CN" sz="2800" b="1" dirty="0" smtClean="0">
                <a:ea typeface="宋体" pitchFamily="2" charset="-122"/>
              </a:rPr>
              <a:t>          else if (n == 0 || n == 1)</a:t>
            </a:r>
          </a:p>
          <a:p>
            <a:pPr eaLnBrk="1" hangingPunct="1">
              <a:lnSpc>
                <a:spcPts val="2600"/>
              </a:lnSpc>
              <a:spcBef>
                <a:spcPts val="0"/>
              </a:spcBef>
              <a:buFont typeface="Monotype Sorts" charset="2"/>
              <a:buNone/>
              <a:defRPr/>
            </a:pPr>
            <a:r>
              <a:rPr lang="en-US" altLang="zh-CN" sz="2800" b="1" dirty="0" smtClean="0">
                <a:ea typeface="宋体" pitchFamily="2" charset="-122"/>
              </a:rPr>
              <a:t>               return 1;</a:t>
            </a:r>
          </a:p>
          <a:p>
            <a:pPr eaLnBrk="1" hangingPunct="1">
              <a:lnSpc>
                <a:spcPts val="2600"/>
              </a:lnSpc>
              <a:spcBef>
                <a:spcPts val="0"/>
              </a:spcBef>
              <a:buFont typeface="Monotype Sorts" charset="2"/>
              <a:buNone/>
              <a:defRPr/>
            </a:pPr>
            <a:r>
              <a:rPr lang="en-US" altLang="zh-CN" sz="2800" b="1" dirty="0" smtClean="0">
                <a:ea typeface="宋体" pitchFamily="2" charset="-122"/>
              </a:rPr>
              <a:t>          else </a:t>
            </a:r>
            <a:br>
              <a:rPr lang="en-US" altLang="zh-CN" sz="2800" b="1" dirty="0" smtClean="0">
                <a:ea typeface="宋体" pitchFamily="2" charset="-122"/>
              </a:rPr>
            </a:br>
            <a:r>
              <a:rPr lang="en-US" altLang="zh-CN" sz="2800" b="1" dirty="0" smtClean="0">
                <a:ea typeface="宋体" pitchFamily="2" charset="-122"/>
              </a:rPr>
              <a:t>           return n * fact(n-1);</a:t>
            </a:r>
            <a:r>
              <a:rPr lang="zh-CN" altLang="en-US" sz="2800" b="1" dirty="0" smtClean="0">
                <a:ea typeface="宋体" pitchFamily="2" charset="-122"/>
              </a:rPr>
              <a:t> </a:t>
            </a:r>
            <a:br>
              <a:rPr lang="zh-CN" altLang="en-US" sz="2800" b="1" dirty="0" smtClean="0">
                <a:ea typeface="宋体" pitchFamily="2" charset="-122"/>
              </a:rPr>
            </a:br>
            <a:r>
              <a:rPr lang="en-US" altLang="zh-CN" sz="2800" b="1" dirty="0" smtClean="0">
                <a:ea typeface="宋体" pitchFamily="2" charset="-122"/>
              </a:rPr>
              <a:t>}</a:t>
            </a:r>
            <a:endParaRPr lang="zh-CN" altLang="en-US" sz="2800" b="1" dirty="0" smtClean="0">
              <a:ea typeface="宋体" pitchFamily="2" charset="-122"/>
            </a:endParaRPr>
          </a:p>
        </p:txBody>
      </p:sp>
      <p:sp>
        <p:nvSpPr>
          <p:cNvPr id="8" name="Rectangle 6"/>
          <p:cNvSpPr>
            <a:spLocks noChangeArrowheads="1"/>
          </p:cNvSpPr>
          <p:nvPr/>
        </p:nvSpPr>
        <p:spPr bwMode="auto">
          <a:xfrm>
            <a:off x="285750" y="644996"/>
            <a:ext cx="7858125" cy="839788"/>
          </a:xfrm>
          <a:prstGeom prst="rect">
            <a:avLst/>
          </a:prstGeom>
          <a:noFill/>
          <a:ln w="9525">
            <a:noFill/>
            <a:miter lim="800000"/>
            <a:headEnd/>
            <a:tailEnd/>
          </a:ln>
          <a:effectLst/>
        </p:spPr>
        <p:txBody>
          <a:bodyPr lIns="92075" tIns="46037" rIns="92075" bIns="46037" anchor="ctr"/>
          <a:lstStyle/>
          <a:p>
            <a:pPr eaLnBrk="0" fontAlgn="base" hangingPunct="0">
              <a:lnSpc>
                <a:spcPct val="85000"/>
              </a:lnSpc>
              <a:spcBef>
                <a:spcPct val="0"/>
              </a:spcBef>
              <a:spcAft>
                <a:spcPct val="0"/>
              </a:spcAft>
              <a:defRPr/>
            </a:pPr>
            <a:r>
              <a:rPr lang="en-US" altLang="zh-CN" sz="3200" b="1" dirty="0" smtClean="0">
                <a:solidFill>
                  <a:srgbClr val="FF0000"/>
                </a:solidFill>
                <a:latin typeface="华文仿宋" pitchFamily="2" charset="-122"/>
                <a:ea typeface="华文仿宋" pitchFamily="2" charset="-122"/>
              </a:rPr>
              <a:t>【</a:t>
            </a:r>
            <a:r>
              <a:rPr lang="zh-CN" altLang="en-US" sz="3200" b="1" dirty="0" smtClean="0">
                <a:solidFill>
                  <a:srgbClr val="FF0000"/>
                </a:solidFill>
                <a:latin typeface="华文仿宋" pitchFamily="2" charset="-122"/>
                <a:ea typeface="华文仿宋" pitchFamily="2" charset="-122"/>
              </a:rPr>
              <a:t>例</a:t>
            </a:r>
            <a:r>
              <a:rPr lang="en-US" altLang="zh-CN" sz="3200" b="1" dirty="0">
                <a:solidFill>
                  <a:srgbClr val="FF0000"/>
                </a:solidFill>
                <a:latin typeface="华文仿宋" pitchFamily="2" charset="-122"/>
                <a:ea typeface="华文仿宋" pitchFamily="2" charset="-122"/>
              </a:rPr>
              <a:t>2</a:t>
            </a:r>
            <a:r>
              <a:rPr lang="en-US" altLang="zh-CN" sz="3200" b="1" dirty="0" smtClean="0">
                <a:solidFill>
                  <a:srgbClr val="FF0000"/>
                </a:solidFill>
                <a:latin typeface="华文仿宋" pitchFamily="2" charset="-122"/>
                <a:ea typeface="华文仿宋" pitchFamily="2" charset="-122"/>
              </a:rPr>
              <a:t>】</a:t>
            </a:r>
            <a:r>
              <a:rPr lang="zh-CN" altLang="en-US" sz="3200" b="1" dirty="0" smtClean="0">
                <a:solidFill>
                  <a:srgbClr val="FF0000"/>
                </a:solidFill>
                <a:latin typeface="华文仿宋" pitchFamily="2" charset="-122"/>
                <a:ea typeface="华文仿宋" pitchFamily="2" charset="-122"/>
              </a:rPr>
              <a:t>计算</a:t>
            </a:r>
            <a:r>
              <a:rPr lang="en-US" altLang="zh-CN" sz="3200" b="1" i="1" dirty="0">
                <a:solidFill>
                  <a:srgbClr val="FF0000"/>
                </a:solidFill>
                <a:ea typeface="华文仿宋" pitchFamily="2" charset="-122"/>
              </a:rPr>
              <a:t>n</a:t>
            </a:r>
            <a:r>
              <a:rPr lang="zh-CN" altLang="en-US" sz="3200" b="1" dirty="0">
                <a:solidFill>
                  <a:srgbClr val="FF0000"/>
                </a:solidFill>
                <a:ea typeface="华文仿宋" pitchFamily="2" charset="-122"/>
              </a:rPr>
              <a:t>！</a:t>
            </a:r>
            <a:r>
              <a:rPr lang="en-US" altLang="zh-CN" sz="3200" b="1" dirty="0">
                <a:solidFill>
                  <a:srgbClr val="FF0000"/>
                </a:solidFill>
                <a:ea typeface="华文仿宋" pitchFamily="2" charset="-122"/>
              </a:rPr>
              <a:t>= </a:t>
            </a:r>
            <a:r>
              <a:rPr lang="en-US" altLang="zh-CN" sz="3200" b="1" i="1" dirty="0">
                <a:solidFill>
                  <a:srgbClr val="FF0000"/>
                </a:solidFill>
                <a:ea typeface="华文仿宋" pitchFamily="2" charset="-122"/>
              </a:rPr>
              <a:t>n</a:t>
            </a:r>
            <a:r>
              <a:rPr lang="en-US" altLang="zh-CN" sz="3200" b="1" dirty="0">
                <a:solidFill>
                  <a:srgbClr val="FF0000"/>
                </a:solidFill>
                <a:ea typeface="华文仿宋" pitchFamily="2" charset="-122"/>
              </a:rPr>
              <a:t> *(</a:t>
            </a:r>
            <a:r>
              <a:rPr lang="en-US" altLang="zh-CN" sz="3200" b="1" i="1" dirty="0">
                <a:solidFill>
                  <a:srgbClr val="FF0000"/>
                </a:solidFill>
                <a:ea typeface="华文仿宋" pitchFamily="2" charset="-122"/>
              </a:rPr>
              <a:t>n</a:t>
            </a:r>
            <a:r>
              <a:rPr lang="en-US" altLang="zh-CN" sz="3200" b="1" dirty="0">
                <a:solidFill>
                  <a:srgbClr val="FF0000"/>
                </a:solidFill>
                <a:latin typeface="Courier New" pitchFamily="49" charset="0"/>
                <a:ea typeface="华文仿宋" pitchFamily="2" charset="-122"/>
                <a:cs typeface="Courier New" pitchFamily="49" charset="0"/>
              </a:rPr>
              <a:t>-</a:t>
            </a:r>
            <a:r>
              <a:rPr lang="en-US" altLang="zh-CN" sz="3200" b="1" dirty="0">
                <a:solidFill>
                  <a:srgbClr val="FF0000"/>
                </a:solidFill>
                <a:ea typeface="华文仿宋" pitchFamily="2" charset="-122"/>
              </a:rPr>
              <a:t>1)*(</a:t>
            </a:r>
            <a:r>
              <a:rPr lang="en-US" altLang="zh-CN" sz="3200" b="1" i="1" dirty="0">
                <a:solidFill>
                  <a:srgbClr val="FF0000"/>
                </a:solidFill>
                <a:ea typeface="华文仿宋" pitchFamily="2" charset="-122"/>
              </a:rPr>
              <a:t>n</a:t>
            </a:r>
            <a:r>
              <a:rPr lang="en-US" altLang="zh-CN" sz="3200" b="1" dirty="0">
                <a:solidFill>
                  <a:srgbClr val="FF0000"/>
                </a:solidFill>
                <a:latin typeface="Courier New" pitchFamily="49" charset="0"/>
                <a:ea typeface="华文仿宋" pitchFamily="2" charset="-122"/>
                <a:cs typeface="Courier New" pitchFamily="49" charset="0"/>
              </a:rPr>
              <a:t>-</a:t>
            </a:r>
            <a:r>
              <a:rPr lang="en-US" altLang="zh-CN" sz="3200" b="1" dirty="0">
                <a:solidFill>
                  <a:srgbClr val="FF0000"/>
                </a:solidFill>
                <a:ea typeface="华文仿宋" pitchFamily="2" charset="-122"/>
              </a:rPr>
              <a:t>2)*……*1 </a:t>
            </a:r>
          </a:p>
          <a:p>
            <a:pPr eaLnBrk="0" fontAlgn="base" hangingPunct="0">
              <a:lnSpc>
                <a:spcPct val="85000"/>
              </a:lnSpc>
              <a:spcBef>
                <a:spcPct val="0"/>
              </a:spcBef>
              <a:spcAft>
                <a:spcPct val="0"/>
              </a:spcAft>
              <a:defRPr/>
            </a:pPr>
            <a:r>
              <a:rPr lang="en-US" altLang="zh-CN" sz="4400" b="1" i="1" dirty="0">
                <a:solidFill>
                  <a:srgbClr val="FF0000"/>
                </a:solidFill>
                <a:latin typeface="Arial" panose="020B0604020202020204" pitchFamily="34" charset="0"/>
                <a:ea typeface="黑体" pitchFamily="2" charset="-122"/>
              </a:rPr>
              <a:t> </a:t>
            </a:r>
            <a:endParaRPr lang="zh-CN" altLang="en-US" sz="4400" b="1" i="1" dirty="0">
              <a:solidFill>
                <a:srgbClr val="FF0000"/>
              </a:solidFill>
              <a:latin typeface="Arial" panose="020B0604020202020204" pitchFamily="34" charset="0"/>
              <a:ea typeface="黑体" pitchFamily="2" charset="-122"/>
            </a:endParaRPr>
          </a:p>
        </p:txBody>
      </p:sp>
      <p:grpSp>
        <p:nvGrpSpPr>
          <p:cNvPr id="10" name="Group 3"/>
          <p:cNvGrpSpPr>
            <a:grpSpLocks/>
          </p:cNvGrpSpPr>
          <p:nvPr/>
        </p:nvGrpSpPr>
        <p:grpSpPr bwMode="auto">
          <a:xfrm>
            <a:off x="226640" y="1124744"/>
            <a:ext cx="8305800" cy="1384300"/>
            <a:chOff x="380" y="768"/>
            <a:chExt cx="5232" cy="872"/>
          </a:xfrm>
        </p:grpSpPr>
        <p:sp>
          <p:nvSpPr>
            <p:cNvPr id="11" name="Text Box 4"/>
            <p:cNvSpPr txBox="1">
              <a:spLocks noChangeArrowheads="1"/>
            </p:cNvSpPr>
            <p:nvPr/>
          </p:nvSpPr>
          <p:spPr bwMode="auto">
            <a:xfrm>
              <a:off x="380" y="768"/>
              <a:ext cx="5232"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buClr>
                  <a:srgbClr val="3399FF"/>
                </a:buClr>
              </a:pPr>
              <a:r>
                <a:rPr lang="zh-CN" altLang="en-US" sz="2800" b="1" dirty="0" smtClean="0">
                  <a:solidFill>
                    <a:srgbClr val="FF0000"/>
                  </a:solidFill>
                  <a:latin typeface="Arial" panose="020B0604020202020204" pitchFamily="34" charset="0"/>
                </a:rPr>
                <a:t>  </a:t>
              </a:r>
              <a:r>
                <a:rPr lang="zh-CN" altLang="en-US" sz="2800" b="1" dirty="0">
                  <a:solidFill>
                    <a:srgbClr val="000000"/>
                  </a:solidFill>
                  <a:latin typeface="Arial" panose="020B0604020202020204" pitchFamily="34" charset="0"/>
                </a:rPr>
                <a:t>	          </a:t>
              </a:r>
              <a:r>
                <a:rPr lang="zh-CN" altLang="en-US" sz="2800" b="1" dirty="0" smtClean="0">
                  <a:solidFill>
                    <a:srgbClr val="000000"/>
                  </a:solidFill>
                  <a:latin typeface="Arial" panose="020B0604020202020204" pitchFamily="34" charset="0"/>
                </a:rPr>
                <a:t>          1                    （</a:t>
              </a:r>
              <a:r>
                <a:rPr lang="zh-CN" altLang="en-US" sz="2800" b="1" dirty="0">
                  <a:solidFill>
                    <a:srgbClr val="000000"/>
                  </a:solidFill>
                  <a:latin typeface="Arial" panose="020B0604020202020204" pitchFamily="34" charset="0"/>
                  <a:ea typeface="楷体_GB2312" pitchFamily="49" charset="-122"/>
                </a:rPr>
                <a:t>当</a:t>
              </a:r>
              <a:r>
                <a:rPr lang="zh-CN" altLang="en-US" sz="2800" b="1" dirty="0">
                  <a:solidFill>
                    <a:srgbClr val="000000"/>
                  </a:solidFill>
                  <a:latin typeface="Arial" panose="020B0604020202020204" pitchFamily="34" charset="0"/>
                </a:rPr>
                <a:t> </a:t>
              </a:r>
              <a:r>
                <a:rPr lang="en-US" altLang="zh-CN" sz="2800" b="1" dirty="0">
                  <a:solidFill>
                    <a:srgbClr val="000000"/>
                  </a:solidFill>
                  <a:latin typeface="Arial" panose="020B0604020202020204" pitchFamily="34" charset="0"/>
                </a:rPr>
                <a:t>n=0，1）</a:t>
              </a:r>
            </a:p>
            <a:p>
              <a:pPr eaLnBrk="0" fontAlgn="base" hangingPunct="0">
                <a:spcBef>
                  <a:spcPct val="0"/>
                </a:spcBef>
                <a:spcAft>
                  <a:spcPct val="0"/>
                </a:spcAft>
              </a:pPr>
              <a:r>
                <a:rPr lang="en-US" altLang="zh-CN" sz="2800" b="1" dirty="0">
                  <a:solidFill>
                    <a:srgbClr val="000000"/>
                  </a:solidFill>
                  <a:latin typeface="Arial" panose="020B0604020202020204" pitchFamily="34" charset="0"/>
                </a:rPr>
                <a:t>	n！=</a:t>
              </a:r>
            </a:p>
            <a:p>
              <a:pPr eaLnBrk="0" fontAlgn="base" hangingPunct="0">
                <a:spcBef>
                  <a:spcPct val="0"/>
                </a:spcBef>
                <a:spcAft>
                  <a:spcPct val="0"/>
                </a:spcAft>
              </a:pPr>
              <a:r>
                <a:rPr lang="en-US" altLang="zh-CN" sz="2800" b="1" dirty="0">
                  <a:solidFill>
                    <a:srgbClr val="000000"/>
                  </a:solidFill>
                  <a:latin typeface="Arial" panose="020B0604020202020204" pitchFamily="34" charset="0"/>
                </a:rPr>
                <a:t>			n×（n-1）！  （</a:t>
              </a:r>
              <a:r>
                <a:rPr lang="zh-CN" altLang="en-US" sz="2800" b="1" dirty="0">
                  <a:solidFill>
                    <a:srgbClr val="000000"/>
                  </a:solidFill>
                  <a:latin typeface="Arial" panose="020B0604020202020204" pitchFamily="34" charset="0"/>
                  <a:ea typeface="楷体_GB2312" pitchFamily="49" charset="-122"/>
                </a:rPr>
                <a:t>当</a:t>
              </a:r>
              <a:r>
                <a:rPr lang="zh-CN" altLang="en-US" sz="2800" b="1" dirty="0">
                  <a:solidFill>
                    <a:srgbClr val="000000"/>
                  </a:solidFill>
                  <a:latin typeface="Arial" panose="020B0604020202020204" pitchFamily="34" charset="0"/>
                </a:rPr>
                <a:t> </a:t>
              </a:r>
              <a:r>
                <a:rPr lang="en-US" altLang="zh-CN" sz="2800" b="1" dirty="0">
                  <a:solidFill>
                    <a:srgbClr val="000000"/>
                  </a:solidFill>
                  <a:latin typeface="Arial" panose="020B0604020202020204" pitchFamily="34" charset="0"/>
                </a:rPr>
                <a:t>n&gt;1）</a:t>
              </a:r>
            </a:p>
          </p:txBody>
        </p:sp>
        <p:sp>
          <p:nvSpPr>
            <p:cNvPr id="12" name="AutoShape 5"/>
            <p:cNvSpPr>
              <a:spLocks/>
            </p:cNvSpPr>
            <p:nvPr/>
          </p:nvSpPr>
          <p:spPr bwMode="auto">
            <a:xfrm>
              <a:off x="1772" y="893"/>
              <a:ext cx="192" cy="739"/>
            </a:xfrm>
            <a:prstGeom prst="leftBrace">
              <a:avLst>
                <a:gd name="adj1" fmla="val 32075"/>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800" b="1">
                <a:solidFill>
                  <a:srgbClr val="000000"/>
                </a:solidFill>
                <a:latin typeface="Arial" panose="020B0604020202020204" pitchFamily="34" charset="0"/>
              </a:endParaRPr>
            </a:p>
          </p:txBody>
        </p:sp>
      </p:grpSp>
    </p:spTree>
    <p:extLst>
      <p:ext uri="{BB962C8B-B14F-4D97-AF65-F5344CB8AC3E}">
        <p14:creationId xmlns:p14="http://schemas.microsoft.com/office/powerpoint/2010/main" val="915231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39FD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幻灯片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6600"/>
      </a:hlink>
      <a:folHlink>
        <a:srgbClr val="808000"/>
      </a:folHlink>
    </a:clrScheme>
    <a:fontScheme name="幻灯片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幻灯片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幻灯片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幻灯片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幻灯片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幻灯片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幻灯片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幻灯片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373</TotalTime>
  <Words>2532</Words>
  <Application>Microsoft Office PowerPoint</Application>
  <PresentationFormat>全屏显示(4:3)</PresentationFormat>
  <Paragraphs>562</Paragraphs>
  <Slides>47</Slides>
  <Notes>3</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47</vt:i4>
      </vt:variant>
    </vt:vector>
  </HeadingPairs>
  <TitlesOfParts>
    <vt:vector size="62" baseType="lpstr">
      <vt:lpstr>Microsoft JhengHei</vt:lpstr>
      <vt:lpstr>Monotype Sorts</vt:lpstr>
      <vt:lpstr>黑体</vt:lpstr>
      <vt:lpstr>华文仿宋</vt:lpstr>
      <vt:lpstr>楷体_GB2312</vt:lpstr>
      <vt:lpstr>宋体</vt:lpstr>
      <vt:lpstr>微软雅黑</vt:lpstr>
      <vt:lpstr>Arial</vt:lpstr>
      <vt:lpstr>Calibri</vt:lpstr>
      <vt:lpstr>Courier New</vt:lpstr>
      <vt:lpstr>Times New Roman</vt:lpstr>
      <vt:lpstr>Wingdings</vt:lpstr>
      <vt:lpstr>Office Theme</vt:lpstr>
      <vt:lpstr>幻灯片模板</vt:lpstr>
      <vt:lpstr>公式</vt:lpstr>
      <vt:lpstr>PowerPoint 演示文稿</vt:lpstr>
      <vt:lpstr>PowerPoint 演示文稿</vt:lpstr>
      <vt:lpstr>函数的递归调用</vt:lpstr>
      <vt:lpstr>【例1】年龄问题</vt:lpstr>
      <vt:lpstr>PowerPoint 演示文稿</vt:lpstr>
      <vt:lpstr>PowerPoint 演示文稿</vt:lpstr>
      <vt:lpstr>PowerPoint 演示文稿</vt:lpstr>
      <vt:lpstr>何时采用递归方法？</vt:lpstr>
      <vt:lpstr>PowerPoint 演示文稿</vt:lpstr>
      <vt:lpstr>PowerPoint 演示文稿</vt:lpstr>
      <vt:lpstr>PowerPoint 演示文稿</vt:lpstr>
      <vt:lpstr>PowerPoint 演示文稿</vt:lpstr>
      <vt:lpstr>递归（记忆化）</vt:lpstr>
      <vt:lpstr>花瓣中的“斐波那契数列” </vt:lpstr>
      <vt:lpstr>PowerPoint 演示文稿</vt:lpstr>
      <vt:lpstr>【例4】递归求解最大公约数</vt:lpstr>
      <vt:lpstr>【例5】Hanio游戏</vt:lpstr>
      <vt:lpstr>【例5】Hanio游戏（续）</vt:lpstr>
      <vt:lpstr>【例5】Hanio游戏（续）</vt:lpstr>
      <vt:lpstr>【例5】Hanio游戏（续）</vt:lpstr>
      <vt:lpstr>【例6】将数组元素逆向存放</vt:lpstr>
      <vt:lpstr>将数组元素逆向存放（续）</vt:lpstr>
      <vt:lpstr>将数组元素逆向存放（续）</vt:lpstr>
      <vt:lpstr>将数组元素逆向存放（递归实现）</vt:lpstr>
      <vt:lpstr>【例7】冒泡法(起泡法)排序  </vt:lpstr>
      <vt:lpstr>冒泡法排序程序</vt:lpstr>
      <vt:lpstr>冒泡法排序程序</vt:lpstr>
      <vt:lpstr>冒泡法排序（递归实现）</vt:lpstr>
      <vt:lpstr>思考</vt:lpstr>
      <vt:lpstr>【例8】折半查找</vt:lpstr>
      <vt:lpstr>PowerPoint 演示文稿</vt:lpstr>
      <vt:lpstr>折半查找（递归实现）</vt:lpstr>
      <vt:lpstr>PowerPoint 演示文稿</vt:lpstr>
      <vt:lpstr>数的计算</vt:lpstr>
      <vt:lpstr>数的计算</vt:lpstr>
      <vt:lpstr>数的计算</vt:lpstr>
      <vt:lpstr>数的计算</vt:lpstr>
      <vt:lpstr>数的计算</vt:lpstr>
      <vt:lpstr>数的计算</vt:lpstr>
      <vt:lpstr>数的计算</vt:lpstr>
      <vt:lpstr>Function</vt:lpstr>
      <vt:lpstr>Function</vt:lpstr>
      <vt:lpstr>外星密码</vt:lpstr>
      <vt:lpstr>外星密码</vt:lpstr>
      <vt:lpstr>外星密码</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Wu Shunxin</cp:lastModifiedBy>
  <cp:revision>65</cp:revision>
  <dcterms:created xsi:type="dcterms:W3CDTF">2021-04-08T20:35:52Z</dcterms:created>
  <dcterms:modified xsi:type="dcterms:W3CDTF">2021-04-24T07:48:38Z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2021-03-11T00:00:00Z</vt:filetime>
  </property>
  <property fmtid="{D5CDD505-2E9C-101B-9397-08002B2CF9AE}" pid="3" name="LastSaved">
    <vt:filetime>2021-04-08T00:00:00Z</vt:filetime>
  </property>
</Properties>
</file>