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74401d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74401d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c74401d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c74401d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74401d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74401d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0100"/>
            <a:ext cx="8839203" cy="438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50" y="-3820475"/>
            <a:ext cx="544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01800"/>
            <a:ext cx="54062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88" y="184550"/>
            <a:ext cx="5023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