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3"/>
  </p:notesMasterIdLst>
  <p:sldIdLst>
    <p:sldId id="256" r:id="rId2"/>
    <p:sldId id="379" r:id="rId3"/>
    <p:sldId id="257" r:id="rId4"/>
    <p:sldId id="381" r:id="rId5"/>
    <p:sldId id="380" r:id="rId6"/>
    <p:sldId id="382" r:id="rId7"/>
    <p:sldId id="383" r:id="rId8"/>
    <p:sldId id="384" r:id="rId9"/>
    <p:sldId id="385" r:id="rId10"/>
    <p:sldId id="386" r:id="rId11"/>
    <p:sldId id="378" r:id="rId12"/>
  </p:sldIdLst>
  <p:sldSz cx="9144000" cy="5143500" type="screen16x9"/>
  <p:notesSz cx="9144000" cy="51435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Myriad Pro" panose="020B0503030403020204" charset="0"/>
      <p:regular r:id="rId18"/>
      <p:bold r:id="rId19"/>
      <p:italic r:id="rId20"/>
      <p:boldItalic r:id="rId21"/>
    </p:embeddedFont>
    <p:embeddedFont>
      <p:font typeface="Myriad Pro Black" panose="020B0803030403020204" charset="0"/>
      <p:bold r:id="rId22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38" autoAdjust="0"/>
  </p:normalViewPr>
  <p:slideViewPr>
    <p:cSldViewPr>
      <p:cViewPr varScale="1">
        <p:scale>
          <a:sx n="79" d="100"/>
          <a:sy n="79" d="100"/>
        </p:scale>
        <p:origin x="108" y="10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40C1F-0032-431C-8FAB-96526BBF0541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DA95A-3894-4F42-9E15-06A957E1C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334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77365" y="1272837"/>
            <a:ext cx="3989268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33333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545319" y="3454316"/>
            <a:ext cx="4053361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rgbClr val="29292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rgbClr val="29292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rgbClr val="29292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86455" y="1531791"/>
            <a:ext cx="3150870" cy="272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9292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314625" y="1300315"/>
            <a:ext cx="3256279" cy="2854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1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rgbClr val="29292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45699" y="900379"/>
            <a:ext cx="6252600" cy="1151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1" i="0">
                <a:solidFill>
                  <a:srgbClr val="29292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45699" y="900379"/>
            <a:ext cx="6252600" cy="1151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1" i="0">
                <a:solidFill>
                  <a:srgbClr val="29292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58205"/>
            <a:ext cx="3352800" cy="10545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1057" y="1809750"/>
            <a:ext cx="5486400" cy="1823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2800" dirty="0">
                <a:solidFill>
                  <a:schemeClr val="bg1"/>
                </a:solidFill>
                <a:latin typeface="Myriad Pro Black" panose="020B0803030403020204" pitchFamily="34" charset="0"/>
              </a:rPr>
              <a:t>Веб-ориентированная система автомастерской с опцией</a:t>
            </a:r>
          </a:p>
          <a:p>
            <a:pPr>
              <a:lnSpc>
                <a:spcPct val="80000"/>
              </a:lnSpc>
            </a:pPr>
            <a:r>
              <a:rPr lang="ru-RU" sz="2800" dirty="0">
                <a:solidFill>
                  <a:schemeClr val="bg1"/>
                </a:solidFill>
                <a:latin typeface="Myriad Pro Black" panose="020B0803030403020204" pitchFamily="34" charset="0"/>
              </a:rPr>
              <a:t>онлайн-покупки комплектующих. Клиентская часть.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1056" y="4183618"/>
            <a:ext cx="4231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Myriad Pro Black" panose="020B0803030403020204" pitchFamily="34" charset="0"/>
              </a:rPr>
              <a:t>ДОКЛАДЧИК</a:t>
            </a:r>
            <a:r>
              <a:rPr lang="en-US" dirty="0">
                <a:solidFill>
                  <a:schemeClr val="bg1"/>
                </a:solidFill>
                <a:latin typeface="Myriad Pro Black" panose="020B0803030403020204" pitchFamily="34" charset="0"/>
              </a:rPr>
              <a:t>:</a:t>
            </a:r>
            <a:br>
              <a:rPr lang="en-US" dirty="0">
                <a:solidFill>
                  <a:schemeClr val="bg1"/>
                </a:solidFill>
                <a:latin typeface="Myriad Pro Black" panose="020B0803030403020204" pitchFamily="34" charset="0"/>
              </a:rPr>
            </a:br>
            <a:r>
              <a:rPr lang="ru-RU" dirty="0">
                <a:solidFill>
                  <a:schemeClr val="bg1"/>
                </a:solidFill>
                <a:latin typeface="Myriad Pro Black" panose="020B0803030403020204" pitchFamily="34" charset="0"/>
              </a:rPr>
              <a:t>И. И. Гриценко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уппа 22"/>
          <p:cNvGrpSpPr/>
          <p:nvPr/>
        </p:nvGrpSpPr>
        <p:grpSpPr>
          <a:xfrm>
            <a:off x="0" y="-5563"/>
            <a:ext cx="9144000" cy="574705"/>
            <a:chOff x="0" y="-5563"/>
            <a:chExt cx="9144000" cy="574705"/>
          </a:xfrm>
        </p:grpSpPr>
        <p:grpSp>
          <p:nvGrpSpPr>
            <p:cNvPr id="12" name="Группа 11"/>
            <p:cNvGrpSpPr/>
            <p:nvPr/>
          </p:nvGrpSpPr>
          <p:grpSpPr>
            <a:xfrm>
              <a:off x="0" y="-5563"/>
              <a:ext cx="9144000" cy="574705"/>
              <a:chOff x="-2931" y="-6103"/>
              <a:chExt cx="12194930" cy="867688"/>
            </a:xfrm>
          </p:grpSpPr>
          <p:sp>
            <p:nvSpPr>
              <p:cNvPr id="13" name="Прямоугольник 12"/>
              <p:cNvSpPr/>
              <p:nvPr/>
            </p:nvSpPr>
            <p:spPr>
              <a:xfrm>
                <a:off x="0" y="-6103"/>
                <a:ext cx="12191999" cy="86768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4" name="Полилиния 13"/>
              <p:cNvSpPr/>
              <p:nvPr/>
            </p:nvSpPr>
            <p:spPr>
              <a:xfrm>
                <a:off x="-2931" y="-6103"/>
                <a:ext cx="8638075" cy="867685"/>
              </a:xfrm>
              <a:custGeom>
                <a:avLst/>
                <a:gdLst>
                  <a:gd name="connsiteX0" fmla="*/ 0 w 9967865"/>
                  <a:gd name="connsiteY0" fmla="*/ 0 h 679010"/>
                  <a:gd name="connsiteX1" fmla="*/ 9967865 w 9967865"/>
                  <a:gd name="connsiteY1" fmla="*/ 0 h 679010"/>
                  <a:gd name="connsiteX2" fmla="*/ 7659232 w 9967865"/>
                  <a:gd name="connsiteY2" fmla="*/ 679010 h 679010"/>
                  <a:gd name="connsiteX3" fmla="*/ 0 w 9967865"/>
                  <a:gd name="connsiteY3" fmla="*/ 679010 h 679010"/>
                  <a:gd name="connsiteX4" fmla="*/ 0 w 9967865"/>
                  <a:gd name="connsiteY4" fmla="*/ 0 h 679010"/>
                  <a:gd name="connsiteX0" fmla="*/ 0 w 9967865"/>
                  <a:gd name="connsiteY0" fmla="*/ 0 h 686788"/>
                  <a:gd name="connsiteX1" fmla="*/ 9967865 w 9967865"/>
                  <a:gd name="connsiteY1" fmla="*/ 0 h 686788"/>
                  <a:gd name="connsiteX2" fmla="*/ 9086239 w 9967865"/>
                  <a:gd name="connsiteY2" fmla="*/ 686788 h 686788"/>
                  <a:gd name="connsiteX3" fmla="*/ 0 w 9967865"/>
                  <a:gd name="connsiteY3" fmla="*/ 679010 h 686788"/>
                  <a:gd name="connsiteX4" fmla="*/ 0 w 9967865"/>
                  <a:gd name="connsiteY4" fmla="*/ 0 h 686788"/>
                  <a:gd name="connsiteX0" fmla="*/ 0 w 9967865"/>
                  <a:gd name="connsiteY0" fmla="*/ 0 h 750734"/>
                  <a:gd name="connsiteX1" fmla="*/ 9967865 w 9967865"/>
                  <a:gd name="connsiteY1" fmla="*/ 0 h 750734"/>
                  <a:gd name="connsiteX2" fmla="*/ 9086239 w 9967865"/>
                  <a:gd name="connsiteY2" fmla="*/ 686788 h 750734"/>
                  <a:gd name="connsiteX3" fmla="*/ 422409 w 9967865"/>
                  <a:gd name="connsiteY3" fmla="*/ 750734 h 750734"/>
                  <a:gd name="connsiteX4" fmla="*/ 0 w 9967865"/>
                  <a:gd name="connsiteY4" fmla="*/ 0 h 750734"/>
                  <a:gd name="connsiteX0" fmla="*/ 0 w 9967865"/>
                  <a:gd name="connsiteY0" fmla="*/ 0 h 688791"/>
                  <a:gd name="connsiteX1" fmla="*/ 9967865 w 9967865"/>
                  <a:gd name="connsiteY1" fmla="*/ 0 h 688791"/>
                  <a:gd name="connsiteX2" fmla="*/ 9086239 w 9967865"/>
                  <a:gd name="connsiteY2" fmla="*/ 686788 h 688791"/>
                  <a:gd name="connsiteX3" fmla="*/ 4224 w 9967865"/>
                  <a:gd name="connsiteY3" fmla="*/ 688791 h 688791"/>
                  <a:gd name="connsiteX4" fmla="*/ 0 w 9967865"/>
                  <a:gd name="connsiteY4" fmla="*/ 0 h 688791"/>
                  <a:gd name="connsiteX0" fmla="*/ 0 w 9967865"/>
                  <a:gd name="connsiteY0" fmla="*/ 0 h 688791"/>
                  <a:gd name="connsiteX1" fmla="*/ 9967865 w 9967865"/>
                  <a:gd name="connsiteY1" fmla="*/ 0 h 688791"/>
                  <a:gd name="connsiteX2" fmla="*/ 9318564 w 9967865"/>
                  <a:gd name="connsiteY2" fmla="*/ 634624 h 688791"/>
                  <a:gd name="connsiteX3" fmla="*/ 4224 w 9967865"/>
                  <a:gd name="connsiteY3" fmla="*/ 688791 h 688791"/>
                  <a:gd name="connsiteX4" fmla="*/ 0 w 9967865"/>
                  <a:gd name="connsiteY4" fmla="*/ 0 h 688791"/>
                  <a:gd name="connsiteX0" fmla="*/ 0 w 9967865"/>
                  <a:gd name="connsiteY0" fmla="*/ 0 h 688791"/>
                  <a:gd name="connsiteX1" fmla="*/ 9967865 w 9967865"/>
                  <a:gd name="connsiteY1" fmla="*/ 0 h 688791"/>
                  <a:gd name="connsiteX2" fmla="*/ 9001757 w 9967865"/>
                  <a:gd name="connsiteY2" fmla="*/ 683527 h 688791"/>
                  <a:gd name="connsiteX3" fmla="*/ 4224 w 9967865"/>
                  <a:gd name="connsiteY3" fmla="*/ 688791 h 688791"/>
                  <a:gd name="connsiteX4" fmla="*/ 0 w 9967865"/>
                  <a:gd name="connsiteY4" fmla="*/ 0 h 688791"/>
                  <a:gd name="connsiteX0" fmla="*/ 0 w 9967865"/>
                  <a:gd name="connsiteY0" fmla="*/ 0 h 688791"/>
                  <a:gd name="connsiteX1" fmla="*/ 9967865 w 9967865"/>
                  <a:gd name="connsiteY1" fmla="*/ 0 h 688791"/>
                  <a:gd name="connsiteX2" fmla="*/ 8929948 w 9967865"/>
                  <a:gd name="connsiteY2" fmla="*/ 686788 h 688791"/>
                  <a:gd name="connsiteX3" fmla="*/ 4224 w 9967865"/>
                  <a:gd name="connsiteY3" fmla="*/ 688791 h 688791"/>
                  <a:gd name="connsiteX4" fmla="*/ 0 w 9967865"/>
                  <a:gd name="connsiteY4" fmla="*/ 0 h 688791"/>
                  <a:gd name="connsiteX0" fmla="*/ 0 w 9967865"/>
                  <a:gd name="connsiteY0" fmla="*/ 0 h 774813"/>
                  <a:gd name="connsiteX1" fmla="*/ 9967865 w 9967865"/>
                  <a:gd name="connsiteY1" fmla="*/ 0 h 774813"/>
                  <a:gd name="connsiteX2" fmla="*/ 9153824 w 9967865"/>
                  <a:gd name="connsiteY2" fmla="*/ 774813 h 774813"/>
                  <a:gd name="connsiteX3" fmla="*/ 4224 w 9967865"/>
                  <a:gd name="connsiteY3" fmla="*/ 688791 h 774813"/>
                  <a:gd name="connsiteX4" fmla="*/ 0 w 9967865"/>
                  <a:gd name="connsiteY4" fmla="*/ 0 h 774813"/>
                  <a:gd name="connsiteX0" fmla="*/ 0 w 9967865"/>
                  <a:gd name="connsiteY0" fmla="*/ 0 h 688791"/>
                  <a:gd name="connsiteX1" fmla="*/ 9967865 w 9967865"/>
                  <a:gd name="connsiteY1" fmla="*/ 0 h 688791"/>
                  <a:gd name="connsiteX2" fmla="*/ 8824346 w 9967865"/>
                  <a:gd name="connsiteY2" fmla="*/ 484656 h 688791"/>
                  <a:gd name="connsiteX3" fmla="*/ 4224 w 9967865"/>
                  <a:gd name="connsiteY3" fmla="*/ 688791 h 688791"/>
                  <a:gd name="connsiteX4" fmla="*/ 0 w 9967865"/>
                  <a:gd name="connsiteY4" fmla="*/ 0 h 688791"/>
                  <a:gd name="connsiteX0" fmla="*/ 0 w 9967865"/>
                  <a:gd name="connsiteY0" fmla="*/ 0 h 690048"/>
                  <a:gd name="connsiteX1" fmla="*/ 9967865 w 9967865"/>
                  <a:gd name="connsiteY1" fmla="*/ 0 h 690048"/>
                  <a:gd name="connsiteX2" fmla="*/ 8760984 w 9967865"/>
                  <a:gd name="connsiteY2" fmla="*/ 690048 h 690048"/>
                  <a:gd name="connsiteX3" fmla="*/ 4224 w 9967865"/>
                  <a:gd name="connsiteY3" fmla="*/ 688791 h 690048"/>
                  <a:gd name="connsiteX4" fmla="*/ 0 w 9967865"/>
                  <a:gd name="connsiteY4" fmla="*/ 0 h 69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67865" h="690048">
                    <a:moveTo>
                      <a:pt x="0" y="0"/>
                    </a:moveTo>
                    <a:lnTo>
                      <a:pt x="9967865" y="0"/>
                    </a:lnTo>
                    <a:lnTo>
                      <a:pt x="8760984" y="690048"/>
                    </a:lnTo>
                    <a:lnTo>
                      <a:pt x="4224" y="6887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3800" y="91298"/>
              <a:ext cx="1211316" cy="380979"/>
            </a:xfrm>
            <a:prstGeom prst="rect">
              <a:avLst/>
            </a:prstGeom>
          </p:spPr>
        </p:pic>
      </p:grpSp>
      <p:sp>
        <p:nvSpPr>
          <p:cNvPr id="19" name="object 3"/>
          <p:cNvSpPr txBox="1"/>
          <p:nvPr/>
        </p:nvSpPr>
        <p:spPr>
          <a:xfrm>
            <a:off x="381000" y="895350"/>
            <a:ext cx="2475124" cy="3640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2800" dirty="0">
                <a:latin typeface="Myriad Pro Black" panose="020B0803030403020204" pitchFamily="34" charset="0"/>
              </a:rPr>
              <a:t>Цель и задачи</a:t>
            </a:r>
            <a:endParaRPr lang="ru-RU" sz="1200" dirty="0">
              <a:latin typeface="Myriad Pro" panose="020B05030304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7027" y="61406"/>
            <a:ext cx="8229600" cy="440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1400" dirty="0">
                <a:solidFill>
                  <a:schemeClr val="bg1"/>
                </a:solidFill>
                <a:latin typeface="Myriad Pro Black" panose="020B0803030403020204" pitchFamily="34" charset="0"/>
              </a:rPr>
              <a:t>Веб-ориентированная система автомастерской с опцией</a:t>
            </a:r>
          </a:p>
          <a:p>
            <a:pPr>
              <a:lnSpc>
                <a:spcPct val="80000"/>
              </a:lnSpc>
            </a:pPr>
            <a:r>
              <a:rPr lang="ru-RU" sz="1400" dirty="0">
                <a:solidFill>
                  <a:schemeClr val="bg1"/>
                </a:solidFill>
                <a:latin typeface="Myriad Pro Black" panose="020B0803030403020204" pitchFamily="34" charset="0"/>
              </a:rPr>
              <a:t>онлайн-покупки комплектующих. Клиентская часть.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123D9F80-4696-A2EA-7DE1-BE9256D14651}"/>
              </a:ext>
            </a:extLst>
          </p:cNvPr>
          <p:cNvSpPr txBox="1"/>
          <p:nvPr/>
        </p:nvSpPr>
        <p:spPr>
          <a:xfrm>
            <a:off x="381000" y="1428750"/>
            <a:ext cx="8405627" cy="3070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800" dirty="0">
                <a:effectLst/>
                <a:latin typeface="Myriad Pro" panose="020B0503030403020204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обзор существующих аналогов веб-сервисов автомастерских с возможностью онлайн покупки запчастей, выявить основные функции разрабатываемой системы;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800" dirty="0">
                <a:effectLst/>
                <a:latin typeface="Myriad Pro" panose="020B050303040302020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функциональную модель информационной системы, алгоритмы функционирования веб-системы и выбрать архитектуру веб-приложения;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800" dirty="0">
                <a:effectLst/>
                <a:latin typeface="Myriad Pro" panose="020B050303040302020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структурную схему приложения, дизайн и реализовать клиентскую часть веб-ориентированной системы.</a:t>
            </a:r>
          </a:p>
          <a:p>
            <a:pPr>
              <a:lnSpc>
                <a:spcPct val="80000"/>
              </a:lnSpc>
            </a:pPr>
            <a:endParaRPr lang="ru-RU" sz="1200" dirty="0">
              <a:latin typeface="Myriad Pro" panose="020B0503030403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799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0" y="-5563"/>
            <a:ext cx="9144000" cy="5149063"/>
            <a:chOff x="-2931" y="-6103"/>
            <a:chExt cx="12194930" cy="867688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0" y="-6103"/>
              <a:ext cx="12191999" cy="8676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-2931" y="-6103"/>
              <a:ext cx="8638075" cy="867685"/>
            </a:xfrm>
            <a:custGeom>
              <a:avLst/>
              <a:gdLst>
                <a:gd name="connsiteX0" fmla="*/ 0 w 9967865"/>
                <a:gd name="connsiteY0" fmla="*/ 0 h 679010"/>
                <a:gd name="connsiteX1" fmla="*/ 9967865 w 9967865"/>
                <a:gd name="connsiteY1" fmla="*/ 0 h 679010"/>
                <a:gd name="connsiteX2" fmla="*/ 7659232 w 9967865"/>
                <a:gd name="connsiteY2" fmla="*/ 679010 h 679010"/>
                <a:gd name="connsiteX3" fmla="*/ 0 w 9967865"/>
                <a:gd name="connsiteY3" fmla="*/ 679010 h 679010"/>
                <a:gd name="connsiteX4" fmla="*/ 0 w 9967865"/>
                <a:gd name="connsiteY4" fmla="*/ 0 h 679010"/>
                <a:gd name="connsiteX0" fmla="*/ 0 w 9967865"/>
                <a:gd name="connsiteY0" fmla="*/ 0 h 686788"/>
                <a:gd name="connsiteX1" fmla="*/ 9967865 w 9967865"/>
                <a:gd name="connsiteY1" fmla="*/ 0 h 686788"/>
                <a:gd name="connsiteX2" fmla="*/ 9086239 w 9967865"/>
                <a:gd name="connsiteY2" fmla="*/ 686788 h 686788"/>
                <a:gd name="connsiteX3" fmla="*/ 0 w 9967865"/>
                <a:gd name="connsiteY3" fmla="*/ 679010 h 686788"/>
                <a:gd name="connsiteX4" fmla="*/ 0 w 9967865"/>
                <a:gd name="connsiteY4" fmla="*/ 0 h 686788"/>
                <a:gd name="connsiteX0" fmla="*/ 0 w 9967865"/>
                <a:gd name="connsiteY0" fmla="*/ 0 h 750734"/>
                <a:gd name="connsiteX1" fmla="*/ 9967865 w 9967865"/>
                <a:gd name="connsiteY1" fmla="*/ 0 h 750734"/>
                <a:gd name="connsiteX2" fmla="*/ 9086239 w 9967865"/>
                <a:gd name="connsiteY2" fmla="*/ 686788 h 750734"/>
                <a:gd name="connsiteX3" fmla="*/ 422409 w 9967865"/>
                <a:gd name="connsiteY3" fmla="*/ 750734 h 750734"/>
                <a:gd name="connsiteX4" fmla="*/ 0 w 9967865"/>
                <a:gd name="connsiteY4" fmla="*/ 0 h 750734"/>
                <a:gd name="connsiteX0" fmla="*/ 0 w 9967865"/>
                <a:gd name="connsiteY0" fmla="*/ 0 h 688791"/>
                <a:gd name="connsiteX1" fmla="*/ 9967865 w 9967865"/>
                <a:gd name="connsiteY1" fmla="*/ 0 h 688791"/>
                <a:gd name="connsiteX2" fmla="*/ 9086239 w 9967865"/>
                <a:gd name="connsiteY2" fmla="*/ 686788 h 688791"/>
                <a:gd name="connsiteX3" fmla="*/ 4224 w 9967865"/>
                <a:gd name="connsiteY3" fmla="*/ 688791 h 688791"/>
                <a:gd name="connsiteX4" fmla="*/ 0 w 9967865"/>
                <a:gd name="connsiteY4" fmla="*/ 0 h 688791"/>
                <a:gd name="connsiteX0" fmla="*/ 0 w 9967865"/>
                <a:gd name="connsiteY0" fmla="*/ 0 h 688791"/>
                <a:gd name="connsiteX1" fmla="*/ 9967865 w 9967865"/>
                <a:gd name="connsiteY1" fmla="*/ 0 h 688791"/>
                <a:gd name="connsiteX2" fmla="*/ 9318564 w 9967865"/>
                <a:gd name="connsiteY2" fmla="*/ 634624 h 688791"/>
                <a:gd name="connsiteX3" fmla="*/ 4224 w 9967865"/>
                <a:gd name="connsiteY3" fmla="*/ 688791 h 688791"/>
                <a:gd name="connsiteX4" fmla="*/ 0 w 9967865"/>
                <a:gd name="connsiteY4" fmla="*/ 0 h 688791"/>
                <a:gd name="connsiteX0" fmla="*/ 0 w 9967865"/>
                <a:gd name="connsiteY0" fmla="*/ 0 h 688791"/>
                <a:gd name="connsiteX1" fmla="*/ 9967865 w 9967865"/>
                <a:gd name="connsiteY1" fmla="*/ 0 h 688791"/>
                <a:gd name="connsiteX2" fmla="*/ 9001757 w 9967865"/>
                <a:gd name="connsiteY2" fmla="*/ 683527 h 688791"/>
                <a:gd name="connsiteX3" fmla="*/ 4224 w 9967865"/>
                <a:gd name="connsiteY3" fmla="*/ 688791 h 688791"/>
                <a:gd name="connsiteX4" fmla="*/ 0 w 9967865"/>
                <a:gd name="connsiteY4" fmla="*/ 0 h 688791"/>
                <a:gd name="connsiteX0" fmla="*/ 0 w 9967865"/>
                <a:gd name="connsiteY0" fmla="*/ 0 h 688791"/>
                <a:gd name="connsiteX1" fmla="*/ 9967865 w 9967865"/>
                <a:gd name="connsiteY1" fmla="*/ 0 h 688791"/>
                <a:gd name="connsiteX2" fmla="*/ 8929948 w 9967865"/>
                <a:gd name="connsiteY2" fmla="*/ 686788 h 688791"/>
                <a:gd name="connsiteX3" fmla="*/ 4224 w 9967865"/>
                <a:gd name="connsiteY3" fmla="*/ 688791 h 688791"/>
                <a:gd name="connsiteX4" fmla="*/ 0 w 9967865"/>
                <a:gd name="connsiteY4" fmla="*/ 0 h 688791"/>
                <a:gd name="connsiteX0" fmla="*/ 0 w 9967865"/>
                <a:gd name="connsiteY0" fmla="*/ 0 h 774813"/>
                <a:gd name="connsiteX1" fmla="*/ 9967865 w 9967865"/>
                <a:gd name="connsiteY1" fmla="*/ 0 h 774813"/>
                <a:gd name="connsiteX2" fmla="*/ 9153824 w 9967865"/>
                <a:gd name="connsiteY2" fmla="*/ 774813 h 774813"/>
                <a:gd name="connsiteX3" fmla="*/ 4224 w 9967865"/>
                <a:gd name="connsiteY3" fmla="*/ 688791 h 774813"/>
                <a:gd name="connsiteX4" fmla="*/ 0 w 9967865"/>
                <a:gd name="connsiteY4" fmla="*/ 0 h 774813"/>
                <a:gd name="connsiteX0" fmla="*/ 0 w 9967865"/>
                <a:gd name="connsiteY0" fmla="*/ 0 h 688791"/>
                <a:gd name="connsiteX1" fmla="*/ 9967865 w 9967865"/>
                <a:gd name="connsiteY1" fmla="*/ 0 h 688791"/>
                <a:gd name="connsiteX2" fmla="*/ 8824346 w 9967865"/>
                <a:gd name="connsiteY2" fmla="*/ 484656 h 688791"/>
                <a:gd name="connsiteX3" fmla="*/ 4224 w 9967865"/>
                <a:gd name="connsiteY3" fmla="*/ 688791 h 688791"/>
                <a:gd name="connsiteX4" fmla="*/ 0 w 9967865"/>
                <a:gd name="connsiteY4" fmla="*/ 0 h 688791"/>
                <a:gd name="connsiteX0" fmla="*/ 0 w 9967865"/>
                <a:gd name="connsiteY0" fmla="*/ 0 h 690048"/>
                <a:gd name="connsiteX1" fmla="*/ 9967865 w 9967865"/>
                <a:gd name="connsiteY1" fmla="*/ 0 h 690048"/>
                <a:gd name="connsiteX2" fmla="*/ 8760984 w 9967865"/>
                <a:gd name="connsiteY2" fmla="*/ 690048 h 690048"/>
                <a:gd name="connsiteX3" fmla="*/ 4224 w 9967865"/>
                <a:gd name="connsiteY3" fmla="*/ 688791 h 690048"/>
                <a:gd name="connsiteX4" fmla="*/ 0 w 9967865"/>
                <a:gd name="connsiteY4" fmla="*/ 0 h 69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67865" h="690048">
                  <a:moveTo>
                    <a:pt x="0" y="0"/>
                  </a:moveTo>
                  <a:lnTo>
                    <a:pt x="9967865" y="0"/>
                  </a:lnTo>
                  <a:lnTo>
                    <a:pt x="8760984" y="690048"/>
                  </a:lnTo>
                  <a:lnTo>
                    <a:pt x="4224" y="6887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1" name="object 3"/>
          <p:cNvSpPr txBox="1"/>
          <p:nvPr/>
        </p:nvSpPr>
        <p:spPr>
          <a:xfrm>
            <a:off x="838200" y="1524630"/>
            <a:ext cx="7543800" cy="1754776"/>
          </a:xfrm>
          <a:prstGeom prst="rect">
            <a:avLst/>
          </a:prstGeom>
        </p:spPr>
        <p:txBody>
          <a:bodyPr vert="horz" wrap="square" lIns="0" tIns="419100" rIns="0" bIns="0" rtlCol="0" anchor="ctr" anchorCtr="0">
            <a:spAutoFit/>
          </a:bodyPr>
          <a:lstStyle/>
          <a:p>
            <a:pPr marR="5080">
              <a:lnSpc>
                <a:spcPct val="70000"/>
              </a:lnSpc>
            </a:pPr>
            <a:r>
              <a:rPr lang="ru-RU" sz="6000" dirty="0">
                <a:solidFill>
                  <a:schemeClr val="bg1"/>
                </a:solidFill>
                <a:latin typeface="Myriad Pro Black" panose="020B0803030403020204" pitchFamily="34" charset="0"/>
                <a:cs typeface="Calibri"/>
              </a:rPr>
              <a:t>СПАСИБО</a:t>
            </a:r>
            <a:br>
              <a:rPr lang="ru-RU" sz="6000" dirty="0">
                <a:solidFill>
                  <a:schemeClr val="bg1"/>
                </a:solidFill>
                <a:latin typeface="Myriad Pro Black" panose="020B0803030403020204" pitchFamily="34" charset="0"/>
                <a:cs typeface="Calibri"/>
              </a:rPr>
            </a:br>
            <a:r>
              <a:rPr lang="ru-RU" sz="6000" dirty="0">
                <a:solidFill>
                  <a:schemeClr val="bg1"/>
                </a:solidFill>
                <a:latin typeface="Myriad Pro Black" panose="020B0803030403020204" pitchFamily="34" charset="0"/>
                <a:cs typeface="Calibri"/>
              </a:rPr>
              <a:t>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73387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уппа 22"/>
          <p:cNvGrpSpPr/>
          <p:nvPr/>
        </p:nvGrpSpPr>
        <p:grpSpPr>
          <a:xfrm>
            <a:off x="0" y="-5563"/>
            <a:ext cx="9144000" cy="574705"/>
            <a:chOff x="0" y="-5563"/>
            <a:chExt cx="9144000" cy="574705"/>
          </a:xfrm>
        </p:grpSpPr>
        <p:grpSp>
          <p:nvGrpSpPr>
            <p:cNvPr id="12" name="Группа 11"/>
            <p:cNvGrpSpPr/>
            <p:nvPr/>
          </p:nvGrpSpPr>
          <p:grpSpPr>
            <a:xfrm>
              <a:off x="0" y="-5563"/>
              <a:ext cx="9144000" cy="574705"/>
              <a:chOff x="-2931" y="-6103"/>
              <a:chExt cx="12194930" cy="867688"/>
            </a:xfrm>
          </p:grpSpPr>
          <p:sp>
            <p:nvSpPr>
              <p:cNvPr id="13" name="Прямоугольник 12"/>
              <p:cNvSpPr/>
              <p:nvPr/>
            </p:nvSpPr>
            <p:spPr>
              <a:xfrm>
                <a:off x="0" y="-6103"/>
                <a:ext cx="12191999" cy="86768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4" name="Полилиния 13"/>
              <p:cNvSpPr/>
              <p:nvPr/>
            </p:nvSpPr>
            <p:spPr>
              <a:xfrm>
                <a:off x="-2931" y="-6103"/>
                <a:ext cx="8638075" cy="867685"/>
              </a:xfrm>
              <a:custGeom>
                <a:avLst/>
                <a:gdLst>
                  <a:gd name="connsiteX0" fmla="*/ 0 w 9967865"/>
                  <a:gd name="connsiteY0" fmla="*/ 0 h 679010"/>
                  <a:gd name="connsiteX1" fmla="*/ 9967865 w 9967865"/>
                  <a:gd name="connsiteY1" fmla="*/ 0 h 679010"/>
                  <a:gd name="connsiteX2" fmla="*/ 7659232 w 9967865"/>
                  <a:gd name="connsiteY2" fmla="*/ 679010 h 679010"/>
                  <a:gd name="connsiteX3" fmla="*/ 0 w 9967865"/>
                  <a:gd name="connsiteY3" fmla="*/ 679010 h 679010"/>
                  <a:gd name="connsiteX4" fmla="*/ 0 w 9967865"/>
                  <a:gd name="connsiteY4" fmla="*/ 0 h 679010"/>
                  <a:gd name="connsiteX0" fmla="*/ 0 w 9967865"/>
                  <a:gd name="connsiteY0" fmla="*/ 0 h 686788"/>
                  <a:gd name="connsiteX1" fmla="*/ 9967865 w 9967865"/>
                  <a:gd name="connsiteY1" fmla="*/ 0 h 686788"/>
                  <a:gd name="connsiteX2" fmla="*/ 9086239 w 9967865"/>
                  <a:gd name="connsiteY2" fmla="*/ 686788 h 686788"/>
                  <a:gd name="connsiteX3" fmla="*/ 0 w 9967865"/>
                  <a:gd name="connsiteY3" fmla="*/ 679010 h 686788"/>
                  <a:gd name="connsiteX4" fmla="*/ 0 w 9967865"/>
                  <a:gd name="connsiteY4" fmla="*/ 0 h 686788"/>
                  <a:gd name="connsiteX0" fmla="*/ 0 w 9967865"/>
                  <a:gd name="connsiteY0" fmla="*/ 0 h 750734"/>
                  <a:gd name="connsiteX1" fmla="*/ 9967865 w 9967865"/>
                  <a:gd name="connsiteY1" fmla="*/ 0 h 750734"/>
                  <a:gd name="connsiteX2" fmla="*/ 9086239 w 9967865"/>
                  <a:gd name="connsiteY2" fmla="*/ 686788 h 750734"/>
                  <a:gd name="connsiteX3" fmla="*/ 422409 w 9967865"/>
                  <a:gd name="connsiteY3" fmla="*/ 750734 h 750734"/>
                  <a:gd name="connsiteX4" fmla="*/ 0 w 9967865"/>
                  <a:gd name="connsiteY4" fmla="*/ 0 h 750734"/>
                  <a:gd name="connsiteX0" fmla="*/ 0 w 9967865"/>
                  <a:gd name="connsiteY0" fmla="*/ 0 h 688791"/>
                  <a:gd name="connsiteX1" fmla="*/ 9967865 w 9967865"/>
                  <a:gd name="connsiteY1" fmla="*/ 0 h 688791"/>
                  <a:gd name="connsiteX2" fmla="*/ 9086239 w 9967865"/>
                  <a:gd name="connsiteY2" fmla="*/ 686788 h 688791"/>
                  <a:gd name="connsiteX3" fmla="*/ 4224 w 9967865"/>
                  <a:gd name="connsiteY3" fmla="*/ 688791 h 688791"/>
                  <a:gd name="connsiteX4" fmla="*/ 0 w 9967865"/>
                  <a:gd name="connsiteY4" fmla="*/ 0 h 688791"/>
                  <a:gd name="connsiteX0" fmla="*/ 0 w 9967865"/>
                  <a:gd name="connsiteY0" fmla="*/ 0 h 688791"/>
                  <a:gd name="connsiteX1" fmla="*/ 9967865 w 9967865"/>
                  <a:gd name="connsiteY1" fmla="*/ 0 h 688791"/>
                  <a:gd name="connsiteX2" fmla="*/ 9318564 w 9967865"/>
                  <a:gd name="connsiteY2" fmla="*/ 634624 h 688791"/>
                  <a:gd name="connsiteX3" fmla="*/ 4224 w 9967865"/>
                  <a:gd name="connsiteY3" fmla="*/ 688791 h 688791"/>
                  <a:gd name="connsiteX4" fmla="*/ 0 w 9967865"/>
                  <a:gd name="connsiteY4" fmla="*/ 0 h 688791"/>
                  <a:gd name="connsiteX0" fmla="*/ 0 w 9967865"/>
                  <a:gd name="connsiteY0" fmla="*/ 0 h 688791"/>
                  <a:gd name="connsiteX1" fmla="*/ 9967865 w 9967865"/>
                  <a:gd name="connsiteY1" fmla="*/ 0 h 688791"/>
                  <a:gd name="connsiteX2" fmla="*/ 9001757 w 9967865"/>
                  <a:gd name="connsiteY2" fmla="*/ 683527 h 688791"/>
                  <a:gd name="connsiteX3" fmla="*/ 4224 w 9967865"/>
                  <a:gd name="connsiteY3" fmla="*/ 688791 h 688791"/>
                  <a:gd name="connsiteX4" fmla="*/ 0 w 9967865"/>
                  <a:gd name="connsiteY4" fmla="*/ 0 h 688791"/>
                  <a:gd name="connsiteX0" fmla="*/ 0 w 9967865"/>
                  <a:gd name="connsiteY0" fmla="*/ 0 h 688791"/>
                  <a:gd name="connsiteX1" fmla="*/ 9967865 w 9967865"/>
                  <a:gd name="connsiteY1" fmla="*/ 0 h 688791"/>
                  <a:gd name="connsiteX2" fmla="*/ 8929948 w 9967865"/>
                  <a:gd name="connsiteY2" fmla="*/ 686788 h 688791"/>
                  <a:gd name="connsiteX3" fmla="*/ 4224 w 9967865"/>
                  <a:gd name="connsiteY3" fmla="*/ 688791 h 688791"/>
                  <a:gd name="connsiteX4" fmla="*/ 0 w 9967865"/>
                  <a:gd name="connsiteY4" fmla="*/ 0 h 688791"/>
                  <a:gd name="connsiteX0" fmla="*/ 0 w 9967865"/>
                  <a:gd name="connsiteY0" fmla="*/ 0 h 774813"/>
                  <a:gd name="connsiteX1" fmla="*/ 9967865 w 9967865"/>
                  <a:gd name="connsiteY1" fmla="*/ 0 h 774813"/>
                  <a:gd name="connsiteX2" fmla="*/ 9153824 w 9967865"/>
                  <a:gd name="connsiteY2" fmla="*/ 774813 h 774813"/>
                  <a:gd name="connsiteX3" fmla="*/ 4224 w 9967865"/>
                  <a:gd name="connsiteY3" fmla="*/ 688791 h 774813"/>
                  <a:gd name="connsiteX4" fmla="*/ 0 w 9967865"/>
                  <a:gd name="connsiteY4" fmla="*/ 0 h 774813"/>
                  <a:gd name="connsiteX0" fmla="*/ 0 w 9967865"/>
                  <a:gd name="connsiteY0" fmla="*/ 0 h 688791"/>
                  <a:gd name="connsiteX1" fmla="*/ 9967865 w 9967865"/>
                  <a:gd name="connsiteY1" fmla="*/ 0 h 688791"/>
                  <a:gd name="connsiteX2" fmla="*/ 8824346 w 9967865"/>
                  <a:gd name="connsiteY2" fmla="*/ 484656 h 688791"/>
                  <a:gd name="connsiteX3" fmla="*/ 4224 w 9967865"/>
                  <a:gd name="connsiteY3" fmla="*/ 688791 h 688791"/>
                  <a:gd name="connsiteX4" fmla="*/ 0 w 9967865"/>
                  <a:gd name="connsiteY4" fmla="*/ 0 h 688791"/>
                  <a:gd name="connsiteX0" fmla="*/ 0 w 9967865"/>
                  <a:gd name="connsiteY0" fmla="*/ 0 h 690048"/>
                  <a:gd name="connsiteX1" fmla="*/ 9967865 w 9967865"/>
                  <a:gd name="connsiteY1" fmla="*/ 0 h 690048"/>
                  <a:gd name="connsiteX2" fmla="*/ 8760984 w 9967865"/>
                  <a:gd name="connsiteY2" fmla="*/ 690048 h 690048"/>
                  <a:gd name="connsiteX3" fmla="*/ 4224 w 9967865"/>
                  <a:gd name="connsiteY3" fmla="*/ 688791 h 690048"/>
                  <a:gd name="connsiteX4" fmla="*/ 0 w 9967865"/>
                  <a:gd name="connsiteY4" fmla="*/ 0 h 69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67865" h="690048">
                    <a:moveTo>
                      <a:pt x="0" y="0"/>
                    </a:moveTo>
                    <a:lnTo>
                      <a:pt x="9967865" y="0"/>
                    </a:lnTo>
                    <a:lnTo>
                      <a:pt x="8760984" y="690048"/>
                    </a:lnTo>
                    <a:lnTo>
                      <a:pt x="4224" y="6887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3800" y="91298"/>
              <a:ext cx="1211316" cy="380979"/>
            </a:xfrm>
            <a:prstGeom prst="rect">
              <a:avLst/>
            </a:prstGeom>
          </p:spPr>
        </p:pic>
      </p:grpSp>
      <p:sp>
        <p:nvSpPr>
          <p:cNvPr id="19" name="object 3"/>
          <p:cNvSpPr txBox="1"/>
          <p:nvPr/>
        </p:nvSpPr>
        <p:spPr>
          <a:xfrm>
            <a:off x="381000" y="810051"/>
            <a:ext cx="3581400" cy="3640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2800" dirty="0">
                <a:latin typeface="Myriad Pro Black" panose="020B0803030403020204" pitchFamily="34" charset="0"/>
              </a:rPr>
              <a:t>Актуальность темы</a:t>
            </a:r>
            <a:endParaRPr lang="ru-RU" sz="1200" dirty="0">
              <a:latin typeface="Myriad Pro" panose="020B05030304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7027" y="61406"/>
            <a:ext cx="8229600" cy="440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1400" dirty="0">
                <a:solidFill>
                  <a:schemeClr val="bg1"/>
                </a:solidFill>
                <a:latin typeface="Myriad Pro Black" panose="020B0803030403020204" pitchFamily="34" charset="0"/>
              </a:rPr>
              <a:t>Веб-ориентированная система автомастерской с опцией</a:t>
            </a:r>
          </a:p>
          <a:p>
            <a:pPr>
              <a:lnSpc>
                <a:spcPct val="80000"/>
              </a:lnSpc>
            </a:pPr>
            <a:r>
              <a:rPr lang="ru-RU" sz="1400" dirty="0">
                <a:solidFill>
                  <a:schemeClr val="bg1"/>
                </a:solidFill>
                <a:latin typeface="Myriad Pro Black" panose="020B0803030403020204" pitchFamily="34" charset="0"/>
              </a:rPr>
              <a:t>онлайн-покупки комплектующих. Клиентская часть.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123D9F80-4696-A2EA-7DE1-BE9256D14651}"/>
              </a:ext>
            </a:extLst>
          </p:cNvPr>
          <p:cNvSpPr txBox="1"/>
          <p:nvPr/>
        </p:nvSpPr>
        <p:spPr>
          <a:xfrm>
            <a:off x="381000" y="1428750"/>
            <a:ext cx="8405627" cy="30598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indent="450215" algn="just"/>
            <a:r>
              <a:rPr lang="ru-RU" dirty="0">
                <a:effectLst/>
                <a:latin typeface="Myriad Pro" panose="020B0503030403020204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Автомастерские являются неотъемлемой частью в жизни любого владельца автомобиля, так как они позволяют обслуживать и модифицировать транспортное средство как косметически, так и технически. Поддерживание авто в хорошем состоянии требует много времени, потому что, в автосервисах могут быть большие очереди, или не наличие требуемых запчастей.</a:t>
            </a:r>
          </a:p>
          <a:p>
            <a:pPr indent="450215" algn="just"/>
            <a:r>
              <a:rPr lang="ru-RU" dirty="0">
                <a:effectLst/>
                <a:latin typeface="Myriad Pro" panose="020B0503030403020204" charset="0"/>
                <a:ea typeface="Calibri" panose="020F0502020204030204" pitchFamily="34" charset="0"/>
                <a:cs typeface="Times New Roman" panose="02020603050405020304" pitchFamily="18" charset="0"/>
              </a:rPr>
              <a:t>Совмещение работы автомастерской и веб-приложения по продаже автозапчастей предоставит возможность покупателям искать и покупать требуемые товары онлайн, а также записываться на их установку, если она требуется, сразу при покупке комплектующих. Это позволяет экономить время покупателю и автомастерской, за счёт дистанционного оформления заказа на детали, а также записи на установку в удобное для покупателя время.</a:t>
            </a:r>
          </a:p>
        </p:txBody>
      </p:sp>
    </p:spTree>
    <p:extLst>
      <p:ext uri="{BB962C8B-B14F-4D97-AF65-F5344CB8AC3E}">
        <p14:creationId xmlns:p14="http://schemas.microsoft.com/office/powerpoint/2010/main" val="89745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уппа 22"/>
          <p:cNvGrpSpPr/>
          <p:nvPr/>
        </p:nvGrpSpPr>
        <p:grpSpPr>
          <a:xfrm>
            <a:off x="0" y="-5563"/>
            <a:ext cx="9144000" cy="574705"/>
            <a:chOff x="0" y="-5563"/>
            <a:chExt cx="9144000" cy="574705"/>
          </a:xfrm>
        </p:grpSpPr>
        <p:grpSp>
          <p:nvGrpSpPr>
            <p:cNvPr id="12" name="Группа 11"/>
            <p:cNvGrpSpPr/>
            <p:nvPr/>
          </p:nvGrpSpPr>
          <p:grpSpPr>
            <a:xfrm>
              <a:off x="0" y="-5563"/>
              <a:ext cx="9144000" cy="574705"/>
              <a:chOff x="-2931" y="-6103"/>
              <a:chExt cx="12194930" cy="867688"/>
            </a:xfrm>
          </p:grpSpPr>
          <p:sp>
            <p:nvSpPr>
              <p:cNvPr id="13" name="Прямоугольник 12"/>
              <p:cNvSpPr/>
              <p:nvPr/>
            </p:nvSpPr>
            <p:spPr>
              <a:xfrm>
                <a:off x="0" y="-6103"/>
                <a:ext cx="12191999" cy="86768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4" name="Полилиния 13"/>
              <p:cNvSpPr/>
              <p:nvPr/>
            </p:nvSpPr>
            <p:spPr>
              <a:xfrm>
                <a:off x="-2931" y="-6103"/>
                <a:ext cx="8638075" cy="867685"/>
              </a:xfrm>
              <a:custGeom>
                <a:avLst/>
                <a:gdLst>
                  <a:gd name="connsiteX0" fmla="*/ 0 w 9967865"/>
                  <a:gd name="connsiteY0" fmla="*/ 0 h 679010"/>
                  <a:gd name="connsiteX1" fmla="*/ 9967865 w 9967865"/>
                  <a:gd name="connsiteY1" fmla="*/ 0 h 679010"/>
                  <a:gd name="connsiteX2" fmla="*/ 7659232 w 9967865"/>
                  <a:gd name="connsiteY2" fmla="*/ 679010 h 679010"/>
                  <a:gd name="connsiteX3" fmla="*/ 0 w 9967865"/>
                  <a:gd name="connsiteY3" fmla="*/ 679010 h 679010"/>
                  <a:gd name="connsiteX4" fmla="*/ 0 w 9967865"/>
                  <a:gd name="connsiteY4" fmla="*/ 0 h 679010"/>
                  <a:gd name="connsiteX0" fmla="*/ 0 w 9967865"/>
                  <a:gd name="connsiteY0" fmla="*/ 0 h 686788"/>
                  <a:gd name="connsiteX1" fmla="*/ 9967865 w 9967865"/>
                  <a:gd name="connsiteY1" fmla="*/ 0 h 686788"/>
                  <a:gd name="connsiteX2" fmla="*/ 9086239 w 9967865"/>
                  <a:gd name="connsiteY2" fmla="*/ 686788 h 686788"/>
                  <a:gd name="connsiteX3" fmla="*/ 0 w 9967865"/>
                  <a:gd name="connsiteY3" fmla="*/ 679010 h 686788"/>
                  <a:gd name="connsiteX4" fmla="*/ 0 w 9967865"/>
                  <a:gd name="connsiteY4" fmla="*/ 0 h 686788"/>
                  <a:gd name="connsiteX0" fmla="*/ 0 w 9967865"/>
                  <a:gd name="connsiteY0" fmla="*/ 0 h 750734"/>
                  <a:gd name="connsiteX1" fmla="*/ 9967865 w 9967865"/>
                  <a:gd name="connsiteY1" fmla="*/ 0 h 750734"/>
                  <a:gd name="connsiteX2" fmla="*/ 9086239 w 9967865"/>
                  <a:gd name="connsiteY2" fmla="*/ 686788 h 750734"/>
                  <a:gd name="connsiteX3" fmla="*/ 422409 w 9967865"/>
                  <a:gd name="connsiteY3" fmla="*/ 750734 h 750734"/>
                  <a:gd name="connsiteX4" fmla="*/ 0 w 9967865"/>
                  <a:gd name="connsiteY4" fmla="*/ 0 h 750734"/>
                  <a:gd name="connsiteX0" fmla="*/ 0 w 9967865"/>
                  <a:gd name="connsiteY0" fmla="*/ 0 h 688791"/>
                  <a:gd name="connsiteX1" fmla="*/ 9967865 w 9967865"/>
                  <a:gd name="connsiteY1" fmla="*/ 0 h 688791"/>
                  <a:gd name="connsiteX2" fmla="*/ 9086239 w 9967865"/>
                  <a:gd name="connsiteY2" fmla="*/ 686788 h 688791"/>
                  <a:gd name="connsiteX3" fmla="*/ 4224 w 9967865"/>
                  <a:gd name="connsiteY3" fmla="*/ 688791 h 688791"/>
                  <a:gd name="connsiteX4" fmla="*/ 0 w 9967865"/>
                  <a:gd name="connsiteY4" fmla="*/ 0 h 688791"/>
                  <a:gd name="connsiteX0" fmla="*/ 0 w 9967865"/>
                  <a:gd name="connsiteY0" fmla="*/ 0 h 688791"/>
                  <a:gd name="connsiteX1" fmla="*/ 9967865 w 9967865"/>
                  <a:gd name="connsiteY1" fmla="*/ 0 h 688791"/>
                  <a:gd name="connsiteX2" fmla="*/ 9318564 w 9967865"/>
                  <a:gd name="connsiteY2" fmla="*/ 634624 h 688791"/>
                  <a:gd name="connsiteX3" fmla="*/ 4224 w 9967865"/>
                  <a:gd name="connsiteY3" fmla="*/ 688791 h 688791"/>
                  <a:gd name="connsiteX4" fmla="*/ 0 w 9967865"/>
                  <a:gd name="connsiteY4" fmla="*/ 0 h 688791"/>
                  <a:gd name="connsiteX0" fmla="*/ 0 w 9967865"/>
                  <a:gd name="connsiteY0" fmla="*/ 0 h 688791"/>
                  <a:gd name="connsiteX1" fmla="*/ 9967865 w 9967865"/>
                  <a:gd name="connsiteY1" fmla="*/ 0 h 688791"/>
                  <a:gd name="connsiteX2" fmla="*/ 9001757 w 9967865"/>
                  <a:gd name="connsiteY2" fmla="*/ 683527 h 688791"/>
                  <a:gd name="connsiteX3" fmla="*/ 4224 w 9967865"/>
                  <a:gd name="connsiteY3" fmla="*/ 688791 h 688791"/>
                  <a:gd name="connsiteX4" fmla="*/ 0 w 9967865"/>
                  <a:gd name="connsiteY4" fmla="*/ 0 h 688791"/>
                  <a:gd name="connsiteX0" fmla="*/ 0 w 9967865"/>
                  <a:gd name="connsiteY0" fmla="*/ 0 h 688791"/>
                  <a:gd name="connsiteX1" fmla="*/ 9967865 w 9967865"/>
                  <a:gd name="connsiteY1" fmla="*/ 0 h 688791"/>
                  <a:gd name="connsiteX2" fmla="*/ 8929948 w 9967865"/>
                  <a:gd name="connsiteY2" fmla="*/ 686788 h 688791"/>
                  <a:gd name="connsiteX3" fmla="*/ 4224 w 9967865"/>
                  <a:gd name="connsiteY3" fmla="*/ 688791 h 688791"/>
                  <a:gd name="connsiteX4" fmla="*/ 0 w 9967865"/>
                  <a:gd name="connsiteY4" fmla="*/ 0 h 688791"/>
                  <a:gd name="connsiteX0" fmla="*/ 0 w 9967865"/>
                  <a:gd name="connsiteY0" fmla="*/ 0 h 774813"/>
                  <a:gd name="connsiteX1" fmla="*/ 9967865 w 9967865"/>
                  <a:gd name="connsiteY1" fmla="*/ 0 h 774813"/>
                  <a:gd name="connsiteX2" fmla="*/ 9153824 w 9967865"/>
                  <a:gd name="connsiteY2" fmla="*/ 774813 h 774813"/>
                  <a:gd name="connsiteX3" fmla="*/ 4224 w 9967865"/>
                  <a:gd name="connsiteY3" fmla="*/ 688791 h 774813"/>
                  <a:gd name="connsiteX4" fmla="*/ 0 w 9967865"/>
                  <a:gd name="connsiteY4" fmla="*/ 0 h 774813"/>
                  <a:gd name="connsiteX0" fmla="*/ 0 w 9967865"/>
                  <a:gd name="connsiteY0" fmla="*/ 0 h 688791"/>
                  <a:gd name="connsiteX1" fmla="*/ 9967865 w 9967865"/>
                  <a:gd name="connsiteY1" fmla="*/ 0 h 688791"/>
                  <a:gd name="connsiteX2" fmla="*/ 8824346 w 9967865"/>
                  <a:gd name="connsiteY2" fmla="*/ 484656 h 688791"/>
                  <a:gd name="connsiteX3" fmla="*/ 4224 w 9967865"/>
                  <a:gd name="connsiteY3" fmla="*/ 688791 h 688791"/>
                  <a:gd name="connsiteX4" fmla="*/ 0 w 9967865"/>
                  <a:gd name="connsiteY4" fmla="*/ 0 h 688791"/>
                  <a:gd name="connsiteX0" fmla="*/ 0 w 9967865"/>
                  <a:gd name="connsiteY0" fmla="*/ 0 h 690048"/>
                  <a:gd name="connsiteX1" fmla="*/ 9967865 w 9967865"/>
                  <a:gd name="connsiteY1" fmla="*/ 0 h 690048"/>
                  <a:gd name="connsiteX2" fmla="*/ 8760984 w 9967865"/>
                  <a:gd name="connsiteY2" fmla="*/ 690048 h 690048"/>
                  <a:gd name="connsiteX3" fmla="*/ 4224 w 9967865"/>
                  <a:gd name="connsiteY3" fmla="*/ 688791 h 690048"/>
                  <a:gd name="connsiteX4" fmla="*/ 0 w 9967865"/>
                  <a:gd name="connsiteY4" fmla="*/ 0 h 69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67865" h="690048">
                    <a:moveTo>
                      <a:pt x="0" y="0"/>
                    </a:moveTo>
                    <a:lnTo>
                      <a:pt x="9967865" y="0"/>
                    </a:lnTo>
                    <a:lnTo>
                      <a:pt x="8760984" y="690048"/>
                    </a:lnTo>
                    <a:lnTo>
                      <a:pt x="4224" y="6887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3800" y="91298"/>
              <a:ext cx="1211316" cy="380979"/>
            </a:xfrm>
            <a:prstGeom prst="rect">
              <a:avLst/>
            </a:prstGeom>
          </p:spPr>
        </p:pic>
      </p:grpSp>
      <p:sp>
        <p:nvSpPr>
          <p:cNvPr id="19" name="object 3"/>
          <p:cNvSpPr txBox="1"/>
          <p:nvPr/>
        </p:nvSpPr>
        <p:spPr>
          <a:xfrm>
            <a:off x="381000" y="816909"/>
            <a:ext cx="3962400" cy="3640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2800" dirty="0">
                <a:latin typeface="Myriad Pro Black" panose="020B0803030403020204" pitchFamily="34" charset="0"/>
              </a:rPr>
              <a:t>Цели и задачи проекта</a:t>
            </a:r>
            <a:endParaRPr lang="ru-RU" sz="1200" dirty="0">
              <a:latin typeface="Myriad Pro" panose="020B05030304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7027" y="61406"/>
            <a:ext cx="8229600" cy="440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1400" dirty="0">
                <a:solidFill>
                  <a:schemeClr val="bg1"/>
                </a:solidFill>
                <a:latin typeface="Myriad Pro Black" panose="020B0803030403020204" pitchFamily="34" charset="0"/>
              </a:rPr>
              <a:t>Веб-ориентированная система автомастерской с опцией</a:t>
            </a:r>
          </a:p>
          <a:p>
            <a:pPr>
              <a:lnSpc>
                <a:spcPct val="80000"/>
              </a:lnSpc>
            </a:pPr>
            <a:r>
              <a:rPr lang="ru-RU" sz="1400" dirty="0">
                <a:solidFill>
                  <a:schemeClr val="bg1"/>
                </a:solidFill>
                <a:latin typeface="Myriad Pro Black" panose="020B0803030403020204" pitchFamily="34" charset="0"/>
              </a:rPr>
              <a:t>онлайн-покупки комплектующих. Клиентская часть.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123D9F80-4696-A2EA-7DE1-BE9256D14651}"/>
              </a:ext>
            </a:extLst>
          </p:cNvPr>
          <p:cNvSpPr txBox="1"/>
          <p:nvPr/>
        </p:nvSpPr>
        <p:spPr>
          <a:xfrm>
            <a:off x="381000" y="1180983"/>
            <a:ext cx="8405627" cy="37984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indent="450000" algn="just"/>
            <a:r>
              <a:rPr lang="ru-RU" dirty="0">
                <a:effectLst/>
                <a:latin typeface="Myriad Pro" panose="020B0503030403020204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 выпускной квалификационной работы является разработка веб-ориентированной системы автомастерской с опцией онлайн-покупки комплектующих. </a:t>
            </a:r>
          </a:p>
          <a:p>
            <a:pPr indent="450000" algn="just"/>
            <a:endParaRPr lang="ru-RU" dirty="0">
              <a:effectLst/>
              <a:latin typeface="Myriad Pro" panose="020B0503030403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000" algn="just"/>
            <a:r>
              <a:rPr lang="ru-RU" dirty="0">
                <a:effectLst/>
                <a:latin typeface="Myriad Pro" panose="020B0503030403020204" charset="0"/>
                <a:ea typeface="Calibri" panose="020F0502020204030204" pitchFamily="34" charset="0"/>
                <a:cs typeface="Times New Roman" panose="02020603050405020304" pitchFamily="18" charset="0"/>
              </a:rPr>
              <a:t>В процессе достижения поставленной цели решались следующие задачи:</a:t>
            </a:r>
          </a:p>
          <a:p>
            <a:pPr indent="450000" algn="just"/>
            <a:endParaRPr lang="ru-RU" dirty="0">
              <a:effectLst/>
              <a:latin typeface="Myriad Pro" panose="020B0503030403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ru-RU" sz="1800" dirty="0">
                <a:effectLst/>
                <a:latin typeface="Myriad Pro" panose="020B0503030403020204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проведение обзора существующих аналогов веб-сервисов автомастерских с возможностью онлайн покупки запчастей, выявить основные функции разрабатываемой системы;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ru-RU" dirty="0">
                <a:latin typeface="Myriad Pro" panose="020B0503030403020204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ru-RU" sz="1800" dirty="0">
                <a:effectLst/>
                <a:latin typeface="Myriad Pro" panose="020B0503030403020204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проектировать модель информационной веб-системы, пользовательские сценарии и выбрать архитектуру веб-приложения;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ru-RU" sz="1800" dirty="0">
                <a:effectLst/>
                <a:latin typeface="Myriad Pro" panose="020B050303040302020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и протестировать клиентскую часть веб-ориентированной системы.</a:t>
            </a:r>
          </a:p>
          <a:p>
            <a:endParaRPr lang="ru-RU" sz="1200" dirty="0">
              <a:latin typeface="Myriad Pro" panose="020B0503030403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уппа 22"/>
          <p:cNvGrpSpPr/>
          <p:nvPr/>
        </p:nvGrpSpPr>
        <p:grpSpPr>
          <a:xfrm>
            <a:off x="0" y="-5563"/>
            <a:ext cx="9144000" cy="574705"/>
            <a:chOff x="0" y="-5563"/>
            <a:chExt cx="9144000" cy="574705"/>
          </a:xfrm>
        </p:grpSpPr>
        <p:grpSp>
          <p:nvGrpSpPr>
            <p:cNvPr id="12" name="Группа 11"/>
            <p:cNvGrpSpPr/>
            <p:nvPr/>
          </p:nvGrpSpPr>
          <p:grpSpPr>
            <a:xfrm>
              <a:off x="0" y="-5563"/>
              <a:ext cx="9144000" cy="574705"/>
              <a:chOff x="-2931" y="-6103"/>
              <a:chExt cx="12194930" cy="867688"/>
            </a:xfrm>
          </p:grpSpPr>
          <p:sp>
            <p:nvSpPr>
              <p:cNvPr id="13" name="Прямоугольник 12"/>
              <p:cNvSpPr/>
              <p:nvPr/>
            </p:nvSpPr>
            <p:spPr>
              <a:xfrm>
                <a:off x="0" y="-6103"/>
                <a:ext cx="12191999" cy="86768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4" name="Полилиния 13"/>
              <p:cNvSpPr/>
              <p:nvPr/>
            </p:nvSpPr>
            <p:spPr>
              <a:xfrm>
                <a:off x="-2931" y="-6103"/>
                <a:ext cx="8638075" cy="867685"/>
              </a:xfrm>
              <a:custGeom>
                <a:avLst/>
                <a:gdLst>
                  <a:gd name="connsiteX0" fmla="*/ 0 w 9967865"/>
                  <a:gd name="connsiteY0" fmla="*/ 0 h 679010"/>
                  <a:gd name="connsiteX1" fmla="*/ 9967865 w 9967865"/>
                  <a:gd name="connsiteY1" fmla="*/ 0 h 679010"/>
                  <a:gd name="connsiteX2" fmla="*/ 7659232 w 9967865"/>
                  <a:gd name="connsiteY2" fmla="*/ 679010 h 679010"/>
                  <a:gd name="connsiteX3" fmla="*/ 0 w 9967865"/>
                  <a:gd name="connsiteY3" fmla="*/ 679010 h 679010"/>
                  <a:gd name="connsiteX4" fmla="*/ 0 w 9967865"/>
                  <a:gd name="connsiteY4" fmla="*/ 0 h 679010"/>
                  <a:gd name="connsiteX0" fmla="*/ 0 w 9967865"/>
                  <a:gd name="connsiteY0" fmla="*/ 0 h 686788"/>
                  <a:gd name="connsiteX1" fmla="*/ 9967865 w 9967865"/>
                  <a:gd name="connsiteY1" fmla="*/ 0 h 686788"/>
                  <a:gd name="connsiteX2" fmla="*/ 9086239 w 9967865"/>
                  <a:gd name="connsiteY2" fmla="*/ 686788 h 686788"/>
                  <a:gd name="connsiteX3" fmla="*/ 0 w 9967865"/>
                  <a:gd name="connsiteY3" fmla="*/ 679010 h 686788"/>
                  <a:gd name="connsiteX4" fmla="*/ 0 w 9967865"/>
                  <a:gd name="connsiteY4" fmla="*/ 0 h 686788"/>
                  <a:gd name="connsiteX0" fmla="*/ 0 w 9967865"/>
                  <a:gd name="connsiteY0" fmla="*/ 0 h 750734"/>
                  <a:gd name="connsiteX1" fmla="*/ 9967865 w 9967865"/>
                  <a:gd name="connsiteY1" fmla="*/ 0 h 750734"/>
                  <a:gd name="connsiteX2" fmla="*/ 9086239 w 9967865"/>
                  <a:gd name="connsiteY2" fmla="*/ 686788 h 750734"/>
                  <a:gd name="connsiteX3" fmla="*/ 422409 w 9967865"/>
                  <a:gd name="connsiteY3" fmla="*/ 750734 h 750734"/>
                  <a:gd name="connsiteX4" fmla="*/ 0 w 9967865"/>
                  <a:gd name="connsiteY4" fmla="*/ 0 h 750734"/>
                  <a:gd name="connsiteX0" fmla="*/ 0 w 9967865"/>
                  <a:gd name="connsiteY0" fmla="*/ 0 h 688791"/>
                  <a:gd name="connsiteX1" fmla="*/ 9967865 w 9967865"/>
                  <a:gd name="connsiteY1" fmla="*/ 0 h 688791"/>
                  <a:gd name="connsiteX2" fmla="*/ 9086239 w 9967865"/>
                  <a:gd name="connsiteY2" fmla="*/ 686788 h 688791"/>
                  <a:gd name="connsiteX3" fmla="*/ 4224 w 9967865"/>
                  <a:gd name="connsiteY3" fmla="*/ 688791 h 688791"/>
                  <a:gd name="connsiteX4" fmla="*/ 0 w 9967865"/>
                  <a:gd name="connsiteY4" fmla="*/ 0 h 688791"/>
                  <a:gd name="connsiteX0" fmla="*/ 0 w 9967865"/>
                  <a:gd name="connsiteY0" fmla="*/ 0 h 688791"/>
                  <a:gd name="connsiteX1" fmla="*/ 9967865 w 9967865"/>
                  <a:gd name="connsiteY1" fmla="*/ 0 h 688791"/>
                  <a:gd name="connsiteX2" fmla="*/ 9318564 w 9967865"/>
                  <a:gd name="connsiteY2" fmla="*/ 634624 h 688791"/>
                  <a:gd name="connsiteX3" fmla="*/ 4224 w 9967865"/>
                  <a:gd name="connsiteY3" fmla="*/ 688791 h 688791"/>
                  <a:gd name="connsiteX4" fmla="*/ 0 w 9967865"/>
                  <a:gd name="connsiteY4" fmla="*/ 0 h 688791"/>
                  <a:gd name="connsiteX0" fmla="*/ 0 w 9967865"/>
                  <a:gd name="connsiteY0" fmla="*/ 0 h 688791"/>
                  <a:gd name="connsiteX1" fmla="*/ 9967865 w 9967865"/>
                  <a:gd name="connsiteY1" fmla="*/ 0 h 688791"/>
                  <a:gd name="connsiteX2" fmla="*/ 9001757 w 9967865"/>
                  <a:gd name="connsiteY2" fmla="*/ 683527 h 688791"/>
                  <a:gd name="connsiteX3" fmla="*/ 4224 w 9967865"/>
                  <a:gd name="connsiteY3" fmla="*/ 688791 h 688791"/>
                  <a:gd name="connsiteX4" fmla="*/ 0 w 9967865"/>
                  <a:gd name="connsiteY4" fmla="*/ 0 h 688791"/>
                  <a:gd name="connsiteX0" fmla="*/ 0 w 9967865"/>
                  <a:gd name="connsiteY0" fmla="*/ 0 h 688791"/>
                  <a:gd name="connsiteX1" fmla="*/ 9967865 w 9967865"/>
                  <a:gd name="connsiteY1" fmla="*/ 0 h 688791"/>
                  <a:gd name="connsiteX2" fmla="*/ 8929948 w 9967865"/>
                  <a:gd name="connsiteY2" fmla="*/ 686788 h 688791"/>
                  <a:gd name="connsiteX3" fmla="*/ 4224 w 9967865"/>
                  <a:gd name="connsiteY3" fmla="*/ 688791 h 688791"/>
                  <a:gd name="connsiteX4" fmla="*/ 0 w 9967865"/>
                  <a:gd name="connsiteY4" fmla="*/ 0 h 688791"/>
                  <a:gd name="connsiteX0" fmla="*/ 0 w 9967865"/>
                  <a:gd name="connsiteY0" fmla="*/ 0 h 774813"/>
                  <a:gd name="connsiteX1" fmla="*/ 9967865 w 9967865"/>
                  <a:gd name="connsiteY1" fmla="*/ 0 h 774813"/>
                  <a:gd name="connsiteX2" fmla="*/ 9153824 w 9967865"/>
                  <a:gd name="connsiteY2" fmla="*/ 774813 h 774813"/>
                  <a:gd name="connsiteX3" fmla="*/ 4224 w 9967865"/>
                  <a:gd name="connsiteY3" fmla="*/ 688791 h 774813"/>
                  <a:gd name="connsiteX4" fmla="*/ 0 w 9967865"/>
                  <a:gd name="connsiteY4" fmla="*/ 0 h 774813"/>
                  <a:gd name="connsiteX0" fmla="*/ 0 w 9967865"/>
                  <a:gd name="connsiteY0" fmla="*/ 0 h 688791"/>
                  <a:gd name="connsiteX1" fmla="*/ 9967865 w 9967865"/>
                  <a:gd name="connsiteY1" fmla="*/ 0 h 688791"/>
                  <a:gd name="connsiteX2" fmla="*/ 8824346 w 9967865"/>
                  <a:gd name="connsiteY2" fmla="*/ 484656 h 688791"/>
                  <a:gd name="connsiteX3" fmla="*/ 4224 w 9967865"/>
                  <a:gd name="connsiteY3" fmla="*/ 688791 h 688791"/>
                  <a:gd name="connsiteX4" fmla="*/ 0 w 9967865"/>
                  <a:gd name="connsiteY4" fmla="*/ 0 h 688791"/>
                  <a:gd name="connsiteX0" fmla="*/ 0 w 9967865"/>
                  <a:gd name="connsiteY0" fmla="*/ 0 h 690048"/>
                  <a:gd name="connsiteX1" fmla="*/ 9967865 w 9967865"/>
                  <a:gd name="connsiteY1" fmla="*/ 0 h 690048"/>
                  <a:gd name="connsiteX2" fmla="*/ 8760984 w 9967865"/>
                  <a:gd name="connsiteY2" fmla="*/ 690048 h 690048"/>
                  <a:gd name="connsiteX3" fmla="*/ 4224 w 9967865"/>
                  <a:gd name="connsiteY3" fmla="*/ 688791 h 690048"/>
                  <a:gd name="connsiteX4" fmla="*/ 0 w 9967865"/>
                  <a:gd name="connsiteY4" fmla="*/ 0 h 69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67865" h="690048">
                    <a:moveTo>
                      <a:pt x="0" y="0"/>
                    </a:moveTo>
                    <a:lnTo>
                      <a:pt x="9967865" y="0"/>
                    </a:lnTo>
                    <a:lnTo>
                      <a:pt x="8760984" y="690048"/>
                    </a:lnTo>
                    <a:lnTo>
                      <a:pt x="4224" y="6887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3800" y="91298"/>
              <a:ext cx="1211316" cy="380979"/>
            </a:xfrm>
            <a:prstGeom prst="rect">
              <a:avLst/>
            </a:prstGeom>
          </p:spPr>
        </p:pic>
      </p:grpSp>
      <p:sp>
        <p:nvSpPr>
          <p:cNvPr id="19" name="object 3"/>
          <p:cNvSpPr txBox="1"/>
          <p:nvPr/>
        </p:nvSpPr>
        <p:spPr>
          <a:xfrm>
            <a:off x="381000" y="895350"/>
            <a:ext cx="2475124" cy="3640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2800" dirty="0">
                <a:latin typeface="Myriad Pro Black" panose="020B0803030403020204" pitchFamily="34" charset="0"/>
              </a:rPr>
              <a:t>Цель и задачи</a:t>
            </a:r>
            <a:endParaRPr lang="ru-RU" sz="1200" dirty="0">
              <a:latin typeface="Myriad Pro" panose="020B05030304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7027" y="61406"/>
            <a:ext cx="8229600" cy="440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1400" dirty="0">
                <a:solidFill>
                  <a:schemeClr val="bg1"/>
                </a:solidFill>
                <a:latin typeface="Myriad Pro Black" panose="020B0803030403020204" pitchFamily="34" charset="0"/>
              </a:rPr>
              <a:t>Веб-ориентированная система автомастерской с опцией</a:t>
            </a:r>
          </a:p>
          <a:p>
            <a:pPr>
              <a:lnSpc>
                <a:spcPct val="80000"/>
              </a:lnSpc>
            </a:pPr>
            <a:r>
              <a:rPr lang="ru-RU" sz="1400" dirty="0">
                <a:solidFill>
                  <a:schemeClr val="bg1"/>
                </a:solidFill>
                <a:latin typeface="Myriad Pro Black" panose="020B0803030403020204" pitchFamily="34" charset="0"/>
              </a:rPr>
              <a:t>онлайн-покупки комплектующих. Клиентская часть.</a:t>
            </a:r>
          </a:p>
        </p:txBody>
      </p:sp>
    </p:spTree>
    <p:extLst>
      <p:ext uri="{BB962C8B-B14F-4D97-AF65-F5344CB8AC3E}">
        <p14:creationId xmlns:p14="http://schemas.microsoft.com/office/powerpoint/2010/main" val="138534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уппа 22"/>
          <p:cNvGrpSpPr/>
          <p:nvPr/>
        </p:nvGrpSpPr>
        <p:grpSpPr>
          <a:xfrm>
            <a:off x="0" y="-5563"/>
            <a:ext cx="9144000" cy="574705"/>
            <a:chOff x="0" y="-5563"/>
            <a:chExt cx="9144000" cy="574705"/>
          </a:xfrm>
        </p:grpSpPr>
        <p:grpSp>
          <p:nvGrpSpPr>
            <p:cNvPr id="12" name="Группа 11"/>
            <p:cNvGrpSpPr/>
            <p:nvPr/>
          </p:nvGrpSpPr>
          <p:grpSpPr>
            <a:xfrm>
              <a:off x="0" y="-5563"/>
              <a:ext cx="9144000" cy="574705"/>
              <a:chOff x="-2931" y="-6103"/>
              <a:chExt cx="12194930" cy="867688"/>
            </a:xfrm>
          </p:grpSpPr>
          <p:sp>
            <p:nvSpPr>
              <p:cNvPr id="13" name="Прямоугольник 12"/>
              <p:cNvSpPr/>
              <p:nvPr/>
            </p:nvSpPr>
            <p:spPr>
              <a:xfrm>
                <a:off x="0" y="-6103"/>
                <a:ext cx="12191999" cy="86768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4" name="Полилиния 13"/>
              <p:cNvSpPr/>
              <p:nvPr/>
            </p:nvSpPr>
            <p:spPr>
              <a:xfrm>
                <a:off x="-2931" y="-6103"/>
                <a:ext cx="8638075" cy="867685"/>
              </a:xfrm>
              <a:custGeom>
                <a:avLst/>
                <a:gdLst>
                  <a:gd name="connsiteX0" fmla="*/ 0 w 9967865"/>
                  <a:gd name="connsiteY0" fmla="*/ 0 h 679010"/>
                  <a:gd name="connsiteX1" fmla="*/ 9967865 w 9967865"/>
                  <a:gd name="connsiteY1" fmla="*/ 0 h 679010"/>
                  <a:gd name="connsiteX2" fmla="*/ 7659232 w 9967865"/>
                  <a:gd name="connsiteY2" fmla="*/ 679010 h 679010"/>
                  <a:gd name="connsiteX3" fmla="*/ 0 w 9967865"/>
                  <a:gd name="connsiteY3" fmla="*/ 679010 h 679010"/>
                  <a:gd name="connsiteX4" fmla="*/ 0 w 9967865"/>
                  <a:gd name="connsiteY4" fmla="*/ 0 h 679010"/>
                  <a:gd name="connsiteX0" fmla="*/ 0 w 9967865"/>
                  <a:gd name="connsiteY0" fmla="*/ 0 h 686788"/>
                  <a:gd name="connsiteX1" fmla="*/ 9967865 w 9967865"/>
                  <a:gd name="connsiteY1" fmla="*/ 0 h 686788"/>
                  <a:gd name="connsiteX2" fmla="*/ 9086239 w 9967865"/>
                  <a:gd name="connsiteY2" fmla="*/ 686788 h 686788"/>
                  <a:gd name="connsiteX3" fmla="*/ 0 w 9967865"/>
                  <a:gd name="connsiteY3" fmla="*/ 679010 h 686788"/>
                  <a:gd name="connsiteX4" fmla="*/ 0 w 9967865"/>
                  <a:gd name="connsiteY4" fmla="*/ 0 h 686788"/>
                  <a:gd name="connsiteX0" fmla="*/ 0 w 9967865"/>
                  <a:gd name="connsiteY0" fmla="*/ 0 h 750734"/>
                  <a:gd name="connsiteX1" fmla="*/ 9967865 w 9967865"/>
                  <a:gd name="connsiteY1" fmla="*/ 0 h 750734"/>
                  <a:gd name="connsiteX2" fmla="*/ 9086239 w 9967865"/>
                  <a:gd name="connsiteY2" fmla="*/ 686788 h 750734"/>
                  <a:gd name="connsiteX3" fmla="*/ 422409 w 9967865"/>
                  <a:gd name="connsiteY3" fmla="*/ 750734 h 750734"/>
                  <a:gd name="connsiteX4" fmla="*/ 0 w 9967865"/>
                  <a:gd name="connsiteY4" fmla="*/ 0 h 750734"/>
                  <a:gd name="connsiteX0" fmla="*/ 0 w 9967865"/>
                  <a:gd name="connsiteY0" fmla="*/ 0 h 688791"/>
                  <a:gd name="connsiteX1" fmla="*/ 9967865 w 9967865"/>
                  <a:gd name="connsiteY1" fmla="*/ 0 h 688791"/>
                  <a:gd name="connsiteX2" fmla="*/ 9086239 w 9967865"/>
                  <a:gd name="connsiteY2" fmla="*/ 686788 h 688791"/>
                  <a:gd name="connsiteX3" fmla="*/ 4224 w 9967865"/>
                  <a:gd name="connsiteY3" fmla="*/ 688791 h 688791"/>
                  <a:gd name="connsiteX4" fmla="*/ 0 w 9967865"/>
                  <a:gd name="connsiteY4" fmla="*/ 0 h 688791"/>
                  <a:gd name="connsiteX0" fmla="*/ 0 w 9967865"/>
                  <a:gd name="connsiteY0" fmla="*/ 0 h 688791"/>
                  <a:gd name="connsiteX1" fmla="*/ 9967865 w 9967865"/>
                  <a:gd name="connsiteY1" fmla="*/ 0 h 688791"/>
                  <a:gd name="connsiteX2" fmla="*/ 9318564 w 9967865"/>
                  <a:gd name="connsiteY2" fmla="*/ 634624 h 688791"/>
                  <a:gd name="connsiteX3" fmla="*/ 4224 w 9967865"/>
                  <a:gd name="connsiteY3" fmla="*/ 688791 h 688791"/>
                  <a:gd name="connsiteX4" fmla="*/ 0 w 9967865"/>
                  <a:gd name="connsiteY4" fmla="*/ 0 h 688791"/>
                  <a:gd name="connsiteX0" fmla="*/ 0 w 9967865"/>
                  <a:gd name="connsiteY0" fmla="*/ 0 h 688791"/>
                  <a:gd name="connsiteX1" fmla="*/ 9967865 w 9967865"/>
                  <a:gd name="connsiteY1" fmla="*/ 0 h 688791"/>
                  <a:gd name="connsiteX2" fmla="*/ 9001757 w 9967865"/>
                  <a:gd name="connsiteY2" fmla="*/ 683527 h 688791"/>
                  <a:gd name="connsiteX3" fmla="*/ 4224 w 9967865"/>
                  <a:gd name="connsiteY3" fmla="*/ 688791 h 688791"/>
                  <a:gd name="connsiteX4" fmla="*/ 0 w 9967865"/>
                  <a:gd name="connsiteY4" fmla="*/ 0 h 688791"/>
                  <a:gd name="connsiteX0" fmla="*/ 0 w 9967865"/>
                  <a:gd name="connsiteY0" fmla="*/ 0 h 688791"/>
                  <a:gd name="connsiteX1" fmla="*/ 9967865 w 9967865"/>
                  <a:gd name="connsiteY1" fmla="*/ 0 h 688791"/>
                  <a:gd name="connsiteX2" fmla="*/ 8929948 w 9967865"/>
                  <a:gd name="connsiteY2" fmla="*/ 686788 h 688791"/>
                  <a:gd name="connsiteX3" fmla="*/ 4224 w 9967865"/>
                  <a:gd name="connsiteY3" fmla="*/ 688791 h 688791"/>
                  <a:gd name="connsiteX4" fmla="*/ 0 w 9967865"/>
                  <a:gd name="connsiteY4" fmla="*/ 0 h 688791"/>
                  <a:gd name="connsiteX0" fmla="*/ 0 w 9967865"/>
                  <a:gd name="connsiteY0" fmla="*/ 0 h 774813"/>
                  <a:gd name="connsiteX1" fmla="*/ 9967865 w 9967865"/>
                  <a:gd name="connsiteY1" fmla="*/ 0 h 774813"/>
                  <a:gd name="connsiteX2" fmla="*/ 9153824 w 9967865"/>
                  <a:gd name="connsiteY2" fmla="*/ 774813 h 774813"/>
                  <a:gd name="connsiteX3" fmla="*/ 4224 w 9967865"/>
                  <a:gd name="connsiteY3" fmla="*/ 688791 h 774813"/>
                  <a:gd name="connsiteX4" fmla="*/ 0 w 9967865"/>
                  <a:gd name="connsiteY4" fmla="*/ 0 h 774813"/>
                  <a:gd name="connsiteX0" fmla="*/ 0 w 9967865"/>
                  <a:gd name="connsiteY0" fmla="*/ 0 h 688791"/>
                  <a:gd name="connsiteX1" fmla="*/ 9967865 w 9967865"/>
                  <a:gd name="connsiteY1" fmla="*/ 0 h 688791"/>
                  <a:gd name="connsiteX2" fmla="*/ 8824346 w 9967865"/>
                  <a:gd name="connsiteY2" fmla="*/ 484656 h 688791"/>
                  <a:gd name="connsiteX3" fmla="*/ 4224 w 9967865"/>
                  <a:gd name="connsiteY3" fmla="*/ 688791 h 688791"/>
                  <a:gd name="connsiteX4" fmla="*/ 0 w 9967865"/>
                  <a:gd name="connsiteY4" fmla="*/ 0 h 688791"/>
                  <a:gd name="connsiteX0" fmla="*/ 0 w 9967865"/>
                  <a:gd name="connsiteY0" fmla="*/ 0 h 690048"/>
                  <a:gd name="connsiteX1" fmla="*/ 9967865 w 9967865"/>
                  <a:gd name="connsiteY1" fmla="*/ 0 h 690048"/>
                  <a:gd name="connsiteX2" fmla="*/ 8760984 w 9967865"/>
                  <a:gd name="connsiteY2" fmla="*/ 690048 h 690048"/>
                  <a:gd name="connsiteX3" fmla="*/ 4224 w 9967865"/>
                  <a:gd name="connsiteY3" fmla="*/ 688791 h 690048"/>
                  <a:gd name="connsiteX4" fmla="*/ 0 w 9967865"/>
                  <a:gd name="connsiteY4" fmla="*/ 0 h 69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67865" h="690048">
                    <a:moveTo>
                      <a:pt x="0" y="0"/>
                    </a:moveTo>
                    <a:lnTo>
                      <a:pt x="9967865" y="0"/>
                    </a:lnTo>
                    <a:lnTo>
                      <a:pt x="8760984" y="690048"/>
                    </a:lnTo>
                    <a:lnTo>
                      <a:pt x="4224" y="6887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3800" y="91298"/>
              <a:ext cx="1211316" cy="380979"/>
            </a:xfrm>
            <a:prstGeom prst="rect">
              <a:avLst/>
            </a:prstGeom>
          </p:spPr>
        </p:pic>
      </p:grpSp>
      <p:sp>
        <p:nvSpPr>
          <p:cNvPr id="19" name="object 3"/>
          <p:cNvSpPr txBox="1"/>
          <p:nvPr/>
        </p:nvSpPr>
        <p:spPr>
          <a:xfrm>
            <a:off x="381000" y="819150"/>
            <a:ext cx="3733800" cy="3640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2800" dirty="0">
                <a:latin typeface="Myriad Pro Black" panose="020B0803030403020204" pitchFamily="34" charset="0"/>
              </a:rPr>
              <a:t>Средства разработки</a:t>
            </a:r>
            <a:endParaRPr lang="ru-RU" sz="1200" dirty="0">
              <a:latin typeface="Myriad Pro" panose="020B05030304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7027" y="61406"/>
            <a:ext cx="8229600" cy="440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1400" dirty="0">
                <a:solidFill>
                  <a:schemeClr val="bg1"/>
                </a:solidFill>
                <a:latin typeface="Myriad Pro Black" panose="020B0803030403020204" pitchFamily="34" charset="0"/>
              </a:rPr>
              <a:t>Веб-ориентированная система автомастерской с опцией</a:t>
            </a:r>
          </a:p>
          <a:p>
            <a:pPr>
              <a:lnSpc>
                <a:spcPct val="80000"/>
              </a:lnSpc>
            </a:pPr>
            <a:r>
              <a:rPr lang="ru-RU" sz="1400" dirty="0">
                <a:solidFill>
                  <a:schemeClr val="bg1"/>
                </a:solidFill>
                <a:latin typeface="Myriad Pro Black" panose="020B0803030403020204" pitchFamily="34" charset="0"/>
              </a:rPr>
              <a:t>онлайн-покупки комплектующих. Клиентская часть.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22B338-C94C-739B-DAE5-3CA6B20B18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24" y="1319991"/>
            <a:ext cx="1796029" cy="155655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9A0B28-CDDC-A9E9-8EC8-311F69BC44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838" y="2876550"/>
            <a:ext cx="1796029" cy="179602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7D0F290-6A23-271C-D9E5-C12993F234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966" y="2927024"/>
            <a:ext cx="1695080" cy="169508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0B3ABEB-6D7A-48DD-9B20-A2BE189A5E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656" y="1433232"/>
            <a:ext cx="1674521" cy="167452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C9B5BD3-A452-892D-E46C-316548EC6FB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135079"/>
            <a:ext cx="2127159" cy="169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18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уппа 22"/>
          <p:cNvGrpSpPr/>
          <p:nvPr/>
        </p:nvGrpSpPr>
        <p:grpSpPr>
          <a:xfrm>
            <a:off x="0" y="-5563"/>
            <a:ext cx="9144000" cy="574705"/>
            <a:chOff x="0" y="-5563"/>
            <a:chExt cx="9144000" cy="574705"/>
          </a:xfrm>
        </p:grpSpPr>
        <p:grpSp>
          <p:nvGrpSpPr>
            <p:cNvPr id="12" name="Группа 11"/>
            <p:cNvGrpSpPr/>
            <p:nvPr/>
          </p:nvGrpSpPr>
          <p:grpSpPr>
            <a:xfrm>
              <a:off x="0" y="-5563"/>
              <a:ext cx="9144000" cy="574705"/>
              <a:chOff x="-2931" y="-6103"/>
              <a:chExt cx="12194930" cy="867688"/>
            </a:xfrm>
          </p:grpSpPr>
          <p:sp>
            <p:nvSpPr>
              <p:cNvPr id="13" name="Прямоугольник 12"/>
              <p:cNvSpPr/>
              <p:nvPr/>
            </p:nvSpPr>
            <p:spPr>
              <a:xfrm>
                <a:off x="0" y="-6103"/>
                <a:ext cx="12191999" cy="86768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4" name="Полилиния 13"/>
              <p:cNvSpPr/>
              <p:nvPr/>
            </p:nvSpPr>
            <p:spPr>
              <a:xfrm>
                <a:off x="-2931" y="-6103"/>
                <a:ext cx="8638075" cy="867685"/>
              </a:xfrm>
              <a:custGeom>
                <a:avLst/>
                <a:gdLst>
                  <a:gd name="connsiteX0" fmla="*/ 0 w 9967865"/>
                  <a:gd name="connsiteY0" fmla="*/ 0 h 679010"/>
                  <a:gd name="connsiteX1" fmla="*/ 9967865 w 9967865"/>
                  <a:gd name="connsiteY1" fmla="*/ 0 h 679010"/>
                  <a:gd name="connsiteX2" fmla="*/ 7659232 w 9967865"/>
                  <a:gd name="connsiteY2" fmla="*/ 679010 h 679010"/>
                  <a:gd name="connsiteX3" fmla="*/ 0 w 9967865"/>
                  <a:gd name="connsiteY3" fmla="*/ 679010 h 679010"/>
                  <a:gd name="connsiteX4" fmla="*/ 0 w 9967865"/>
                  <a:gd name="connsiteY4" fmla="*/ 0 h 679010"/>
                  <a:gd name="connsiteX0" fmla="*/ 0 w 9967865"/>
                  <a:gd name="connsiteY0" fmla="*/ 0 h 686788"/>
                  <a:gd name="connsiteX1" fmla="*/ 9967865 w 9967865"/>
                  <a:gd name="connsiteY1" fmla="*/ 0 h 686788"/>
                  <a:gd name="connsiteX2" fmla="*/ 9086239 w 9967865"/>
                  <a:gd name="connsiteY2" fmla="*/ 686788 h 686788"/>
                  <a:gd name="connsiteX3" fmla="*/ 0 w 9967865"/>
                  <a:gd name="connsiteY3" fmla="*/ 679010 h 686788"/>
                  <a:gd name="connsiteX4" fmla="*/ 0 w 9967865"/>
                  <a:gd name="connsiteY4" fmla="*/ 0 h 686788"/>
                  <a:gd name="connsiteX0" fmla="*/ 0 w 9967865"/>
                  <a:gd name="connsiteY0" fmla="*/ 0 h 750734"/>
                  <a:gd name="connsiteX1" fmla="*/ 9967865 w 9967865"/>
                  <a:gd name="connsiteY1" fmla="*/ 0 h 750734"/>
                  <a:gd name="connsiteX2" fmla="*/ 9086239 w 9967865"/>
                  <a:gd name="connsiteY2" fmla="*/ 686788 h 750734"/>
                  <a:gd name="connsiteX3" fmla="*/ 422409 w 9967865"/>
                  <a:gd name="connsiteY3" fmla="*/ 750734 h 750734"/>
                  <a:gd name="connsiteX4" fmla="*/ 0 w 9967865"/>
                  <a:gd name="connsiteY4" fmla="*/ 0 h 750734"/>
                  <a:gd name="connsiteX0" fmla="*/ 0 w 9967865"/>
                  <a:gd name="connsiteY0" fmla="*/ 0 h 688791"/>
                  <a:gd name="connsiteX1" fmla="*/ 9967865 w 9967865"/>
                  <a:gd name="connsiteY1" fmla="*/ 0 h 688791"/>
                  <a:gd name="connsiteX2" fmla="*/ 9086239 w 9967865"/>
                  <a:gd name="connsiteY2" fmla="*/ 686788 h 688791"/>
                  <a:gd name="connsiteX3" fmla="*/ 4224 w 9967865"/>
                  <a:gd name="connsiteY3" fmla="*/ 688791 h 688791"/>
                  <a:gd name="connsiteX4" fmla="*/ 0 w 9967865"/>
                  <a:gd name="connsiteY4" fmla="*/ 0 h 688791"/>
                  <a:gd name="connsiteX0" fmla="*/ 0 w 9967865"/>
                  <a:gd name="connsiteY0" fmla="*/ 0 h 688791"/>
                  <a:gd name="connsiteX1" fmla="*/ 9967865 w 9967865"/>
                  <a:gd name="connsiteY1" fmla="*/ 0 h 688791"/>
                  <a:gd name="connsiteX2" fmla="*/ 9318564 w 9967865"/>
                  <a:gd name="connsiteY2" fmla="*/ 634624 h 688791"/>
                  <a:gd name="connsiteX3" fmla="*/ 4224 w 9967865"/>
                  <a:gd name="connsiteY3" fmla="*/ 688791 h 688791"/>
                  <a:gd name="connsiteX4" fmla="*/ 0 w 9967865"/>
                  <a:gd name="connsiteY4" fmla="*/ 0 h 688791"/>
                  <a:gd name="connsiteX0" fmla="*/ 0 w 9967865"/>
                  <a:gd name="connsiteY0" fmla="*/ 0 h 688791"/>
                  <a:gd name="connsiteX1" fmla="*/ 9967865 w 9967865"/>
                  <a:gd name="connsiteY1" fmla="*/ 0 h 688791"/>
                  <a:gd name="connsiteX2" fmla="*/ 9001757 w 9967865"/>
                  <a:gd name="connsiteY2" fmla="*/ 683527 h 688791"/>
                  <a:gd name="connsiteX3" fmla="*/ 4224 w 9967865"/>
                  <a:gd name="connsiteY3" fmla="*/ 688791 h 688791"/>
                  <a:gd name="connsiteX4" fmla="*/ 0 w 9967865"/>
                  <a:gd name="connsiteY4" fmla="*/ 0 h 688791"/>
                  <a:gd name="connsiteX0" fmla="*/ 0 w 9967865"/>
                  <a:gd name="connsiteY0" fmla="*/ 0 h 688791"/>
                  <a:gd name="connsiteX1" fmla="*/ 9967865 w 9967865"/>
                  <a:gd name="connsiteY1" fmla="*/ 0 h 688791"/>
                  <a:gd name="connsiteX2" fmla="*/ 8929948 w 9967865"/>
                  <a:gd name="connsiteY2" fmla="*/ 686788 h 688791"/>
                  <a:gd name="connsiteX3" fmla="*/ 4224 w 9967865"/>
                  <a:gd name="connsiteY3" fmla="*/ 688791 h 688791"/>
                  <a:gd name="connsiteX4" fmla="*/ 0 w 9967865"/>
                  <a:gd name="connsiteY4" fmla="*/ 0 h 688791"/>
                  <a:gd name="connsiteX0" fmla="*/ 0 w 9967865"/>
                  <a:gd name="connsiteY0" fmla="*/ 0 h 774813"/>
                  <a:gd name="connsiteX1" fmla="*/ 9967865 w 9967865"/>
                  <a:gd name="connsiteY1" fmla="*/ 0 h 774813"/>
                  <a:gd name="connsiteX2" fmla="*/ 9153824 w 9967865"/>
                  <a:gd name="connsiteY2" fmla="*/ 774813 h 774813"/>
                  <a:gd name="connsiteX3" fmla="*/ 4224 w 9967865"/>
                  <a:gd name="connsiteY3" fmla="*/ 688791 h 774813"/>
                  <a:gd name="connsiteX4" fmla="*/ 0 w 9967865"/>
                  <a:gd name="connsiteY4" fmla="*/ 0 h 774813"/>
                  <a:gd name="connsiteX0" fmla="*/ 0 w 9967865"/>
                  <a:gd name="connsiteY0" fmla="*/ 0 h 688791"/>
                  <a:gd name="connsiteX1" fmla="*/ 9967865 w 9967865"/>
                  <a:gd name="connsiteY1" fmla="*/ 0 h 688791"/>
                  <a:gd name="connsiteX2" fmla="*/ 8824346 w 9967865"/>
                  <a:gd name="connsiteY2" fmla="*/ 484656 h 688791"/>
                  <a:gd name="connsiteX3" fmla="*/ 4224 w 9967865"/>
                  <a:gd name="connsiteY3" fmla="*/ 688791 h 688791"/>
                  <a:gd name="connsiteX4" fmla="*/ 0 w 9967865"/>
                  <a:gd name="connsiteY4" fmla="*/ 0 h 688791"/>
                  <a:gd name="connsiteX0" fmla="*/ 0 w 9967865"/>
                  <a:gd name="connsiteY0" fmla="*/ 0 h 690048"/>
                  <a:gd name="connsiteX1" fmla="*/ 9967865 w 9967865"/>
                  <a:gd name="connsiteY1" fmla="*/ 0 h 690048"/>
                  <a:gd name="connsiteX2" fmla="*/ 8760984 w 9967865"/>
                  <a:gd name="connsiteY2" fmla="*/ 690048 h 690048"/>
                  <a:gd name="connsiteX3" fmla="*/ 4224 w 9967865"/>
                  <a:gd name="connsiteY3" fmla="*/ 688791 h 690048"/>
                  <a:gd name="connsiteX4" fmla="*/ 0 w 9967865"/>
                  <a:gd name="connsiteY4" fmla="*/ 0 h 69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67865" h="690048">
                    <a:moveTo>
                      <a:pt x="0" y="0"/>
                    </a:moveTo>
                    <a:lnTo>
                      <a:pt x="9967865" y="0"/>
                    </a:lnTo>
                    <a:lnTo>
                      <a:pt x="8760984" y="690048"/>
                    </a:lnTo>
                    <a:lnTo>
                      <a:pt x="4224" y="6887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3800" y="91298"/>
              <a:ext cx="1211316" cy="380979"/>
            </a:xfrm>
            <a:prstGeom prst="rect">
              <a:avLst/>
            </a:prstGeom>
          </p:spPr>
        </p:pic>
      </p:grpSp>
      <p:sp>
        <p:nvSpPr>
          <p:cNvPr id="19" name="object 3"/>
          <p:cNvSpPr txBox="1"/>
          <p:nvPr/>
        </p:nvSpPr>
        <p:spPr>
          <a:xfrm>
            <a:off x="381000" y="895350"/>
            <a:ext cx="2475124" cy="3640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2800" dirty="0">
                <a:latin typeface="Myriad Pro Black" panose="020B0803030403020204" pitchFamily="34" charset="0"/>
              </a:rPr>
              <a:t>Цель и задачи</a:t>
            </a:r>
            <a:endParaRPr lang="ru-RU" sz="1200" dirty="0">
              <a:latin typeface="Myriad Pro" panose="020B05030304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7027" y="61406"/>
            <a:ext cx="8229600" cy="440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1400" dirty="0">
                <a:solidFill>
                  <a:schemeClr val="bg1"/>
                </a:solidFill>
                <a:latin typeface="Myriad Pro Black" panose="020B0803030403020204" pitchFamily="34" charset="0"/>
              </a:rPr>
              <a:t>Веб-ориентированная система автомастерской с опцией</a:t>
            </a:r>
          </a:p>
          <a:p>
            <a:pPr>
              <a:lnSpc>
                <a:spcPct val="80000"/>
              </a:lnSpc>
            </a:pPr>
            <a:r>
              <a:rPr lang="ru-RU" sz="1400" dirty="0">
                <a:solidFill>
                  <a:schemeClr val="bg1"/>
                </a:solidFill>
                <a:latin typeface="Myriad Pro Black" panose="020B0803030403020204" pitchFamily="34" charset="0"/>
              </a:rPr>
              <a:t>онлайн-покупки комплектующих. Клиентская часть.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123D9F80-4696-A2EA-7DE1-BE9256D14651}"/>
              </a:ext>
            </a:extLst>
          </p:cNvPr>
          <p:cNvSpPr txBox="1"/>
          <p:nvPr/>
        </p:nvSpPr>
        <p:spPr>
          <a:xfrm>
            <a:off x="381000" y="1428750"/>
            <a:ext cx="8405627" cy="3070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800" dirty="0">
                <a:effectLst/>
                <a:latin typeface="Myriad Pro" panose="020B0503030403020204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обзор существующих аналогов веб-сервисов автомастерских с возможностью онлайн покупки запчастей, выявить основные функции разрабатываемой системы;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800" dirty="0">
                <a:effectLst/>
                <a:latin typeface="Myriad Pro" panose="020B050303040302020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функциональную модель информационной системы, алгоритмы функционирования веб-системы и выбрать архитектуру веб-приложения;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800" dirty="0">
                <a:effectLst/>
                <a:latin typeface="Myriad Pro" panose="020B050303040302020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структурную схему приложения, дизайн и реализовать клиентскую часть веб-ориентированной системы.</a:t>
            </a:r>
          </a:p>
          <a:p>
            <a:pPr>
              <a:lnSpc>
                <a:spcPct val="80000"/>
              </a:lnSpc>
            </a:pPr>
            <a:endParaRPr lang="ru-RU" sz="1200" dirty="0">
              <a:latin typeface="Myriad Pro" panose="020B0503030403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4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уппа 22"/>
          <p:cNvGrpSpPr/>
          <p:nvPr/>
        </p:nvGrpSpPr>
        <p:grpSpPr>
          <a:xfrm>
            <a:off x="0" y="-5563"/>
            <a:ext cx="9144000" cy="574705"/>
            <a:chOff x="0" y="-5563"/>
            <a:chExt cx="9144000" cy="574705"/>
          </a:xfrm>
        </p:grpSpPr>
        <p:grpSp>
          <p:nvGrpSpPr>
            <p:cNvPr id="12" name="Группа 11"/>
            <p:cNvGrpSpPr/>
            <p:nvPr/>
          </p:nvGrpSpPr>
          <p:grpSpPr>
            <a:xfrm>
              <a:off x="0" y="-5563"/>
              <a:ext cx="9144000" cy="574705"/>
              <a:chOff x="-2931" y="-6103"/>
              <a:chExt cx="12194930" cy="867688"/>
            </a:xfrm>
          </p:grpSpPr>
          <p:sp>
            <p:nvSpPr>
              <p:cNvPr id="13" name="Прямоугольник 12"/>
              <p:cNvSpPr/>
              <p:nvPr/>
            </p:nvSpPr>
            <p:spPr>
              <a:xfrm>
                <a:off x="0" y="-6103"/>
                <a:ext cx="12191999" cy="86768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4" name="Полилиния 13"/>
              <p:cNvSpPr/>
              <p:nvPr/>
            </p:nvSpPr>
            <p:spPr>
              <a:xfrm>
                <a:off x="-2931" y="-6103"/>
                <a:ext cx="8638075" cy="867685"/>
              </a:xfrm>
              <a:custGeom>
                <a:avLst/>
                <a:gdLst>
                  <a:gd name="connsiteX0" fmla="*/ 0 w 9967865"/>
                  <a:gd name="connsiteY0" fmla="*/ 0 h 679010"/>
                  <a:gd name="connsiteX1" fmla="*/ 9967865 w 9967865"/>
                  <a:gd name="connsiteY1" fmla="*/ 0 h 679010"/>
                  <a:gd name="connsiteX2" fmla="*/ 7659232 w 9967865"/>
                  <a:gd name="connsiteY2" fmla="*/ 679010 h 679010"/>
                  <a:gd name="connsiteX3" fmla="*/ 0 w 9967865"/>
                  <a:gd name="connsiteY3" fmla="*/ 679010 h 679010"/>
                  <a:gd name="connsiteX4" fmla="*/ 0 w 9967865"/>
                  <a:gd name="connsiteY4" fmla="*/ 0 h 679010"/>
                  <a:gd name="connsiteX0" fmla="*/ 0 w 9967865"/>
                  <a:gd name="connsiteY0" fmla="*/ 0 h 686788"/>
                  <a:gd name="connsiteX1" fmla="*/ 9967865 w 9967865"/>
                  <a:gd name="connsiteY1" fmla="*/ 0 h 686788"/>
                  <a:gd name="connsiteX2" fmla="*/ 9086239 w 9967865"/>
                  <a:gd name="connsiteY2" fmla="*/ 686788 h 686788"/>
                  <a:gd name="connsiteX3" fmla="*/ 0 w 9967865"/>
                  <a:gd name="connsiteY3" fmla="*/ 679010 h 686788"/>
                  <a:gd name="connsiteX4" fmla="*/ 0 w 9967865"/>
                  <a:gd name="connsiteY4" fmla="*/ 0 h 686788"/>
                  <a:gd name="connsiteX0" fmla="*/ 0 w 9967865"/>
                  <a:gd name="connsiteY0" fmla="*/ 0 h 750734"/>
                  <a:gd name="connsiteX1" fmla="*/ 9967865 w 9967865"/>
                  <a:gd name="connsiteY1" fmla="*/ 0 h 750734"/>
                  <a:gd name="connsiteX2" fmla="*/ 9086239 w 9967865"/>
                  <a:gd name="connsiteY2" fmla="*/ 686788 h 750734"/>
                  <a:gd name="connsiteX3" fmla="*/ 422409 w 9967865"/>
                  <a:gd name="connsiteY3" fmla="*/ 750734 h 750734"/>
                  <a:gd name="connsiteX4" fmla="*/ 0 w 9967865"/>
                  <a:gd name="connsiteY4" fmla="*/ 0 h 750734"/>
                  <a:gd name="connsiteX0" fmla="*/ 0 w 9967865"/>
                  <a:gd name="connsiteY0" fmla="*/ 0 h 688791"/>
                  <a:gd name="connsiteX1" fmla="*/ 9967865 w 9967865"/>
                  <a:gd name="connsiteY1" fmla="*/ 0 h 688791"/>
                  <a:gd name="connsiteX2" fmla="*/ 9086239 w 9967865"/>
                  <a:gd name="connsiteY2" fmla="*/ 686788 h 688791"/>
                  <a:gd name="connsiteX3" fmla="*/ 4224 w 9967865"/>
                  <a:gd name="connsiteY3" fmla="*/ 688791 h 688791"/>
                  <a:gd name="connsiteX4" fmla="*/ 0 w 9967865"/>
                  <a:gd name="connsiteY4" fmla="*/ 0 h 688791"/>
                  <a:gd name="connsiteX0" fmla="*/ 0 w 9967865"/>
                  <a:gd name="connsiteY0" fmla="*/ 0 h 688791"/>
                  <a:gd name="connsiteX1" fmla="*/ 9967865 w 9967865"/>
                  <a:gd name="connsiteY1" fmla="*/ 0 h 688791"/>
                  <a:gd name="connsiteX2" fmla="*/ 9318564 w 9967865"/>
                  <a:gd name="connsiteY2" fmla="*/ 634624 h 688791"/>
                  <a:gd name="connsiteX3" fmla="*/ 4224 w 9967865"/>
                  <a:gd name="connsiteY3" fmla="*/ 688791 h 688791"/>
                  <a:gd name="connsiteX4" fmla="*/ 0 w 9967865"/>
                  <a:gd name="connsiteY4" fmla="*/ 0 h 688791"/>
                  <a:gd name="connsiteX0" fmla="*/ 0 w 9967865"/>
                  <a:gd name="connsiteY0" fmla="*/ 0 h 688791"/>
                  <a:gd name="connsiteX1" fmla="*/ 9967865 w 9967865"/>
                  <a:gd name="connsiteY1" fmla="*/ 0 h 688791"/>
                  <a:gd name="connsiteX2" fmla="*/ 9001757 w 9967865"/>
                  <a:gd name="connsiteY2" fmla="*/ 683527 h 688791"/>
                  <a:gd name="connsiteX3" fmla="*/ 4224 w 9967865"/>
                  <a:gd name="connsiteY3" fmla="*/ 688791 h 688791"/>
                  <a:gd name="connsiteX4" fmla="*/ 0 w 9967865"/>
                  <a:gd name="connsiteY4" fmla="*/ 0 h 688791"/>
                  <a:gd name="connsiteX0" fmla="*/ 0 w 9967865"/>
                  <a:gd name="connsiteY0" fmla="*/ 0 h 688791"/>
                  <a:gd name="connsiteX1" fmla="*/ 9967865 w 9967865"/>
                  <a:gd name="connsiteY1" fmla="*/ 0 h 688791"/>
                  <a:gd name="connsiteX2" fmla="*/ 8929948 w 9967865"/>
                  <a:gd name="connsiteY2" fmla="*/ 686788 h 688791"/>
                  <a:gd name="connsiteX3" fmla="*/ 4224 w 9967865"/>
                  <a:gd name="connsiteY3" fmla="*/ 688791 h 688791"/>
                  <a:gd name="connsiteX4" fmla="*/ 0 w 9967865"/>
                  <a:gd name="connsiteY4" fmla="*/ 0 h 688791"/>
                  <a:gd name="connsiteX0" fmla="*/ 0 w 9967865"/>
                  <a:gd name="connsiteY0" fmla="*/ 0 h 774813"/>
                  <a:gd name="connsiteX1" fmla="*/ 9967865 w 9967865"/>
                  <a:gd name="connsiteY1" fmla="*/ 0 h 774813"/>
                  <a:gd name="connsiteX2" fmla="*/ 9153824 w 9967865"/>
                  <a:gd name="connsiteY2" fmla="*/ 774813 h 774813"/>
                  <a:gd name="connsiteX3" fmla="*/ 4224 w 9967865"/>
                  <a:gd name="connsiteY3" fmla="*/ 688791 h 774813"/>
                  <a:gd name="connsiteX4" fmla="*/ 0 w 9967865"/>
                  <a:gd name="connsiteY4" fmla="*/ 0 h 774813"/>
                  <a:gd name="connsiteX0" fmla="*/ 0 w 9967865"/>
                  <a:gd name="connsiteY0" fmla="*/ 0 h 688791"/>
                  <a:gd name="connsiteX1" fmla="*/ 9967865 w 9967865"/>
                  <a:gd name="connsiteY1" fmla="*/ 0 h 688791"/>
                  <a:gd name="connsiteX2" fmla="*/ 8824346 w 9967865"/>
                  <a:gd name="connsiteY2" fmla="*/ 484656 h 688791"/>
                  <a:gd name="connsiteX3" fmla="*/ 4224 w 9967865"/>
                  <a:gd name="connsiteY3" fmla="*/ 688791 h 688791"/>
                  <a:gd name="connsiteX4" fmla="*/ 0 w 9967865"/>
                  <a:gd name="connsiteY4" fmla="*/ 0 h 688791"/>
                  <a:gd name="connsiteX0" fmla="*/ 0 w 9967865"/>
                  <a:gd name="connsiteY0" fmla="*/ 0 h 690048"/>
                  <a:gd name="connsiteX1" fmla="*/ 9967865 w 9967865"/>
                  <a:gd name="connsiteY1" fmla="*/ 0 h 690048"/>
                  <a:gd name="connsiteX2" fmla="*/ 8760984 w 9967865"/>
                  <a:gd name="connsiteY2" fmla="*/ 690048 h 690048"/>
                  <a:gd name="connsiteX3" fmla="*/ 4224 w 9967865"/>
                  <a:gd name="connsiteY3" fmla="*/ 688791 h 690048"/>
                  <a:gd name="connsiteX4" fmla="*/ 0 w 9967865"/>
                  <a:gd name="connsiteY4" fmla="*/ 0 h 69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67865" h="690048">
                    <a:moveTo>
                      <a:pt x="0" y="0"/>
                    </a:moveTo>
                    <a:lnTo>
                      <a:pt x="9967865" y="0"/>
                    </a:lnTo>
                    <a:lnTo>
                      <a:pt x="8760984" y="690048"/>
                    </a:lnTo>
                    <a:lnTo>
                      <a:pt x="4224" y="6887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3800" y="91298"/>
              <a:ext cx="1211316" cy="380979"/>
            </a:xfrm>
            <a:prstGeom prst="rect">
              <a:avLst/>
            </a:prstGeom>
          </p:spPr>
        </p:pic>
      </p:grpSp>
      <p:sp>
        <p:nvSpPr>
          <p:cNvPr id="19" name="object 3"/>
          <p:cNvSpPr txBox="1"/>
          <p:nvPr/>
        </p:nvSpPr>
        <p:spPr>
          <a:xfrm>
            <a:off x="381000" y="895350"/>
            <a:ext cx="2475124" cy="3640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2800" dirty="0">
                <a:latin typeface="Myriad Pro Black" panose="020B0803030403020204" pitchFamily="34" charset="0"/>
              </a:rPr>
              <a:t>Цель и задачи</a:t>
            </a:r>
            <a:endParaRPr lang="ru-RU" sz="1200" dirty="0">
              <a:latin typeface="Myriad Pro" panose="020B05030304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7027" y="61406"/>
            <a:ext cx="8229600" cy="440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1400" dirty="0">
                <a:solidFill>
                  <a:schemeClr val="bg1"/>
                </a:solidFill>
                <a:latin typeface="Myriad Pro Black" panose="020B0803030403020204" pitchFamily="34" charset="0"/>
              </a:rPr>
              <a:t>Веб-ориентированная система автомастерской с опцией</a:t>
            </a:r>
          </a:p>
          <a:p>
            <a:pPr>
              <a:lnSpc>
                <a:spcPct val="80000"/>
              </a:lnSpc>
            </a:pPr>
            <a:r>
              <a:rPr lang="ru-RU" sz="1400" dirty="0">
                <a:solidFill>
                  <a:schemeClr val="bg1"/>
                </a:solidFill>
                <a:latin typeface="Myriad Pro Black" panose="020B0803030403020204" pitchFamily="34" charset="0"/>
              </a:rPr>
              <a:t>онлайн-покупки комплектующих. Клиентская часть.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123D9F80-4696-A2EA-7DE1-BE9256D14651}"/>
              </a:ext>
            </a:extLst>
          </p:cNvPr>
          <p:cNvSpPr txBox="1"/>
          <p:nvPr/>
        </p:nvSpPr>
        <p:spPr>
          <a:xfrm>
            <a:off x="381000" y="1428750"/>
            <a:ext cx="8405627" cy="3070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800" dirty="0">
                <a:effectLst/>
                <a:latin typeface="Myriad Pro" panose="020B0503030403020204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обзор существующих аналогов веб-сервисов автомастерских с возможностью онлайн покупки запчастей, выявить основные функции разрабатываемой системы;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800" dirty="0">
                <a:effectLst/>
                <a:latin typeface="Myriad Pro" panose="020B050303040302020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функциональную модель информационной системы, алгоритмы функционирования веб-системы и выбрать архитектуру веб-приложения;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800" dirty="0">
                <a:effectLst/>
                <a:latin typeface="Myriad Pro" panose="020B050303040302020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структурную схему приложения, дизайн и реализовать клиентскую часть веб-ориентированной системы.</a:t>
            </a:r>
          </a:p>
          <a:p>
            <a:pPr>
              <a:lnSpc>
                <a:spcPct val="80000"/>
              </a:lnSpc>
            </a:pPr>
            <a:endParaRPr lang="ru-RU" sz="1200" dirty="0">
              <a:latin typeface="Myriad Pro" panose="020B0503030403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112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уппа 22"/>
          <p:cNvGrpSpPr/>
          <p:nvPr/>
        </p:nvGrpSpPr>
        <p:grpSpPr>
          <a:xfrm>
            <a:off x="0" y="-5563"/>
            <a:ext cx="9144000" cy="574705"/>
            <a:chOff x="0" y="-5563"/>
            <a:chExt cx="9144000" cy="574705"/>
          </a:xfrm>
        </p:grpSpPr>
        <p:grpSp>
          <p:nvGrpSpPr>
            <p:cNvPr id="12" name="Группа 11"/>
            <p:cNvGrpSpPr/>
            <p:nvPr/>
          </p:nvGrpSpPr>
          <p:grpSpPr>
            <a:xfrm>
              <a:off x="0" y="-5563"/>
              <a:ext cx="9144000" cy="574705"/>
              <a:chOff x="-2931" y="-6103"/>
              <a:chExt cx="12194930" cy="867688"/>
            </a:xfrm>
          </p:grpSpPr>
          <p:sp>
            <p:nvSpPr>
              <p:cNvPr id="13" name="Прямоугольник 12"/>
              <p:cNvSpPr/>
              <p:nvPr/>
            </p:nvSpPr>
            <p:spPr>
              <a:xfrm>
                <a:off x="0" y="-6103"/>
                <a:ext cx="12191999" cy="86768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4" name="Полилиния 13"/>
              <p:cNvSpPr/>
              <p:nvPr/>
            </p:nvSpPr>
            <p:spPr>
              <a:xfrm>
                <a:off x="-2931" y="-6103"/>
                <a:ext cx="8638075" cy="867685"/>
              </a:xfrm>
              <a:custGeom>
                <a:avLst/>
                <a:gdLst>
                  <a:gd name="connsiteX0" fmla="*/ 0 w 9967865"/>
                  <a:gd name="connsiteY0" fmla="*/ 0 h 679010"/>
                  <a:gd name="connsiteX1" fmla="*/ 9967865 w 9967865"/>
                  <a:gd name="connsiteY1" fmla="*/ 0 h 679010"/>
                  <a:gd name="connsiteX2" fmla="*/ 7659232 w 9967865"/>
                  <a:gd name="connsiteY2" fmla="*/ 679010 h 679010"/>
                  <a:gd name="connsiteX3" fmla="*/ 0 w 9967865"/>
                  <a:gd name="connsiteY3" fmla="*/ 679010 h 679010"/>
                  <a:gd name="connsiteX4" fmla="*/ 0 w 9967865"/>
                  <a:gd name="connsiteY4" fmla="*/ 0 h 679010"/>
                  <a:gd name="connsiteX0" fmla="*/ 0 w 9967865"/>
                  <a:gd name="connsiteY0" fmla="*/ 0 h 686788"/>
                  <a:gd name="connsiteX1" fmla="*/ 9967865 w 9967865"/>
                  <a:gd name="connsiteY1" fmla="*/ 0 h 686788"/>
                  <a:gd name="connsiteX2" fmla="*/ 9086239 w 9967865"/>
                  <a:gd name="connsiteY2" fmla="*/ 686788 h 686788"/>
                  <a:gd name="connsiteX3" fmla="*/ 0 w 9967865"/>
                  <a:gd name="connsiteY3" fmla="*/ 679010 h 686788"/>
                  <a:gd name="connsiteX4" fmla="*/ 0 w 9967865"/>
                  <a:gd name="connsiteY4" fmla="*/ 0 h 686788"/>
                  <a:gd name="connsiteX0" fmla="*/ 0 w 9967865"/>
                  <a:gd name="connsiteY0" fmla="*/ 0 h 750734"/>
                  <a:gd name="connsiteX1" fmla="*/ 9967865 w 9967865"/>
                  <a:gd name="connsiteY1" fmla="*/ 0 h 750734"/>
                  <a:gd name="connsiteX2" fmla="*/ 9086239 w 9967865"/>
                  <a:gd name="connsiteY2" fmla="*/ 686788 h 750734"/>
                  <a:gd name="connsiteX3" fmla="*/ 422409 w 9967865"/>
                  <a:gd name="connsiteY3" fmla="*/ 750734 h 750734"/>
                  <a:gd name="connsiteX4" fmla="*/ 0 w 9967865"/>
                  <a:gd name="connsiteY4" fmla="*/ 0 h 750734"/>
                  <a:gd name="connsiteX0" fmla="*/ 0 w 9967865"/>
                  <a:gd name="connsiteY0" fmla="*/ 0 h 688791"/>
                  <a:gd name="connsiteX1" fmla="*/ 9967865 w 9967865"/>
                  <a:gd name="connsiteY1" fmla="*/ 0 h 688791"/>
                  <a:gd name="connsiteX2" fmla="*/ 9086239 w 9967865"/>
                  <a:gd name="connsiteY2" fmla="*/ 686788 h 688791"/>
                  <a:gd name="connsiteX3" fmla="*/ 4224 w 9967865"/>
                  <a:gd name="connsiteY3" fmla="*/ 688791 h 688791"/>
                  <a:gd name="connsiteX4" fmla="*/ 0 w 9967865"/>
                  <a:gd name="connsiteY4" fmla="*/ 0 h 688791"/>
                  <a:gd name="connsiteX0" fmla="*/ 0 w 9967865"/>
                  <a:gd name="connsiteY0" fmla="*/ 0 h 688791"/>
                  <a:gd name="connsiteX1" fmla="*/ 9967865 w 9967865"/>
                  <a:gd name="connsiteY1" fmla="*/ 0 h 688791"/>
                  <a:gd name="connsiteX2" fmla="*/ 9318564 w 9967865"/>
                  <a:gd name="connsiteY2" fmla="*/ 634624 h 688791"/>
                  <a:gd name="connsiteX3" fmla="*/ 4224 w 9967865"/>
                  <a:gd name="connsiteY3" fmla="*/ 688791 h 688791"/>
                  <a:gd name="connsiteX4" fmla="*/ 0 w 9967865"/>
                  <a:gd name="connsiteY4" fmla="*/ 0 h 688791"/>
                  <a:gd name="connsiteX0" fmla="*/ 0 w 9967865"/>
                  <a:gd name="connsiteY0" fmla="*/ 0 h 688791"/>
                  <a:gd name="connsiteX1" fmla="*/ 9967865 w 9967865"/>
                  <a:gd name="connsiteY1" fmla="*/ 0 h 688791"/>
                  <a:gd name="connsiteX2" fmla="*/ 9001757 w 9967865"/>
                  <a:gd name="connsiteY2" fmla="*/ 683527 h 688791"/>
                  <a:gd name="connsiteX3" fmla="*/ 4224 w 9967865"/>
                  <a:gd name="connsiteY3" fmla="*/ 688791 h 688791"/>
                  <a:gd name="connsiteX4" fmla="*/ 0 w 9967865"/>
                  <a:gd name="connsiteY4" fmla="*/ 0 h 688791"/>
                  <a:gd name="connsiteX0" fmla="*/ 0 w 9967865"/>
                  <a:gd name="connsiteY0" fmla="*/ 0 h 688791"/>
                  <a:gd name="connsiteX1" fmla="*/ 9967865 w 9967865"/>
                  <a:gd name="connsiteY1" fmla="*/ 0 h 688791"/>
                  <a:gd name="connsiteX2" fmla="*/ 8929948 w 9967865"/>
                  <a:gd name="connsiteY2" fmla="*/ 686788 h 688791"/>
                  <a:gd name="connsiteX3" fmla="*/ 4224 w 9967865"/>
                  <a:gd name="connsiteY3" fmla="*/ 688791 h 688791"/>
                  <a:gd name="connsiteX4" fmla="*/ 0 w 9967865"/>
                  <a:gd name="connsiteY4" fmla="*/ 0 h 688791"/>
                  <a:gd name="connsiteX0" fmla="*/ 0 w 9967865"/>
                  <a:gd name="connsiteY0" fmla="*/ 0 h 774813"/>
                  <a:gd name="connsiteX1" fmla="*/ 9967865 w 9967865"/>
                  <a:gd name="connsiteY1" fmla="*/ 0 h 774813"/>
                  <a:gd name="connsiteX2" fmla="*/ 9153824 w 9967865"/>
                  <a:gd name="connsiteY2" fmla="*/ 774813 h 774813"/>
                  <a:gd name="connsiteX3" fmla="*/ 4224 w 9967865"/>
                  <a:gd name="connsiteY3" fmla="*/ 688791 h 774813"/>
                  <a:gd name="connsiteX4" fmla="*/ 0 w 9967865"/>
                  <a:gd name="connsiteY4" fmla="*/ 0 h 774813"/>
                  <a:gd name="connsiteX0" fmla="*/ 0 w 9967865"/>
                  <a:gd name="connsiteY0" fmla="*/ 0 h 688791"/>
                  <a:gd name="connsiteX1" fmla="*/ 9967865 w 9967865"/>
                  <a:gd name="connsiteY1" fmla="*/ 0 h 688791"/>
                  <a:gd name="connsiteX2" fmla="*/ 8824346 w 9967865"/>
                  <a:gd name="connsiteY2" fmla="*/ 484656 h 688791"/>
                  <a:gd name="connsiteX3" fmla="*/ 4224 w 9967865"/>
                  <a:gd name="connsiteY3" fmla="*/ 688791 h 688791"/>
                  <a:gd name="connsiteX4" fmla="*/ 0 w 9967865"/>
                  <a:gd name="connsiteY4" fmla="*/ 0 h 688791"/>
                  <a:gd name="connsiteX0" fmla="*/ 0 w 9967865"/>
                  <a:gd name="connsiteY0" fmla="*/ 0 h 690048"/>
                  <a:gd name="connsiteX1" fmla="*/ 9967865 w 9967865"/>
                  <a:gd name="connsiteY1" fmla="*/ 0 h 690048"/>
                  <a:gd name="connsiteX2" fmla="*/ 8760984 w 9967865"/>
                  <a:gd name="connsiteY2" fmla="*/ 690048 h 690048"/>
                  <a:gd name="connsiteX3" fmla="*/ 4224 w 9967865"/>
                  <a:gd name="connsiteY3" fmla="*/ 688791 h 690048"/>
                  <a:gd name="connsiteX4" fmla="*/ 0 w 9967865"/>
                  <a:gd name="connsiteY4" fmla="*/ 0 h 69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67865" h="690048">
                    <a:moveTo>
                      <a:pt x="0" y="0"/>
                    </a:moveTo>
                    <a:lnTo>
                      <a:pt x="9967865" y="0"/>
                    </a:lnTo>
                    <a:lnTo>
                      <a:pt x="8760984" y="690048"/>
                    </a:lnTo>
                    <a:lnTo>
                      <a:pt x="4224" y="6887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3800" y="91298"/>
              <a:ext cx="1211316" cy="380979"/>
            </a:xfrm>
            <a:prstGeom prst="rect">
              <a:avLst/>
            </a:prstGeom>
          </p:spPr>
        </p:pic>
      </p:grpSp>
      <p:sp>
        <p:nvSpPr>
          <p:cNvPr id="19" name="object 3"/>
          <p:cNvSpPr txBox="1"/>
          <p:nvPr/>
        </p:nvSpPr>
        <p:spPr>
          <a:xfrm>
            <a:off x="381000" y="895350"/>
            <a:ext cx="2475124" cy="3640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2800" dirty="0">
                <a:latin typeface="Myriad Pro Black" panose="020B0803030403020204" pitchFamily="34" charset="0"/>
              </a:rPr>
              <a:t>Цель и задачи</a:t>
            </a:r>
            <a:endParaRPr lang="ru-RU" sz="1200" dirty="0">
              <a:latin typeface="Myriad Pro" panose="020B05030304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7027" y="61406"/>
            <a:ext cx="8229600" cy="440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1400" dirty="0">
                <a:solidFill>
                  <a:schemeClr val="bg1"/>
                </a:solidFill>
                <a:latin typeface="Myriad Pro Black" panose="020B0803030403020204" pitchFamily="34" charset="0"/>
              </a:rPr>
              <a:t>Веб-ориентированная система автомастерской с опцией</a:t>
            </a:r>
          </a:p>
          <a:p>
            <a:pPr>
              <a:lnSpc>
                <a:spcPct val="80000"/>
              </a:lnSpc>
            </a:pPr>
            <a:r>
              <a:rPr lang="ru-RU" sz="1400" dirty="0">
                <a:solidFill>
                  <a:schemeClr val="bg1"/>
                </a:solidFill>
                <a:latin typeface="Myriad Pro Black" panose="020B0803030403020204" pitchFamily="34" charset="0"/>
              </a:rPr>
              <a:t>онлайн-покупки комплектующих. Клиентская часть.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123D9F80-4696-A2EA-7DE1-BE9256D14651}"/>
              </a:ext>
            </a:extLst>
          </p:cNvPr>
          <p:cNvSpPr txBox="1"/>
          <p:nvPr/>
        </p:nvSpPr>
        <p:spPr>
          <a:xfrm>
            <a:off x="381000" y="1428750"/>
            <a:ext cx="8405627" cy="3070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800" dirty="0">
                <a:effectLst/>
                <a:latin typeface="Myriad Pro" panose="020B0503030403020204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обзор существующих аналогов веб-сервисов автомастерских с возможностью онлайн покупки запчастей, выявить основные функции разрабатываемой системы;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800" dirty="0">
                <a:effectLst/>
                <a:latin typeface="Myriad Pro" panose="020B050303040302020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функциональную модель информационной системы, алгоритмы функционирования веб-системы и выбрать архитектуру веб-приложения;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800" dirty="0">
                <a:effectLst/>
                <a:latin typeface="Myriad Pro" panose="020B050303040302020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структурную схему приложения, дизайн и реализовать клиентскую часть веб-ориентированной системы.</a:t>
            </a:r>
          </a:p>
          <a:p>
            <a:pPr>
              <a:lnSpc>
                <a:spcPct val="80000"/>
              </a:lnSpc>
            </a:pPr>
            <a:endParaRPr lang="ru-RU" sz="1200" dirty="0">
              <a:latin typeface="Myriad Pro" panose="020B0503030403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83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уппа 22"/>
          <p:cNvGrpSpPr/>
          <p:nvPr/>
        </p:nvGrpSpPr>
        <p:grpSpPr>
          <a:xfrm>
            <a:off x="0" y="-5563"/>
            <a:ext cx="9144000" cy="574705"/>
            <a:chOff x="0" y="-5563"/>
            <a:chExt cx="9144000" cy="574705"/>
          </a:xfrm>
        </p:grpSpPr>
        <p:grpSp>
          <p:nvGrpSpPr>
            <p:cNvPr id="12" name="Группа 11"/>
            <p:cNvGrpSpPr/>
            <p:nvPr/>
          </p:nvGrpSpPr>
          <p:grpSpPr>
            <a:xfrm>
              <a:off x="0" y="-5563"/>
              <a:ext cx="9144000" cy="574705"/>
              <a:chOff x="-2931" y="-6103"/>
              <a:chExt cx="12194930" cy="867688"/>
            </a:xfrm>
          </p:grpSpPr>
          <p:sp>
            <p:nvSpPr>
              <p:cNvPr id="13" name="Прямоугольник 12"/>
              <p:cNvSpPr/>
              <p:nvPr/>
            </p:nvSpPr>
            <p:spPr>
              <a:xfrm>
                <a:off x="0" y="-6103"/>
                <a:ext cx="12191999" cy="86768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4" name="Полилиния 13"/>
              <p:cNvSpPr/>
              <p:nvPr/>
            </p:nvSpPr>
            <p:spPr>
              <a:xfrm>
                <a:off x="-2931" y="-6103"/>
                <a:ext cx="8638075" cy="867685"/>
              </a:xfrm>
              <a:custGeom>
                <a:avLst/>
                <a:gdLst>
                  <a:gd name="connsiteX0" fmla="*/ 0 w 9967865"/>
                  <a:gd name="connsiteY0" fmla="*/ 0 h 679010"/>
                  <a:gd name="connsiteX1" fmla="*/ 9967865 w 9967865"/>
                  <a:gd name="connsiteY1" fmla="*/ 0 h 679010"/>
                  <a:gd name="connsiteX2" fmla="*/ 7659232 w 9967865"/>
                  <a:gd name="connsiteY2" fmla="*/ 679010 h 679010"/>
                  <a:gd name="connsiteX3" fmla="*/ 0 w 9967865"/>
                  <a:gd name="connsiteY3" fmla="*/ 679010 h 679010"/>
                  <a:gd name="connsiteX4" fmla="*/ 0 w 9967865"/>
                  <a:gd name="connsiteY4" fmla="*/ 0 h 679010"/>
                  <a:gd name="connsiteX0" fmla="*/ 0 w 9967865"/>
                  <a:gd name="connsiteY0" fmla="*/ 0 h 686788"/>
                  <a:gd name="connsiteX1" fmla="*/ 9967865 w 9967865"/>
                  <a:gd name="connsiteY1" fmla="*/ 0 h 686788"/>
                  <a:gd name="connsiteX2" fmla="*/ 9086239 w 9967865"/>
                  <a:gd name="connsiteY2" fmla="*/ 686788 h 686788"/>
                  <a:gd name="connsiteX3" fmla="*/ 0 w 9967865"/>
                  <a:gd name="connsiteY3" fmla="*/ 679010 h 686788"/>
                  <a:gd name="connsiteX4" fmla="*/ 0 w 9967865"/>
                  <a:gd name="connsiteY4" fmla="*/ 0 h 686788"/>
                  <a:gd name="connsiteX0" fmla="*/ 0 w 9967865"/>
                  <a:gd name="connsiteY0" fmla="*/ 0 h 750734"/>
                  <a:gd name="connsiteX1" fmla="*/ 9967865 w 9967865"/>
                  <a:gd name="connsiteY1" fmla="*/ 0 h 750734"/>
                  <a:gd name="connsiteX2" fmla="*/ 9086239 w 9967865"/>
                  <a:gd name="connsiteY2" fmla="*/ 686788 h 750734"/>
                  <a:gd name="connsiteX3" fmla="*/ 422409 w 9967865"/>
                  <a:gd name="connsiteY3" fmla="*/ 750734 h 750734"/>
                  <a:gd name="connsiteX4" fmla="*/ 0 w 9967865"/>
                  <a:gd name="connsiteY4" fmla="*/ 0 h 750734"/>
                  <a:gd name="connsiteX0" fmla="*/ 0 w 9967865"/>
                  <a:gd name="connsiteY0" fmla="*/ 0 h 688791"/>
                  <a:gd name="connsiteX1" fmla="*/ 9967865 w 9967865"/>
                  <a:gd name="connsiteY1" fmla="*/ 0 h 688791"/>
                  <a:gd name="connsiteX2" fmla="*/ 9086239 w 9967865"/>
                  <a:gd name="connsiteY2" fmla="*/ 686788 h 688791"/>
                  <a:gd name="connsiteX3" fmla="*/ 4224 w 9967865"/>
                  <a:gd name="connsiteY3" fmla="*/ 688791 h 688791"/>
                  <a:gd name="connsiteX4" fmla="*/ 0 w 9967865"/>
                  <a:gd name="connsiteY4" fmla="*/ 0 h 688791"/>
                  <a:gd name="connsiteX0" fmla="*/ 0 w 9967865"/>
                  <a:gd name="connsiteY0" fmla="*/ 0 h 688791"/>
                  <a:gd name="connsiteX1" fmla="*/ 9967865 w 9967865"/>
                  <a:gd name="connsiteY1" fmla="*/ 0 h 688791"/>
                  <a:gd name="connsiteX2" fmla="*/ 9318564 w 9967865"/>
                  <a:gd name="connsiteY2" fmla="*/ 634624 h 688791"/>
                  <a:gd name="connsiteX3" fmla="*/ 4224 w 9967865"/>
                  <a:gd name="connsiteY3" fmla="*/ 688791 h 688791"/>
                  <a:gd name="connsiteX4" fmla="*/ 0 w 9967865"/>
                  <a:gd name="connsiteY4" fmla="*/ 0 h 688791"/>
                  <a:gd name="connsiteX0" fmla="*/ 0 w 9967865"/>
                  <a:gd name="connsiteY0" fmla="*/ 0 h 688791"/>
                  <a:gd name="connsiteX1" fmla="*/ 9967865 w 9967865"/>
                  <a:gd name="connsiteY1" fmla="*/ 0 h 688791"/>
                  <a:gd name="connsiteX2" fmla="*/ 9001757 w 9967865"/>
                  <a:gd name="connsiteY2" fmla="*/ 683527 h 688791"/>
                  <a:gd name="connsiteX3" fmla="*/ 4224 w 9967865"/>
                  <a:gd name="connsiteY3" fmla="*/ 688791 h 688791"/>
                  <a:gd name="connsiteX4" fmla="*/ 0 w 9967865"/>
                  <a:gd name="connsiteY4" fmla="*/ 0 h 688791"/>
                  <a:gd name="connsiteX0" fmla="*/ 0 w 9967865"/>
                  <a:gd name="connsiteY0" fmla="*/ 0 h 688791"/>
                  <a:gd name="connsiteX1" fmla="*/ 9967865 w 9967865"/>
                  <a:gd name="connsiteY1" fmla="*/ 0 h 688791"/>
                  <a:gd name="connsiteX2" fmla="*/ 8929948 w 9967865"/>
                  <a:gd name="connsiteY2" fmla="*/ 686788 h 688791"/>
                  <a:gd name="connsiteX3" fmla="*/ 4224 w 9967865"/>
                  <a:gd name="connsiteY3" fmla="*/ 688791 h 688791"/>
                  <a:gd name="connsiteX4" fmla="*/ 0 w 9967865"/>
                  <a:gd name="connsiteY4" fmla="*/ 0 h 688791"/>
                  <a:gd name="connsiteX0" fmla="*/ 0 w 9967865"/>
                  <a:gd name="connsiteY0" fmla="*/ 0 h 774813"/>
                  <a:gd name="connsiteX1" fmla="*/ 9967865 w 9967865"/>
                  <a:gd name="connsiteY1" fmla="*/ 0 h 774813"/>
                  <a:gd name="connsiteX2" fmla="*/ 9153824 w 9967865"/>
                  <a:gd name="connsiteY2" fmla="*/ 774813 h 774813"/>
                  <a:gd name="connsiteX3" fmla="*/ 4224 w 9967865"/>
                  <a:gd name="connsiteY3" fmla="*/ 688791 h 774813"/>
                  <a:gd name="connsiteX4" fmla="*/ 0 w 9967865"/>
                  <a:gd name="connsiteY4" fmla="*/ 0 h 774813"/>
                  <a:gd name="connsiteX0" fmla="*/ 0 w 9967865"/>
                  <a:gd name="connsiteY0" fmla="*/ 0 h 688791"/>
                  <a:gd name="connsiteX1" fmla="*/ 9967865 w 9967865"/>
                  <a:gd name="connsiteY1" fmla="*/ 0 h 688791"/>
                  <a:gd name="connsiteX2" fmla="*/ 8824346 w 9967865"/>
                  <a:gd name="connsiteY2" fmla="*/ 484656 h 688791"/>
                  <a:gd name="connsiteX3" fmla="*/ 4224 w 9967865"/>
                  <a:gd name="connsiteY3" fmla="*/ 688791 h 688791"/>
                  <a:gd name="connsiteX4" fmla="*/ 0 w 9967865"/>
                  <a:gd name="connsiteY4" fmla="*/ 0 h 688791"/>
                  <a:gd name="connsiteX0" fmla="*/ 0 w 9967865"/>
                  <a:gd name="connsiteY0" fmla="*/ 0 h 690048"/>
                  <a:gd name="connsiteX1" fmla="*/ 9967865 w 9967865"/>
                  <a:gd name="connsiteY1" fmla="*/ 0 h 690048"/>
                  <a:gd name="connsiteX2" fmla="*/ 8760984 w 9967865"/>
                  <a:gd name="connsiteY2" fmla="*/ 690048 h 690048"/>
                  <a:gd name="connsiteX3" fmla="*/ 4224 w 9967865"/>
                  <a:gd name="connsiteY3" fmla="*/ 688791 h 690048"/>
                  <a:gd name="connsiteX4" fmla="*/ 0 w 9967865"/>
                  <a:gd name="connsiteY4" fmla="*/ 0 h 69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67865" h="690048">
                    <a:moveTo>
                      <a:pt x="0" y="0"/>
                    </a:moveTo>
                    <a:lnTo>
                      <a:pt x="9967865" y="0"/>
                    </a:lnTo>
                    <a:lnTo>
                      <a:pt x="8760984" y="690048"/>
                    </a:lnTo>
                    <a:lnTo>
                      <a:pt x="4224" y="6887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3800" y="91298"/>
              <a:ext cx="1211316" cy="380979"/>
            </a:xfrm>
            <a:prstGeom prst="rect">
              <a:avLst/>
            </a:prstGeom>
          </p:spPr>
        </p:pic>
      </p:grpSp>
      <p:sp>
        <p:nvSpPr>
          <p:cNvPr id="19" name="object 3"/>
          <p:cNvSpPr txBox="1"/>
          <p:nvPr/>
        </p:nvSpPr>
        <p:spPr>
          <a:xfrm>
            <a:off x="381000" y="895350"/>
            <a:ext cx="2475124" cy="3640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2800" dirty="0">
                <a:latin typeface="Myriad Pro Black" panose="020B0803030403020204" pitchFamily="34" charset="0"/>
              </a:rPr>
              <a:t>Цель и задачи</a:t>
            </a:r>
            <a:endParaRPr lang="ru-RU" sz="1200" dirty="0">
              <a:latin typeface="Myriad Pro" panose="020B05030304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7027" y="61406"/>
            <a:ext cx="8229600" cy="440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1400" dirty="0">
                <a:solidFill>
                  <a:schemeClr val="bg1"/>
                </a:solidFill>
                <a:latin typeface="Myriad Pro Black" panose="020B0803030403020204" pitchFamily="34" charset="0"/>
              </a:rPr>
              <a:t>Веб-ориентированная система автомастерской с опцией</a:t>
            </a:r>
          </a:p>
          <a:p>
            <a:pPr>
              <a:lnSpc>
                <a:spcPct val="80000"/>
              </a:lnSpc>
            </a:pPr>
            <a:r>
              <a:rPr lang="ru-RU" sz="1400" dirty="0">
                <a:solidFill>
                  <a:schemeClr val="bg1"/>
                </a:solidFill>
                <a:latin typeface="Myriad Pro Black" panose="020B0803030403020204" pitchFamily="34" charset="0"/>
              </a:rPr>
              <a:t>онлайн-покупки комплектующих. Клиентская часть.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123D9F80-4696-A2EA-7DE1-BE9256D14651}"/>
              </a:ext>
            </a:extLst>
          </p:cNvPr>
          <p:cNvSpPr txBox="1"/>
          <p:nvPr/>
        </p:nvSpPr>
        <p:spPr>
          <a:xfrm>
            <a:off x="381000" y="1428750"/>
            <a:ext cx="8405627" cy="3070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800" dirty="0">
                <a:effectLst/>
                <a:latin typeface="Myriad Pro" panose="020B0503030403020204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обзор существующих аналогов веб-сервисов автомастерских с возможностью онлайн покупки запчастей, выявить основные функции разрабатываемой системы;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800" dirty="0">
                <a:effectLst/>
                <a:latin typeface="Myriad Pro" panose="020B050303040302020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функциональную модель информационной системы, алгоритмы функционирования веб-системы и выбрать архитектуру веб-приложения;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800" dirty="0">
                <a:effectLst/>
                <a:latin typeface="Myriad Pro" panose="020B050303040302020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структурную схему приложения, дизайн и реализовать клиентскую часть веб-ориентированной системы.</a:t>
            </a:r>
          </a:p>
          <a:p>
            <a:pPr>
              <a:lnSpc>
                <a:spcPct val="80000"/>
              </a:lnSpc>
            </a:pPr>
            <a:endParaRPr lang="ru-RU" sz="1200" dirty="0">
              <a:latin typeface="Myriad Pro" panose="020B0503030403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021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</TotalTime>
  <Words>547</Words>
  <Application>Microsoft Office PowerPoint</Application>
  <PresentationFormat>Экран (16:9)</PresentationFormat>
  <Paragraphs>55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Myriad Pro Black</vt:lpstr>
      <vt:lpstr>Calibri</vt:lpstr>
      <vt:lpstr>Century Gothic</vt:lpstr>
      <vt:lpstr>Myriad Pro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Антон Федорович Урожай</dc:creator>
  <cp:lastModifiedBy>Ваня Гриценко</cp:lastModifiedBy>
  <cp:revision>134</cp:revision>
  <dcterms:created xsi:type="dcterms:W3CDTF">2021-03-12T05:54:09Z</dcterms:created>
  <dcterms:modified xsi:type="dcterms:W3CDTF">2024-06-20T20:49:48Z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