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1490D6-8AF5-4D5C-B455-416B6445FE48}">
  <a:tblStyle styleId="{C91490D6-8AF5-4D5C-B455-416B6445F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186058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186058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1a3d7d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1a3d7d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f186058f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f186058f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186058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186058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1a3d7d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1a3d7d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186058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186058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23565d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23565d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Parallel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Cole Berkley, Zihao Hong, Jiaju Wang, Aarya Atluri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 is a method for solving complex problems by breaking them into different subproblems, finding the optimal solution for each of them, and combining all optimal solutions to get the final result.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LLP(lattice-linear predicate) is a powerful approach to formalizing parallel methods in solving sequential problems by constantly updating solution vectors given the forbidden predicates.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algorithms we implement: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Increasing Subsequence, Optimal Binary Search Tree, Matrix Multiplication, Knapsack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</a:t>
            </a:r>
            <a:r>
              <a:rPr lang="en"/>
              <a:t>Increasing Subsequence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5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longest increasing subsequence, we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an array G which stores the length of the longest increasing subsequence at each index i, and a flag array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fixed.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each thread,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and find the max of indexes j where the array value index j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i. Store that max+1 into G[i]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in order to keep the order persistent, every time you compare, check and make sure that are j all fixed , if not, we should discard current process. Set the current G fixed at the end of the process.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G as the longest increasing subsequence.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68" name="Google Shape;68;p15"/>
          <p:cNvSpPr txBox="1"/>
          <p:nvPr/>
        </p:nvSpPr>
        <p:spPr>
          <a:xfrm>
            <a:off x="4396350" y="1219025"/>
            <a:ext cx="3329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parallel example, {35,38,27,45,32}, I get the following table for my implementation.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Runtime complexity for this is going to be O(klogN) where k is the length of the longest sequence, N is the length of the input array since each thread only checks for those to the left of G[j].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25" y="1942572"/>
            <a:ext cx="4726575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Optimal Binary Search Tree</a:t>
            </a:r>
            <a:endParaRPr sz="36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42100" y="2435125"/>
            <a:ext cx="85206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Predicate: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Runtime: O(n log n) for parallel and O(n^3) for sequential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50" y="1152475"/>
            <a:ext cx="4205301" cy="11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950" y="2571750"/>
            <a:ext cx="6291480" cy="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450" y="2956550"/>
            <a:ext cx="5752551" cy="1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3999" y="1017724"/>
            <a:ext cx="4244997" cy="11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M1(30*10), M2(10*30), M3(30*2)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Runtime: O(n log n) for parallel and O(n^3) for sequential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00" y="1828675"/>
            <a:ext cx="603380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975" y="2485774"/>
            <a:ext cx="6398099" cy="14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124" y="445025"/>
            <a:ext cx="5026787" cy="1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78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Combinatorial</a:t>
            </a:r>
            <a:r>
              <a:rPr lang="en" sz="1500"/>
              <a:t> Optimization Problem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Sequential Solution: O(nW) time 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Parallel Solution: O(n) time (with W cores)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45"/>
              <a:t>“S</a:t>
            </a:r>
            <a:r>
              <a:rPr lang="en" sz="1345"/>
              <a:t>elect subset of items with given weights and values to maximize total value without exceeding weight limit”</a:t>
            </a:r>
            <a:endParaRPr sz="1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Predicate:</a:t>
            </a:r>
            <a:r>
              <a:rPr lang="en" sz="1500"/>
              <a:t> G[i, j] ≥ max(G[i - 1, j - w</a:t>
            </a:r>
            <a:r>
              <a:rPr baseline="-25000" lang="en" sz="1500"/>
              <a:t>i</a:t>
            </a:r>
            <a:r>
              <a:rPr lang="en" sz="1500"/>
              <a:t> ] + v</a:t>
            </a:r>
            <a:r>
              <a:rPr baseline="-25000" lang="en" sz="1500"/>
              <a:t>i</a:t>
            </a:r>
            <a:r>
              <a:rPr lang="en" sz="1500"/>
              <a:t> , G[i - 1, j]) for all i, w &gt; 0 and w</a:t>
            </a:r>
            <a:r>
              <a:rPr baseline="-25000" lang="en" sz="1500"/>
              <a:t>i</a:t>
            </a:r>
            <a:r>
              <a:rPr lang="en" sz="1500"/>
              <a:t> ≤ j.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State Table:</a:t>
            </a:r>
            <a:r>
              <a:rPr lang="en" sz="1500"/>
              <a:t>									   </a:t>
            </a:r>
            <a:r>
              <a:rPr b="1" lang="en" sz="1500"/>
              <a:t>  Pseudocode: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641" l="0" r="23890" t="15077"/>
          <a:stretch/>
        </p:blipFill>
        <p:spPr>
          <a:xfrm>
            <a:off x="5548375" y="3095750"/>
            <a:ext cx="3283925" cy="962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8"/>
          <p:cNvGraphicFramePr/>
          <p:nvPr/>
        </p:nvGraphicFramePr>
        <p:xfrm>
          <a:off x="421138" y="309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{C91490D6-8AF5-4D5C-B455-416B6445FE48}</a:tableStyleId>
              </a:tblPr>
              <a:tblGrid>
                <a:gridCol w="557575"/>
                <a:gridCol w="557575"/>
                <a:gridCol w="557575"/>
                <a:gridCol w="557575"/>
                <a:gridCol w="557575"/>
                <a:gridCol w="557575"/>
                <a:gridCol w="557575"/>
                <a:gridCol w="557575"/>
                <a:gridCol w="557575"/>
              </a:tblGrid>
              <a:tr h="2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G[i, j]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5, 4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7, 5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Runtime Comparison</a:t>
            </a:r>
            <a:endParaRPr/>
          </a:p>
        </p:txBody>
      </p:sp>
      <p:pic>
        <p:nvPicPr>
          <p:cNvPr id="102" name="Google Shape;102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53" y="1017725"/>
            <a:ext cx="55424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viewing!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