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89EF1-6E17-4971-BDBC-0ACFCEE6E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EBE77-1677-4A8D-829A-431C6C4EF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7947-6D8D-4B6A-81A2-FBD086DE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0E71A-0E75-4A67-8145-45010FC4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8A715-B96B-442C-A824-9BA70DEB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1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7DE93-0D4C-4720-B672-0D09C29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73CFE-B91A-4427-9914-6947069FB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7AA93-1057-408D-AF2B-55C26286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C3CAE-F756-4D54-9F46-BEAE7E1E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9ACE0-B395-4606-A284-5E46B5E3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0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9EF33-80D2-4A75-BF02-A8BC5F6D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96752-CDC9-4AD9-8A76-75FFF82C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7E0B7-880E-46A7-85F2-193320FC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E723F-996A-44D3-8429-35F64206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BF885-A802-485A-96E5-E43D1BE9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ADD5-4132-42E7-B073-150E9459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19C58-23B7-4FE0-A942-0C89F559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93EE6-8800-449A-83FF-8128ED7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3FBA5-35B0-40B6-8A3C-A975EEE7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B5939-FC68-4BC7-91A7-BE26051B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6AC0-D598-4819-B46E-AF6C2B9C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C62E1-FD35-4986-93F8-9B396153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77BB5-9F74-4A74-AB26-B38CA13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98744-EA24-436E-8010-6F8CA4AB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22C90-7921-4F1B-98B4-F9F1D769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0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E405-D4AF-4E27-9F65-B7FB5A8B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4B199-4E32-491E-8C89-615460564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99500-6EB6-48EB-8BEF-DD15DC328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020B4-7C99-423B-B4C4-ED38ACAE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12FF0-F94D-451A-96B2-5511E7FE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4D69B-E5A9-4621-98E2-F6AC5D07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5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8071E-92FC-45EA-99C3-42E8B238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AEEE0-03C0-47AC-9A15-1CFDFC09D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A4A1B-EA21-48DB-9392-F02A4854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57168-3AB3-43A7-8D07-4A3125CE5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6BD19-0A47-455E-A957-142064612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54997D-27E0-450F-8BE4-7CD108A9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9F52F5-4AEF-44CF-B481-0103D355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B24DEE-1622-44B5-9F38-C1BE5909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9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CF59-7B23-4CD8-AF44-3A17F2F4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D048F-D796-49D9-93B1-EC0DA2DE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EB7EF-2C2F-464E-A2D7-8037A557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93F82-315D-446E-A375-6365921E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4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BEF8AF-1AF1-4DDE-BC42-124201EE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DFB85B-0C88-4718-9AAD-B5B43B71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A1D2B-53D6-4615-BF38-606791A7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4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670D-7A27-4D30-A231-E54941C1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D86B0-C4B0-4D4C-AF31-1773ECEC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1B883-6A2E-49DE-9C2B-A532DC4F8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B50EA-DE86-421B-A2B6-E5886332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16D6B-5F95-4AC4-944B-F6FCF12B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3B968-983B-41F7-9E93-865D3471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8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8CF2D-B7B1-4912-B8C8-1B85E8B5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D7A07-662A-4E3A-9F43-63F985404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B1192-8032-4CC6-813B-CF6C6208F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9304F-3EC5-46D5-AC23-D936B7E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F487-6F62-405B-B132-14A3EAF9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2A76F-F5EA-4E01-A9A5-6B028A9B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8210B2-1474-4AEC-B570-7BCAEE9F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7397E-F30F-4500-BC45-9E4053D2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F2680-16C1-44BB-80FE-D7AF38DB1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E05B-7E9E-43AC-9E70-C7216F5F8CF1}" type="datetimeFigureOut">
              <a:rPr lang="zh-CN" altLang="en-US" smtClean="0"/>
              <a:t>2018-10-09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C20B2-E4EF-4199-9980-F8FFA593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F5B5-6458-4269-AB71-D97B7FD87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108F5-B5E5-4496-BC0A-B8F0CE6B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645B03-C881-4A2D-AC49-64813ECA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3" y="0"/>
            <a:ext cx="10971475" cy="68571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8D4CA4-064F-4123-B63A-F39F2B83ADCD}"/>
              </a:ext>
            </a:extLst>
          </p:cNvPr>
          <p:cNvSpPr txBox="1"/>
          <p:nvPr/>
        </p:nvSpPr>
        <p:spPr>
          <a:xfrm>
            <a:off x="1754146" y="52681"/>
            <a:ext cx="8825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配  肥  控  制  主  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FB903D3-0179-4D6B-BFD1-AAD4D54F52C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25" y="1179443"/>
            <a:ext cx="1461517" cy="8450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3FB811-E1BF-4A8D-B11F-DB51858D9D4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99" y="1179443"/>
            <a:ext cx="1461517" cy="8450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6FA858C-CF26-4563-9446-7943061F485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73" y="1179443"/>
            <a:ext cx="1461517" cy="8450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5139B45-F5B0-45F7-82B3-C5867F88AB0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47" y="1179443"/>
            <a:ext cx="1461517" cy="8450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D78DF04-3C26-4BA8-A4C7-01364E1B397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21" y="1179443"/>
            <a:ext cx="1461517" cy="84501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8F4D7AD-9BD4-48E9-BF0A-CFD039474BB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96" y="5653045"/>
            <a:ext cx="2491410" cy="103028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CF07BF7-4CE1-45C9-A05E-19FB24AB9F42}"/>
              </a:ext>
            </a:extLst>
          </p:cNvPr>
          <p:cNvSpPr txBox="1"/>
          <p:nvPr/>
        </p:nvSpPr>
        <p:spPr>
          <a:xfrm>
            <a:off x="675381" y="1163926"/>
            <a:ext cx="204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启动</a:t>
            </a:r>
            <a:r>
              <a:rPr lang="en-US" altLang="zh-CN" sz="4800" dirty="0">
                <a:solidFill>
                  <a:schemeClr val="bg1"/>
                </a:solidFill>
              </a:rPr>
              <a:t>: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35C1FD-E7B4-4893-8F59-9A1AD5EBC777}"/>
              </a:ext>
            </a:extLst>
          </p:cNvPr>
          <p:cNvSpPr txBox="1"/>
          <p:nvPr/>
        </p:nvSpPr>
        <p:spPr>
          <a:xfrm>
            <a:off x="675381" y="2875886"/>
            <a:ext cx="204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当前</a:t>
            </a:r>
            <a:r>
              <a:rPr lang="en-US" altLang="zh-CN" sz="4800" dirty="0">
                <a:solidFill>
                  <a:schemeClr val="bg1"/>
                </a:solidFill>
              </a:rPr>
              <a:t>: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58BEBF3-C7BA-4556-B46C-AE8C3837B3AA}"/>
              </a:ext>
            </a:extLst>
          </p:cNvPr>
          <p:cNvSpPr txBox="1"/>
          <p:nvPr/>
        </p:nvSpPr>
        <p:spPr>
          <a:xfrm>
            <a:off x="675381" y="4587846"/>
            <a:ext cx="204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目标</a:t>
            </a:r>
            <a:r>
              <a:rPr lang="en-US" altLang="zh-CN" sz="4800" dirty="0">
                <a:solidFill>
                  <a:schemeClr val="bg1"/>
                </a:solidFill>
              </a:rPr>
              <a:t>: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1B69E0-E177-41DE-B6A2-0E31132AF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9" y="1703830"/>
            <a:ext cx="5563740" cy="2250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FCB636-780E-4B56-BFA2-7DA9B83CADFE}"/>
              </a:ext>
            </a:extLst>
          </p:cNvPr>
          <p:cNvSpPr txBox="1"/>
          <p:nvPr/>
        </p:nvSpPr>
        <p:spPr>
          <a:xfrm>
            <a:off x="1158969" y="2228671"/>
            <a:ext cx="39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注水操作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8EA5DE-291A-45F6-881A-8E8E06A0E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2230"/>
            <a:ext cx="5563740" cy="22500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89EB3E-7D66-4409-B488-FD9C7C5036AD}"/>
              </a:ext>
            </a:extLst>
          </p:cNvPr>
          <p:cNvSpPr txBox="1"/>
          <p:nvPr/>
        </p:nvSpPr>
        <p:spPr>
          <a:xfrm>
            <a:off x="6906830" y="2227071"/>
            <a:ext cx="39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搅拌操作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CD9673-412F-444A-9B9A-3E04FEFE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9" y="4171110"/>
            <a:ext cx="5563740" cy="22500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9DA788-D6C0-48F4-BBF2-8EB68243577C}"/>
              </a:ext>
            </a:extLst>
          </p:cNvPr>
          <p:cNvSpPr txBox="1"/>
          <p:nvPr/>
        </p:nvSpPr>
        <p:spPr>
          <a:xfrm>
            <a:off x="1158969" y="4695951"/>
            <a:ext cx="39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一键操作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7D60F89-0411-48CD-B43C-59BA75EF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71110"/>
            <a:ext cx="5563740" cy="22500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9862F4-8CA4-4EBF-8DEF-39798E3F173A}"/>
              </a:ext>
            </a:extLst>
          </p:cNvPr>
          <p:cNvSpPr txBox="1"/>
          <p:nvPr/>
        </p:nvSpPr>
        <p:spPr>
          <a:xfrm>
            <a:off x="6906830" y="4695951"/>
            <a:ext cx="39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参数设置</a:t>
            </a:r>
          </a:p>
        </p:txBody>
      </p:sp>
    </p:spTree>
    <p:extLst>
      <p:ext uri="{BB962C8B-B14F-4D97-AF65-F5344CB8AC3E}">
        <p14:creationId xmlns:p14="http://schemas.microsoft.com/office/powerpoint/2010/main" val="174742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E8A08C5-B1F7-4998-9EB2-185F53B592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00" y="2538000"/>
            <a:ext cx="8640000" cy="43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6C4343-26F8-451E-99D2-8A70A0D19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" y="0"/>
            <a:ext cx="5563740" cy="22500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DF6782-0742-4155-9282-3B01BCEBCB95}"/>
              </a:ext>
            </a:extLst>
          </p:cNvPr>
          <p:cNvSpPr txBox="1"/>
          <p:nvPr/>
        </p:nvSpPr>
        <p:spPr>
          <a:xfrm>
            <a:off x="835741" y="524841"/>
            <a:ext cx="39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联系我们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0109F4-237F-4E4D-B092-210BF6F0D53A}"/>
              </a:ext>
            </a:extLst>
          </p:cNvPr>
          <p:cNvSpPr txBox="1"/>
          <p:nvPr/>
        </p:nvSpPr>
        <p:spPr>
          <a:xfrm>
            <a:off x="4122960" y="3590005"/>
            <a:ext cx="74980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0" dirty="0">
                <a:solidFill>
                  <a:schemeClr val="bg1"/>
                </a:solidFill>
              </a:rPr>
              <a:t>5</a:t>
            </a:r>
            <a:r>
              <a:rPr lang="zh-CN" altLang="en-US" sz="13000" dirty="0">
                <a:solidFill>
                  <a:schemeClr val="bg1"/>
                </a:solidFill>
              </a:rPr>
              <a:t>号启动</a:t>
            </a:r>
          </a:p>
        </p:txBody>
      </p:sp>
    </p:spTree>
    <p:extLst>
      <p:ext uri="{BB962C8B-B14F-4D97-AF65-F5344CB8AC3E}">
        <p14:creationId xmlns:p14="http://schemas.microsoft.com/office/powerpoint/2010/main" val="150124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0C297D3-3944-462B-A08B-94A4A388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5" y="0"/>
            <a:ext cx="10971475" cy="68571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D7B6D1-30F0-4315-996C-88C4D54B5B0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75" y="5653045"/>
            <a:ext cx="2491410" cy="103028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3B13DE0-E91F-4812-B7D6-066DC328A7D0}"/>
              </a:ext>
            </a:extLst>
          </p:cNvPr>
          <p:cNvSpPr txBox="1"/>
          <p:nvPr/>
        </p:nvSpPr>
        <p:spPr>
          <a:xfrm>
            <a:off x="2842242" y="194921"/>
            <a:ext cx="65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一  键  注  水  搅  拌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D9B8DA5-EFA8-44CE-A65F-97B7D700B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69" y="3151439"/>
            <a:ext cx="1548000" cy="154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F770B21-6508-46B5-BEFD-BE01D46CE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23" y="3151439"/>
            <a:ext cx="1527721" cy="1548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AA09304-DDD6-4656-A002-8042BFFD0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40" y="3151439"/>
            <a:ext cx="1548000" cy="154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AB36E40-E5F0-4948-A7EA-56323A455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94" y="3151439"/>
            <a:ext cx="1527721" cy="1548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07BE6C2-E7E8-44E2-925E-77B1C016B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264" y="3151439"/>
            <a:ext cx="1527721" cy="1548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C9F2317-1039-49B7-8C63-E88D93ABF06A}"/>
              </a:ext>
            </a:extLst>
          </p:cNvPr>
          <p:cNvSpPr txBox="1"/>
          <p:nvPr/>
        </p:nvSpPr>
        <p:spPr>
          <a:xfrm>
            <a:off x="1075007" y="2210950"/>
            <a:ext cx="146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号桶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EEE3D9-0321-4017-BFAC-56099F636311}"/>
              </a:ext>
            </a:extLst>
          </p:cNvPr>
          <p:cNvSpPr txBox="1"/>
          <p:nvPr/>
        </p:nvSpPr>
        <p:spPr>
          <a:xfrm>
            <a:off x="3211515" y="2210950"/>
            <a:ext cx="1527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2</a:t>
            </a:r>
            <a:r>
              <a:rPr lang="zh-CN" altLang="en-US" sz="4000" dirty="0">
                <a:solidFill>
                  <a:schemeClr val="bg1"/>
                </a:solidFill>
              </a:rPr>
              <a:t>号桶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3DCA8A-DFDB-4865-93A5-99950D578CF0}"/>
              </a:ext>
            </a:extLst>
          </p:cNvPr>
          <p:cNvSpPr txBox="1"/>
          <p:nvPr/>
        </p:nvSpPr>
        <p:spPr>
          <a:xfrm>
            <a:off x="5406467" y="2210950"/>
            <a:ext cx="146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3</a:t>
            </a:r>
            <a:r>
              <a:rPr lang="zh-CN" altLang="en-US" sz="4000" dirty="0">
                <a:solidFill>
                  <a:schemeClr val="bg1"/>
                </a:solidFill>
              </a:rPr>
              <a:t>号桶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E7E02F9-BF8D-4DAC-BF58-9AB632D9C9B7}"/>
              </a:ext>
            </a:extLst>
          </p:cNvPr>
          <p:cNvSpPr txBox="1"/>
          <p:nvPr/>
        </p:nvSpPr>
        <p:spPr>
          <a:xfrm>
            <a:off x="7542976" y="2210950"/>
            <a:ext cx="146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4000" dirty="0">
                <a:solidFill>
                  <a:schemeClr val="bg1"/>
                </a:solidFill>
              </a:rPr>
              <a:t>号桶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3C2E98-91A9-4E4F-808C-C72835592073}"/>
              </a:ext>
            </a:extLst>
          </p:cNvPr>
          <p:cNvSpPr txBox="1"/>
          <p:nvPr/>
        </p:nvSpPr>
        <p:spPr>
          <a:xfrm>
            <a:off x="9679484" y="2210950"/>
            <a:ext cx="146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5</a:t>
            </a:r>
            <a:r>
              <a:rPr lang="zh-CN" altLang="en-US" sz="4000" dirty="0">
                <a:solidFill>
                  <a:schemeClr val="bg1"/>
                </a:solidFill>
              </a:rPr>
              <a:t>号桶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84EE4A-E25A-4146-84DA-2F35A9CEC0DE}"/>
              </a:ext>
            </a:extLst>
          </p:cNvPr>
          <p:cNvSpPr txBox="1"/>
          <p:nvPr/>
        </p:nvSpPr>
        <p:spPr>
          <a:xfrm>
            <a:off x="1156996" y="3540719"/>
            <a:ext cx="1311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启动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F85383-BE11-49D0-B8CF-0F57FAD51D91}"/>
              </a:ext>
            </a:extLst>
          </p:cNvPr>
          <p:cNvSpPr txBox="1"/>
          <p:nvPr/>
        </p:nvSpPr>
        <p:spPr>
          <a:xfrm>
            <a:off x="3307382" y="3540719"/>
            <a:ext cx="1311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停止</a:t>
            </a:r>
          </a:p>
        </p:txBody>
      </p:sp>
    </p:spTree>
    <p:extLst>
      <p:ext uri="{BB962C8B-B14F-4D97-AF65-F5344CB8AC3E}">
        <p14:creationId xmlns:p14="http://schemas.microsoft.com/office/powerpoint/2010/main" val="101966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CE789A-9D74-40EA-B2E1-26FCD9F4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60" y="649954"/>
            <a:ext cx="5485279" cy="55580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8CF738-B84F-45D3-995B-F0E2C66CC6AE}"/>
              </a:ext>
            </a:extLst>
          </p:cNvPr>
          <p:cNvSpPr txBox="1"/>
          <p:nvPr/>
        </p:nvSpPr>
        <p:spPr>
          <a:xfrm>
            <a:off x="4038319" y="2705724"/>
            <a:ext cx="4115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/>
              <a:t>启    动</a:t>
            </a:r>
          </a:p>
        </p:txBody>
      </p:sp>
    </p:spTree>
    <p:extLst>
      <p:ext uri="{BB962C8B-B14F-4D97-AF65-F5344CB8AC3E}">
        <p14:creationId xmlns:p14="http://schemas.microsoft.com/office/powerpoint/2010/main" val="385118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3FB6F2-D8DF-4C03-8BED-8D5CB60E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3" y="0"/>
            <a:ext cx="10971475" cy="68571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5B0ABB-38BA-4ACB-B987-D3FE4DC70A93}"/>
              </a:ext>
            </a:extLst>
          </p:cNvPr>
          <p:cNvSpPr txBox="1"/>
          <p:nvPr/>
        </p:nvSpPr>
        <p:spPr>
          <a:xfrm>
            <a:off x="2835691" y="175992"/>
            <a:ext cx="65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明基温室环境采集系统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7C5932-A911-40D9-AEE9-4F4A72683BF1}"/>
              </a:ext>
            </a:extLst>
          </p:cNvPr>
          <p:cNvGrpSpPr/>
          <p:nvPr/>
        </p:nvGrpSpPr>
        <p:grpSpPr>
          <a:xfrm>
            <a:off x="1006375" y="1342206"/>
            <a:ext cx="10178151" cy="1726583"/>
            <a:chOff x="1107620" y="1387457"/>
            <a:chExt cx="10178151" cy="1726583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D47E5E9-DD59-4087-86C5-7E5719A310B2}"/>
                </a:ext>
              </a:extLst>
            </p:cNvPr>
            <p:cNvSpPr/>
            <p:nvPr/>
          </p:nvSpPr>
          <p:spPr>
            <a:xfrm>
              <a:off x="1107620" y="1417625"/>
              <a:ext cx="2092780" cy="16964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BA829F7-3A21-49DD-B24A-E7F1AF57B9CB}"/>
                </a:ext>
              </a:extLst>
            </p:cNvPr>
            <p:cNvSpPr/>
            <p:nvPr/>
          </p:nvSpPr>
          <p:spPr>
            <a:xfrm>
              <a:off x="3802744" y="1387458"/>
              <a:ext cx="2092780" cy="16964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DE17833-2F18-4C44-8F64-D501D2C43B24}"/>
                </a:ext>
              </a:extLst>
            </p:cNvPr>
            <p:cNvSpPr/>
            <p:nvPr/>
          </p:nvSpPr>
          <p:spPr>
            <a:xfrm>
              <a:off x="6497868" y="1417624"/>
              <a:ext cx="2092780" cy="16964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AECAD5C-3D00-4058-AAAA-D37249630E75}"/>
                </a:ext>
              </a:extLst>
            </p:cNvPr>
            <p:cNvSpPr/>
            <p:nvPr/>
          </p:nvSpPr>
          <p:spPr>
            <a:xfrm>
              <a:off x="9192991" y="1387457"/>
              <a:ext cx="2092780" cy="16964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DF5287A-E6FF-4602-9F49-7EF5ABB467D5}"/>
              </a:ext>
            </a:extLst>
          </p:cNvPr>
          <p:cNvGrpSpPr/>
          <p:nvPr/>
        </p:nvGrpSpPr>
        <p:grpSpPr>
          <a:xfrm>
            <a:off x="1006375" y="3517535"/>
            <a:ext cx="10178151" cy="1726583"/>
            <a:chOff x="1107620" y="1387457"/>
            <a:chExt cx="10178151" cy="172658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2444ADB-3F0F-4517-A785-EBE1A956DB90}"/>
                </a:ext>
              </a:extLst>
            </p:cNvPr>
            <p:cNvSpPr/>
            <p:nvPr/>
          </p:nvSpPr>
          <p:spPr>
            <a:xfrm>
              <a:off x="1107620" y="1417625"/>
              <a:ext cx="2092780" cy="16964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9C3AD6E-6C03-4899-9442-9E16ED9271F4}"/>
                </a:ext>
              </a:extLst>
            </p:cNvPr>
            <p:cNvSpPr/>
            <p:nvPr/>
          </p:nvSpPr>
          <p:spPr>
            <a:xfrm>
              <a:off x="3802744" y="1387458"/>
              <a:ext cx="2092780" cy="16964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263D22D-A0C0-4F79-A839-49B10FF351A8}"/>
                </a:ext>
              </a:extLst>
            </p:cNvPr>
            <p:cNvSpPr/>
            <p:nvPr/>
          </p:nvSpPr>
          <p:spPr>
            <a:xfrm>
              <a:off x="6497868" y="1417624"/>
              <a:ext cx="2092780" cy="16964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4832AB6-6297-4399-8C6F-32985438446B}"/>
                </a:ext>
              </a:extLst>
            </p:cNvPr>
            <p:cNvSpPr/>
            <p:nvPr/>
          </p:nvSpPr>
          <p:spPr>
            <a:xfrm>
              <a:off x="9192991" y="1387457"/>
              <a:ext cx="2092780" cy="16964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424E2D3-D039-4905-B517-BD93813220EF}"/>
              </a:ext>
            </a:extLst>
          </p:cNvPr>
          <p:cNvSpPr txBox="1"/>
          <p:nvPr/>
        </p:nvSpPr>
        <p:spPr>
          <a:xfrm>
            <a:off x="1330961" y="1514613"/>
            <a:ext cx="15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气      温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DEE2C1-96A6-4DF1-B477-5EBC390A98DB}"/>
              </a:ext>
            </a:extLst>
          </p:cNvPr>
          <p:cNvSpPr txBox="1"/>
          <p:nvPr/>
        </p:nvSpPr>
        <p:spPr>
          <a:xfrm>
            <a:off x="3995523" y="1514613"/>
            <a:ext cx="15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气      湿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DD162D-D09B-43E9-940D-7DF2035C0F80}"/>
              </a:ext>
            </a:extLst>
          </p:cNvPr>
          <p:cNvSpPr txBox="1"/>
          <p:nvPr/>
        </p:nvSpPr>
        <p:spPr>
          <a:xfrm>
            <a:off x="6690648" y="1514613"/>
            <a:ext cx="15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CO2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F60094-10D8-4FDC-933C-7332084334C2}"/>
              </a:ext>
            </a:extLst>
          </p:cNvPr>
          <p:cNvSpPr txBox="1"/>
          <p:nvPr/>
        </p:nvSpPr>
        <p:spPr>
          <a:xfrm>
            <a:off x="9457440" y="1515386"/>
            <a:ext cx="15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光      强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05AB42-A12C-4845-93E4-87F35199887F}"/>
              </a:ext>
            </a:extLst>
          </p:cNvPr>
          <p:cNvSpPr txBox="1"/>
          <p:nvPr/>
        </p:nvSpPr>
        <p:spPr>
          <a:xfrm>
            <a:off x="1330961" y="3742356"/>
            <a:ext cx="15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土      温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462D80E-41F1-4E32-AB6C-A326388450CB}"/>
              </a:ext>
            </a:extLst>
          </p:cNvPr>
          <p:cNvSpPr txBox="1"/>
          <p:nvPr/>
        </p:nvSpPr>
        <p:spPr>
          <a:xfrm>
            <a:off x="3995523" y="3742356"/>
            <a:ext cx="15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土      湿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905C08-C019-4FCC-9804-5B1CFEB53E9B}"/>
              </a:ext>
            </a:extLst>
          </p:cNvPr>
          <p:cNvSpPr txBox="1"/>
          <p:nvPr/>
        </p:nvSpPr>
        <p:spPr>
          <a:xfrm>
            <a:off x="6690648" y="3742356"/>
            <a:ext cx="15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EC</a:t>
            </a:r>
            <a:r>
              <a:rPr lang="zh-CN" altLang="en-US" sz="2800" dirty="0">
                <a:solidFill>
                  <a:schemeClr val="bg1"/>
                </a:solidFill>
              </a:rPr>
              <a:t>值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25F98D6-8E19-4A06-997A-65BFE74470B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1" y="5651726"/>
            <a:ext cx="2491410" cy="103028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C15A794-09CA-4FEB-B62D-4226EAA9D05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13" y="5651726"/>
            <a:ext cx="2491410" cy="103028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4B0987F-77C7-47AE-A1AB-D7656415E21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36" y="5652408"/>
            <a:ext cx="2491200" cy="10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1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摘录 22">
            <a:extLst>
              <a:ext uri="{FF2B5EF4-FFF2-40B4-BE49-F238E27FC236}">
                <a16:creationId xmlns:a16="http://schemas.microsoft.com/office/drawing/2014/main" id="{8A78F222-2CF7-4640-B5AB-13A25A250FBB}"/>
              </a:ext>
            </a:extLst>
          </p:cNvPr>
          <p:cNvSpPr/>
          <p:nvPr/>
        </p:nvSpPr>
        <p:spPr>
          <a:xfrm rot="5400000">
            <a:off x="9408783" y="2924322"/>
            <a:ext cx="3342286" cy="693222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摘录 23">
            <a:extLst>
              <a:ext uri="{FF2B5EF4-FFF2-40B4-BE49-F238E27FC236}">
                <a16:creationId xmlns:a16="http://schemas.microsoft.com/office/drawing/2014/main" id="{BCB926DC-0260-40E6-9A25-AE9F7F8171A4}"/>
              </a:ext>
            </a:extLst>
          </p:cNvPr>
          <p:cNvSpPr/>
          <p:nvPr/>
        </p:nvSpPr>
        <p:spPr>
          <a:xfrm rot="16200000">
            <a:off x="-439566" y="2924322"/>
            <a:ext cx="3342286" cy="693222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387B79B-0F1D-4DD5-A54C-D99C429FF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48" y="5773886"/>
            <a:ext cx="2196000" cy="90812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381B23A-0503-47BF-96B6-18B15D5D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35" y="5773886"/>
            <a:ext cx="2196000" cy="9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4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07BF26E-C9FE-4FE1-A4BC-47CE7DBB877B}"/>
              </a:ext>
            </a:extLst>
          </p:cNvPr>
          <p:cNvGrpSpPr/>
          <p:nvPr/>
        </p:nvGrpSpPr>
        <p:grpSpPr>
          <a:xfrm>
            <a:off x="610262" y="-84083"/>
            <a:ext cx="10971475" cy="6857172"/>
            <a:chOff x="681383" y="0"/>
            <a:chExt cx="10971475" cy="68571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760EB6-E90F-46A7-925E-FB7885B2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83" y="0"/>
              <a:ext cx="10971475" cy="685717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C6656F-242A-4E11-B4A8-1E1E15558429}"/>
                </a:ext>
              </a:extLst>
            </p:cNvPr>
            <p:cNvSpPr txBox="1"/>
            <p:nvPr/>
          </p:nvSpPr>
          <p:spPr>
            <a:xfrm>
              <a:off x="2835691" y="175992"/>
              <a:ext cx="6519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</a:rPr>
                <a:t>明基温室环境采集系统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2D170D9-D9AB-4C97-A54D-06CC04BA402B}"/>
                </a:ext>
              </a:extLst>
            </p:cNvPr>
            <p:cNvSpPr txBox="1"/>
            <p:nvPr/>
          </p:nvSpPr>
          <p:spPr>
            <a:xfrm>
              <a:off x="2140014" y="1784055"/>
              <a:ext cx="1140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</a:rPr>
                <a:t>气温</a:t>
              </a:r>
              <a:r>
                <a:rPr lang="en-US" altLang="zh-CN" sz="3600" dirty="0">
                  <a:solidFill>
                    <a:schemeClr val="bg1"/>
                  </a:solidFill>
                </a:rPr>
                <a:t>: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634A0B-CD6B-44B5-A72D-D45E5C1C42DF}"/>
                </a:ext>
              </a:extLst>
            </p:cNvPr>
            <p:cNvSpPr txBox="1"/>
            <p:nvPr/>
          </p:nvSpPr>
          <p:spPr>
            <a:xfrm>
              <a:off x="2140014" y="2778823"/>
              <a:ext cx="1140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</a:rPr>
                <a:t>气湿</a:t>
              </a:r>
              <a:r>
                <a:rPr lang="en-US" altLang="zh-CN" sz="3600" dirty="0">
                  <a:solidFill>
                    <a:schemeClr val="bg1"/>
                  </a:solidFill>
                </a:rPr>
                <a:t>: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628D91D-9447-4B3D-803B-986B2B4087CF}"/>
                </a:ext>
              </a:extLst>
            </p:cNvPr>
            <p:cNvSpPr txBox="1"/>
            <p:nvPr/>
          </p:nvSpPr>
          <p:spPr>
            <a:xfrm>
              <a:off x="2140014" y="3773591"/>
              <a:ext cx="1140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</a:rPr>
                <a:t>光强</a:t>
              </a:r>
              <a:r>
                <a:rPr lang="en-US" altLang="zh-CN" sz="3600" dirty="0">
                  <a:solidFill>
                    <a:schemeClr val="bg1"/>
                  </a:solidFill>
                </a:rPr>
                <a:t>: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A052D9-7B6E-4836-80BA-D6E86C614D16}"/>
                </a:ext>
              </a:extLst>
            </p:cNvPr>
            <p:cNvSpPr txBox="1"/>
            <p:nvPr/>
          </p:nvSpPr>
          <p:spPr>
            <a:xfrm>
              <a:off x="2140014" y="4768360"/>
              <a:ext cx="1140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</a:rPr>
                <a:t>CO2: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FF5C88E-9E81-406E-A8DD-70C83C90D97D}"/>
                </a:ext>
              </a:extLst>
            </p:cNvPr>
            <p:cNvSpPr/>
            <p:nvPr/>
          </p:nvSpPr>
          <p:spPr>
            <a:xfrm>
              <a:off x="3358551" y="1784056"/>
              <a:ext cx="1882525" cy="7194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7A5D27C-BB52-4C3B-AB69-6C6AA7C7097E}"/>
                </a:ext>
              </a:extLst>
            </p:cNvPr>
            <p:cNvSpPr/>
            <p:nvPr/>
          </p:nvSpPr>
          <p:spPr>
            <a:xfrm>
              <a:off x="3358550" y="2778824"/>
              <a:ext cx="1882525" cy="7194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1605347-C661-45A5-8E2C-0DE7E4997E08}"/>
                </a:ext>
              </a:extLst>
            </p:cNvPr>
            <p:cNvSpPr/>
            <p:nvPr/>
          </p:nvSpPr>
          <p:spPr>
            <a:xfrm>
              <a:off x="3358550" y="3773592"/>
              <a:ext cx="1882525" cy="7194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DB5B07A-C9C3-4FC6-B6F8-F3D83C2396D0}"/>
                </a:ext>
              </a:extLst>
            </p:cNvPr>
            <p:cNvSpPr/>
            <p:nvPr/>
          </p:nvSpPr>
          <p:spPr>
            <a:xfrm>
              <a:off x="3358549" y="4768360"/>
              <a:ext cx="1882525" cy="7194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852EB21-25D8-4BD1-9E5A-78246093A834}"/>
                </a:ext>
              </a:extLst>
            </p:cNvPr>
            <p:cNvSpPr txBox="1"/>
            <p:nvPr/>
          </p:nvSpPr>
          <p:spPr>
            <a:xfrm>
              <a:off x="6546736" y="1784056"/>
              <a:ext cx="1140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</a:rPr>
                <a:t>土温</a:t>
              </a:r>
              <a:r>
                <a:rPr lang="en-US" altLang="zh-CN" sz="3600" dirty="0">
                  <a:solidFill>
                    <a:schemeClr val="bg1"/>
                  </a:solidFill>
                </a:rPr>
                <a:t>: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21E480-B077-4D48-AD5F-DE0AEC0F56CF}"/>
                </a:ext>
              </a:extLst>
            </p:cNvPr>
            <p:cNvSpPr txBox="1"/>
            <p:nvPr/>
          </p:nvSpPr>
          <p:spPr>
            <a:xfrm>
              <a:off x="6546736" y="2778824"/>
              <a:ext cx="1140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</a:rPr>
                <a:t>土湿</a:t>
              </a:r>
              <a:r>
                <a:rPr lang="en-US" altLang="zh-CN" sz="3600" dirty="0">
                  <a:solidFill>
                    <a:schemeClr val="bg1"/>
                  </a:solidFill>
                </a:rPr>
                <a:t>: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20748F1-6ED2-4B85-AD7A-C5542368FBF9}"/>
                </a:ext>
              </a:extLst>
            </p:cNvPr>
            <p:cNvSpPr txBox="1"/>
            <p:nvPr/>
          </p:nvSpPr>
          <p:spPr>
            <a:xfrm>
              <a:off x="6546736" y="3773592"/>
              <a:ext cx="1140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bg1"/>
                  </a:solidFill>
                </a:rPr>
                <a:t>EC: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01DF70C-E3C9-4420-9537-E64EDF007FA6}"/>
                </a:ext>
              </a:extLst>
            </p:cNvPr>
            <p:cNvSpPr/>
            <p:nvPr/>
          </p:nvSpPr>
          <p:spPr>
            <a:xfrm>
              <a:off x="7765273" y="1784057"/>
              <a:ext cx="1882525" cy="7194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B7CB30A-BF34-4BAA-815F-C2F8D9063219}"/>
                </a:ext>
              </a:extLst>
            </p:cNvPr>
            <p:cNvSpPr/>
            <p:nvPr/>
          </p:nvSpPr>
          <p:spPr>
            <a:xfrm>
              <a:off x="7765272" y="2778825"/>
              <a:ext cx="1882525" cy="7194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3292716-9DEB-4DB1-A7A8-6CA6C6A96FB0}"/>
                </a:ext>
              </a:extLst>
            </p:cNvPr>
            <p:cNvSpPr/>
            <p:nvPr/>
          </p:nvSpPr>
          <p:spPr>
            <a:xfrm>
              <a:off x="7765272" y="3773593"/>
              <a:ext cx="1882525" cy="7194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B05278E-0553-49AD-8E27-50B38473E949}"/>
                </a:ext>
              </a:extLst>
            </p:cNvPr>
            <p:cNvSpPr txBox="1"/>
            <p:nvPr/>
          </p:nvSpPr>
          <p:spPr>
            <a:xfrm>
              <a:off x="5849235" y="959514"/>
              <a:ext cx="1648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</a:rPr>
                <a:t>号节点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2ABB06F-2DBC-400C-8378-1AC0DED44071}"/>
                </a:ext>
              </a:extLst>
            </p:cNvPr>
            <p:cNvSpPr/>
            <p:nvPr/>
          </p:nvSpPr>
          <p:spPr>
            <a:xfrm>
              <a:off x="5212080" y="1017149"/>
              <a:ext cx="732845" cy="6191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FC2305-323A-4C5B-B863-EA1A310AA8BC}"/>
                </a:ext>
              </a:extLst>
            </p:cNvPr>
            <p:cNvSpPr txBox="1"/>
            <p:nvPr/>
          </p:nvSpPr>
          <p:spPr>
            <a:xfrm>
              <a:off x="5234302" y="1788081"/>
              <a:ext cx="693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E7D633-B52B-48D5-A7BD-EEB1999C9976}"/>
                </a:ext>
              </a:extLst>
            </p:cNvPr>
            <p:cNvSpPr txBox="1"/>
            <p:nvPr/>
          </p:nvSpPr>
          <p:spPr>
            <a:xfrm>
              <a:off x="9784336" y="1784054"/>
              <a:ext cx="693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A9E1A9E-EAE7-4248-A1B8-F74498431D40}"/>
                </a:ext>
              </a:extLst>
            </p:cNvPr>
            <p:cNvSpPr txBox="1"/>
            <p:nvPr/>
          </p:nvSpPr>
          <p:spPr>
            <a:xfrm>
              <a:off x="5239560" y="2791812"/>
              <a:ext cx="693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</a:rPr>
                <a:t> %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90BFFAF-23D8-4DE6-BD86-3E9966BE759F}"/>
                </a:ext>
              </a:extLst>
            </p:cNvPr>
            <p:cNvSpPr txBox="1"/>
            <p:nvPr/>
          </p:nvSpPr>
          <p:spPr>
            <a:xfrm>
              <a:off x="9784335" y="2778823"/>
              <a:ext cx="693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</a:rPr>
                <a:t> %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687AEE7-A442-4306-B2CF-7F39E93DE5C8}"/>
                </a:ext>
              </a:extLst>
            </p:cNvPr>
            <p:cNvSpPr txBox="1"/>
            <p:nvPr/>
          </p:nvSpPr>
          <p:spPr>
            <a:xfrm>
              <a:off x="5313629" y="3845383"/>
              <a:ext cx="903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LUX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F1A774A-AB4E-4E2E-9F65-79B9E3F7AA3B}"/>
                </a:ext>
              </a:extLst>
            </p:cNvPr>
            <p:cNvSpPr txBox="1"/>
            <p:nvPr/>
          </p:nvSpPr>
          <p:spPr>
            <a:xfrm>
              <a:off x="5313629" y="4859904"/>
              <a:ext cx="903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PPM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A131233-2F25-46A8-86F1-6F3BE543FEC8}"/>
                </a:ext>
              </a:extLst>
            </p:cNvPr>
            <p:cNvSpPr txBox="1"/>
            <p:nvPr/>
          </p:nvSpPr>
          <p:spPr>
            <a:xfrm>
              <a:off x="9749978" y="3753050"/>
              <a:ext cx="693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bg1"/>
                  </a:solidFill>
                </a:rPr>
                <a:t>ms</a:t>
              </a:r>
              <a:r>
                <a:rPr lang="en-US" altLang="zh-CN" sz="2000" dirty="0">
                  <a:solidFill>
                    <a:schemeClr val="bg1"/>
                  </a:solidFill>
                </a:rPr>
                <a:t>/cm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67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7D97E2-7B19-421B-9EE1-BF14CB34B79E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solidFill>
            <a:schemeClr val="accent6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022750-8707-4E75-A8E5-78F284848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4" y="111760"/>
            <a:ext cx="2286000" cy="7084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450A41-D1CC-47DB-AD88-FC0DC4B55383}"/>
              </a:ext>
            </a:extLst>
          </p:cNvPr>
          <p:cNvSpPr txBox="1"/>
          <p:nvPr/>
        </p:nvSpPr>
        <p:spPr>
          <a:xfrm>
            <a:off x="3946635" y="80939"/>
            <a:ext cx="4298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配  肥  控  制  器</a:t>
            </a:r>
          </a:p>
        </p:txBody>
      </p:sp>
    </p:spTree>
    <p:extLst>
      <p:ext uri="{BB962C8B-B14F-4D97-AF65-F5344CB8AC3E}">
        <p14:creationId xmlns:p14="http://schemas.microsoft.com/office/powerpoint/2010/main" val="6138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43335D-1AA3-4353-9DBB-7D7375298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5" y="0"/>
            <a:ext cx="10971475" cy="68571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893F41E-5507-49E0-A2F4-7DB9AFFB0DB3}"/>
              </a:ext>
            </a:extLst>
          </p:cNvPr>
          <p:cNvSpPr txBox="1"/>
          <p:nvPr/>
        </p:nvSpPr>
        <p:spPr>
          <a:xfrm>
            <a:off x="2842242" y="144121"/>
            <a:ext cx="65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肥  料  桶  注  水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ACAA67-FE5E-4B52-B670-2468F29FA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39" y="1268448"/>
            <a:ext cx="1307556" cy="756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48D981D-9E35-4AAD-86E8-D28BABE9153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75" y="5653045"/>
            <a:ext cx="2491410" cy="103028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51C0A76-AD31-458A-B6E0-3644015AFCEE}"/>
              </a:ext>
            </a:extLst>
          </p:cNvPr>
          <p:cNvSpPr txBox="1"/>
          <p:nvPr/>
        </p:nvSpPr>
        <p:spPr>
          <a:xfrm>
            <a:off x="807460" y="1163926"/>
            <a:ext cx="204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注        水</a:t>
            </a:r>
            <a:r>
              <a:rPr lang="en-US" altLang="zh-CN" sz="4000" dirty="0">
                <a:solidFill>
                  <a:schemeClr val="bg1"/>
                </a:solidFill>
              </a:rPr>
              <a:t>: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A52E96D-1897-4B23-9124-8A98F5928DC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52425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927A3C-A2D3-4D10-901F-84FC59E6D892}"/>
              </a:ext>
            </a:extLst>
          </p:cNvPr>
          <p:cNvSpPr txBox="1"/>
          <p:nvPr/>
        </p:nvSpPr>
        <p:spPr>
          <a:xfrm>
            <a:off x="975360" y="2875886"/>
            <a:ext cx="18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当前液位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1E472A-C106-4D01-BD7F-B943860A6549}"/>
              </a:ext>
            </a:extLst>
          </p:cNvPr>
          <p:cNvSpPr txBox="1"/>
          <p:nvPr/>
        </p:nvSpPr>
        <p:spPr>
          <a:xfrm>
            <a:off x="807460" y="4587846"/>
            <a:ext cx="204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目标液位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2BC6298-4967-41CD-A459-40FABFB70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19" y="1268448"/>
            <a:ext cx="1307556" cy="756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15440B-EC88-4C25-94CC-630D81721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99" y="1245030"/>
            <a:ext cx="1307556" cy="756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88E5083-911C-4CC7-814D-BBF662C7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04" y="1245030"/>
            <a:ext cx="1307556" cy="756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D97BB9E-0A69-46A9-9F99-D8B3C909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39" y="1245030"/>
            <a:ext cx="1307556" cy="756000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367E4EF-0CC3-4D6F-93AA-FE34C433141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508505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1EE8746-6904-420F-9F08-4E05F8E9A10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6164585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40B997A-7D92-4C8D-B695-BD7BCF3FF16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796590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104BD88-710A-49E4-8D20-CB91A8F75D1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9416525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CC23847-4EE4-4DBB-8B8C-C85A51D4100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52425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584E9C4-4250-462E-BD40-8BC6368167E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508505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A8935B-3527-44F4-874F-94872D1C29A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6164585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5A5C6C1-46EF-44B3-AE88-9D3218E04E2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796590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AE6EA13-9C33-4B8C-8E94-43262EB56E0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9416525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04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E0A8EF-5907-466D-9F9E-E272D35DB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5" y="0"/>
            <a:ext cx="10971475" cy="68571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1CA487-EB90-4FA5-BE91-66ABC43892B9}"/>
              </a:ext>
            </a:extLst>
          </p:cNvPr>
          <p:cNvSpPr txBox="1"/>
          <p:nvPr/>
        </p:nvSpPr>
        <p:spPr>
          <a:xfrm>
            <a:off x="2842242" y="144121"/>
            <a:ext cx="65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肥  料  桶  搅  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DD28E5-3A79-40EC-B996-01196058299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75" y="5653045"/>
            <a:ext cx="2491410" cy="10302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08E0E3-4D1C-4CC3-821D-932981C913D9}"/>
              </a:ext>
            </a:extLst>
          </p:cNvPr>
          <p:cNvSpPr txBox="1"/>
          <p:nvPr/>
        </p:nvSpPr>
        <p:spPr>
          <a:xfrm>
            <a:off x="807460" y="1163926"/>
            <a:ext cx="204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搅        拌</a:t>
            </a:r>
            <a:r>
              <a:rPr lang="en-US" altLang="zh-CN" sz="4000" dirty="0">
                <a:solidFill>
                  <a:schemeClr val="bg1"/>
                </a:solidFill>
              </a:rPr>
              <a:t>: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BA49AF-59BD-4DC1-9954-0B360004CA4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52425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929D82-B37F-49AB-91DF-AB90F39F8B0E}"/>
              </a:ext>
            </a:extLst>
          </p:cNvPr>
          <p:cNvSpPr txBox="1"/>
          <p:nvPr/>
        </p:nvSpPr>
        <p:spPr>
          <a:xfrm>
            <a:off x="975360" y="2875886"/>
            <a:ext cx="18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倒  计 时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E2D586-BDEE-49BF-AC25-FD2885362907}"/>
              </a:ext>
            </a:extLst>
          </p:cNvPr>
          <p:cNvSpPr txBox="1"/>
          <p:nvPr/>
        </p:nvSpPr>
        <p:spPr>
          <a:xfrm>
            <a:off x="807460" y="4587846"/>
            <a:ext cx="204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目标时间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800D8-FBD7-4312-AF27-06847672C5C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508505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75E9C0-72DF-427F-8C92-C1A635137AD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6164585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E4D7E7-B357-4DB4-ADA3-0DAEAD62FF4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796590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8A4D938-25EE-4859-A13E-9AFF0DF9388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9416525" y="2900881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1F2B4D4-65A5-43D2-9064-566B6FC0C8B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52425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85EA91D-A2B9-4EE2-9163-D5E167D2273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508505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36408BD-16C0-46C7-96AE-1401147553AD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6164585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0BF674E-5D7C-4567-B4D4-D08F53566E4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796590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5122175-CF7A-4E44-8377-10E1E9681E6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9416525" y="4575075"/>
            <a:ext cx="1229007" cy="64246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92DCA9E-E005-4D47-8CEB-85ED07CB2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39" y="1268448"/>
            <a:ext cx="1307556" cy="756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0D19755-EC5D-44D6-982D-FD94E081E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19" y="1268448"/>
            <a:ext cx="1307556" cy="756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C3A66D2-EC7F-482E-A277-57B403B71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99" y="1245030"/>
            <a:ext cx="1307556" cy="756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4FFE302-5DE6-40AF-8B91-FC1C19C89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04" y="1245030"/>
            <a:ext cx="1307556" cy="756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E4011EF-2D7E-4D39-8763-9A6D83A31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39" y="1245030"/>
            <a:ext cx="1307556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F793FB-9D30-401F-96D6-28E70FDC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5" y="0"/>
            <a:ext cx="10971475" cy="68571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B54102-AD96-410B-B4A4-0D23092FD7CC}"/>
              </a:ext>
            </a:extLst>
          </p:cNvPr>
          <p:cNvSpPr txBox="1"/>
          <p:nvPr/>
        </p:nvSpPr>
        <p:spPr>
          <a:xfrm>
            <a:off x="2842242" y="194921"/>
            <a:ext cx="65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一  键  注  水  搅  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A91516-9811-4043-9068-0F164D7AD09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75" y="5653045"/>
            <a:ext cx="2491410" cy="10302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845969-886A-4E43-A563-2C4100BA63F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19" y="1453045"/>
            <a:ext cx="2848621" cy="115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A5099E-6785-4942-A968-66B0EDCDE25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00" y="1453045"/>
            <a:ext cx="2847600" cy="115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BAF2DB4-E8B2-4351-8A70-D3C25D35842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19" y="2977045"/>
            <a:ext cx="2848621" cy="115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FADC95-3023-4793-BF3C-0D1843A3932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00" y="2977045"/>
            <a:ext cx="2847600" cy="1152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CF45970-9798-4AF3-A0C4-FBFA7AB7F60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00" y="4501045"/>
            <a:ext cx="28476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3F1CA1-16CD-45BB-B809-39525333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2" y="11721"/>
            <a:ext cx="10971475" cy="6857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C8DCED-F655-47A7-A6E5-458B9E83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7" y="230364"/>
            <a:ext cx="2678308" cy="83005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B9DE1B-63BD-43F6-9F2C-10D2D0186243}"/>
              </a:ext>
            </a:extLst>
          </p:cNvPr>
          <p:cNvSpPr txBox="1"/>
          <p:nvPr/>
        </p:nvSpPr>
        <p:spPr>
          <a:xfrm>
            <a:off x="2836240" y="1054915"/>
            <a:ext cx="651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配  肥  控  制  主  机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C10BD13-F571-4C6A-82B2-88FE7ED0DF2D}"/>
              </a:ext>
            </a:extLst>
          </p:cNvPr>
          <p:cNvGrpSpPr/>
          <p:nvPr/>
        </p:nvGrpSpPr>
        <p:grpSpPr>
          <a:xfrm>
            <a:off x="2909096" y="2640902"/>
            <a:ext cx="6373806" cy="3565334"/>
            <a:chOff x="2595828" y="1485694"/>
            <a:chExt cx="6373806" cy="356533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3417BA7-8316-434D-BF72-0C56CE07BF1E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828" y="1485694"/>
              <a:ext cx="2491410" cy="103028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A6B2FEF-047B-456C-BE3D-1C1F9443692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828" y="2753220"/>
              <a:ext cx="2491410" cy="103028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509F994-3649-4283-A0AD-958B6DAEB66E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828" y="4020746"/>
              <a:ext cx="2491410" cy="103028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4F73C7B-061B-482D-94EE-8C9F8276105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224" y="1485694"/>
              <a:ext cx="2491410" cy="103028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0170C6F-32F2-46AD-8542-0A5C1B3FB0A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224" y="2753220"/>
              <a:ext cx="2491410" cy="103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7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DBE08C-56E9-419F-9BCE-9DF90D0A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5" y="0"/>
            <a:ext cx="10971475" cy="6857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6C137D-910C-46BD-9D8B-A863C1B90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7" y="230364"/>
            <a:ext cx="2678308" cy="8300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A258BE-CCC5-43FA-BA65-1781C339BD8F}"/>
              </a:ext>
            </a:extLst>
          </p:cNvPr>
          <p:cNvSpPr txBox="1"/>
          <p:nvPr/>
        </p:nvSpPr>
        <p:spPr>
          <a:xfrm>
            <a:off x="2824480" y="1425293"/>
            <a:ext cx="6952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公司名称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  <a:r>
              <a:rPr lang="zh-CN" altLang="en-US" sz="3200" dirty="0">
                <a:solidFill>
                  <a:schemeClr val="bg1"/>
                </a:solidFill>
              </a:rPr>
              <a:t>潍坊明基网络科技有限公司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CC13F3-70ED-4839-B918-F865FBB0A6DE}"/>
              </a:ext>
            </a:extLst>
          </p:cNvPr>
          <p:cNvSpPr txBox="1"/>
          <p:nvPr/>
        </p:nvSpPr>
        <p:spPr>
          <a:xfrm>
            <a:off x="2824480" y="3707053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电话</a:t>
            </a:r>
            <a:r>
              <a:rPr lang="en-US" altLang="zh-CN" sz="3200" dirty="0">
                <a:solidFill>
                  <a:schemeClr val="bg1"/>
                </a:solidFill>
              </a:rPr>
              <a:t>: 0536-8799137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A98D82-0B7A-4DB7-870A-DDEDBEB16A9D}"/>
              </a:ext>
            </a:extLst>
          </p:cNvPr>
          <p:cNvSpPr txBox="1"/>
          <p:nvPr/>
        </p:nvSpPr>
        <p:spPr>
          <a:xfrm>
            <a:off x="2824480" y="4847932"/>
            <a:ext cx="493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邮箱</a:t>
            </a:r>
            <a:r>
              <a:rPr lang="en-US" altLang="zh-CN" sz="3200" dirty="0">
                <a:solidFill>
                  <a:schemeClr val="bg1"/>
                </a:solidFill>
              </a:rPr>
              <a:t>: mingjitech@163.com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EFDC51-70FF-4D91-8A47-182636EDCA43}"/>
              </a:ext>
            </a:extLst>
          </p:cNvPr>
          <p:cNvSpPr txBox="1"/>
          <p:nvPr/>
        </p:nvSpPr>
        <p:spPr>
          <a:xfrm>
            <a:off x="2824480" y="2566173"/>
            <a:ext cx="769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主页</a:t>
            </a:r>
            <a:r>
              <a:rPr lang="en-US" altLang="zh-CN" sz="3200" dirty="0">
                <a:solidFill>
                  <a:schemeClr val="bg1"/>
                </a:solidFill>
              </a:rPr>
              <a:t>: www.mingjitech.com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4E4CD1-1338-4E3A-A754-461E973916E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75" y="5653045"/>
            <a:ext cx="2491410" cy="10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43CD4E-EC3D-4D2E-8504-AAFDB577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2" y="0"/>
            <a:ext cx="10971475" cy="68571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345E1E-91EB-4A98-8E78-8E3896E2B847}"/>
              </a:ext>
            </a:extLst>
          </p:cNvPr>
          <p:cNvSpPr txBox="1"/>
          <p:nvPr/>
        </p:nvSpPr>
        <p:spPr>
          <a:xfrm>
            <a:off x="2835691" y="175992"/>
            <a:ext cx="65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参    数    设    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476864-A4CF-498A-A489-32414018C79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75" y="5698998"/>
            <a:ext cx="2491410" cy="1030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02184C-5294-460A-A70B-FDEF47573DD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71" y="5698998"/>
            <a:ext cx="2491410" cy="10302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124B29-9C92-4437-AFCE-A14444B85E60}"/>
              </a:ext>
            </a:extLst>
          </p:cNvPr>
          <p:cNvSpPr txBox="1"/>
          <p:nvPr/>
        </p:nvSpPr>
        <p:spPr>
          <a:xfrm>
            <a:off x="2374211" y="1759775"/>
            <a:ext cx="154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号桶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A132B2-9851-4EF4-9374-5F18BD4BB234}"/>
              </a:ext>
            </a:extLst>
          </p:cNvPr>
          <p:cNvSpPr txBox="1"/>
          <p:nvPr/>
        </p:nvSpPr>
        <p:spPr>
          <a:xfrm>
            <a:off x="2374211" y="2549112"/>
            <a:ext cx="154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号桶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AF821-5649-4400-BF7E-677D4559D5CD}"/>
              </a:ext>
            </a:extLst>
          </p:cNvPr>
          <p:cNvSpPr txBox="1"/>
          <p:nvPr/>
        </p:nvSpPr>
        <p:spPr>
          <a:xfrm>
            <a:off x="2374211" y="3338449"/>
            <a:ext cx="154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号桶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5ABEC0-244C-441A-9F19-9E86AE263AF2}"/>
              </a:ext>
            </a:extLst>
          </p:cNvPr>
          <p:cNvSpPr txBox="1"/>
          <p:nvPr/>
        </p:nvSpPr>
        <p:spPr>
          <a:xfrm>
            <a:off x="2374211" y="4127787"/>
            <a:ext cx="154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en-US" sz="2800" dirty="0">
                <a:solidFill>
                  <a:schemeClr val="bg1"/>
                </a:solidFill>
              </a:rPr>
              <a:t>号桶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474DD-0E69-4065-BEF2-06CDA94A9D89}"/>
              </a:ext>
            </a:extLst>
          </p:cNvPr>
          <p:cNvSpPr txBox="1"/>
          <p:nvPr/>
        </p:nvSpPr>
        <p:spPr>
          <a:xfrm>
            <a:off x="2374211" y="4901704"/>
            <a:ext cx="154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5</a:t>
            </a:r>
            <a:r>
              <a:rPr lang="zh-CN" altLang="en-US" sz="2800" dirty="0">
                <a:solidFill>
                  <a:schemeClr val="bg1"/>
                </a:solidFill>
              </a:rPr>
              <a:t>号桶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875EEE-1EA6-4466-8424-7D47B2E7E294}"/>
              </a:ext>
            </a:extLst>
          </p:cNvPr>
          <p:cNvSpPr txBox="1"/>
          <p:nvPr/>
        </p:nvSpPr>
        <p:spPr>
          <a:xfrm>
            <a:off x="4142051" y="1121076"/>
            <a:ext cx="184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注水设置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D85D9C-55BB-45F2-BAFD-AC5D611BEAF4}"/>
              </a:ext>
            </a:extLst>
          </p:cNvPr>
          <p:cNvSpPr txBox="1"/>
          <p:nvPr/>
        </p:nvSpPr>
        <p:spPr>
          <a:xfrm>
            <a:off x="7284161" y="1121076"/>
            <a:ext cx="184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搅拌设置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05E9AA9-43E9-436B-9371-04DECE5CF4D4}"/>
              </a:ext>
            </a:extLst>
          </p:cNvPr>
          <p:cNvSpPr/>
          <p:nvPr/>
        </p:nvSpPr>
        <p:spPr>
          <a:xfrm>
            <a:off x="4374302" y="1770869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DC8B4DD-693F-4A52-8942-D4C5E417B45C}"/>
              </a:ext>
            </a:extLst>
          </p:cNvPr>
          <p:cNvSpPr/>
          <p:nvPr/>
        </p:nvSpPr>
        <p:spPr>
          <a:xfrm>
            <a:off x="7519459" y="1770869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D39EBBD-0BE2-4BA5-B6EE-27F4D73E52B2}"/>
              </a:ext>
            </a:extLst>
          </p:cNvPr>
          <p:cNvSpPr/>
          <p:nvPr/>
        </p:nvSpPr>
        <p:spPr>
          <a:xfrm>
            <a:off x="4374302" y="2553578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93A02A5-07B8-4CD7-A7B5-D84D42EA4F89}"/>
              </a:ext>
            </a:extLst>
          </p:cNvPr>
          <p:cNvSpPr/>
          <p:nvPr/>
        </p:nvSpPr>
        <p:spPr>
          <a:xfrm>
            <a:off x="7519459" y="2553578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08F46DE-4839-49B1-B1B3-DEB89110BFFA}"/>
              </a:ext>
            </a:extLst>
          </p:cNvPr>
          <p:cNvSpPr/>
          <p:nvPr/>
        </p:nvSpPr>
        <p:spPr>
          <a:xfrm>
            <a:off x="4374302" y="3336287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9EE81E7-236D-4231-BF73-FC783E9264F5}"/>
              </a:ext>
            </a:extLst>
          </p:cNvPr>
          <p:cNvSpPr/>
          <p:nvPr/>
        </p:nvSpPr>
        <p:spPr>
          <a:xfrm>
            <a:off x="7519459" y="3336287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F7C3AFB-80F4-42C0-A713-A9515D203697}"/>
              </a:ext>
            </a:extLst>
          </p:cNvPr>
          <p:cNvSpPr/>
          <p:nvPr/>
        </p:nvSpPr>
        <p:spPr>
          <a:xfrm>
            <a:off x="4374302" y="4118996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3E1F485-95A5-4EB3-AB6B-EAC0150B679E}"/>
              </a:ext>
            </a:extLst>
          </p:cNvPr>
          <p:cNvSpPr/>
          <p:nvPr/>
        </p:nvSpPr>
        <p:spPr>
          <a:xfrm>
            <a:off x="7519459" y="4118996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2390FDE-2ECE-4548-8049-B614CFD38279}"/>
              </a:ext>
            </a:extLst>
          </p:cNvPr>
          <p:cNvSpPr/>
          <p:nvPr/>
        </p:nvSpPr>
        <p:spPr>
          <a:xfrm>
            <a:off x="4374302" y="4901704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63B7901-C16E-42E5-8669-26724095E3E6}"/>
              </a:ext>
            </a:extLst>
          </p:cNvPr>
          <p:cNvSpPr/>
          <p:nvPr/>
        </p:nvSpPr>
        <p:spPr>
          <a:xfrm>
            <a:off x="7519459" y="4901704"/>
            <a:ext cx="1371600" cy="54171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E83BD9-716A-4098-97E3-D71610AC9F1B}"/>
              </a:ext>
            </a:extLst>
          </p:cNvPr>
          <p:cNvSpPr txBox="1"/>
          <p:nvPr/>
        </p:nvSpPr>
        <p:spPr>
          <a:xfrm>
            <a:off x="5685822" y="1759775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厘米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815935-99F5-4A06-8580-A877D2AEA1F9}"/>
              </a:ext>
            </a:extLst>
          </p:cNvPr>
          <p:cNvSpPr txBox="1"/>
          <p:nvPr/>
        </p:nvSpPr>
        <p:spPr>
          <a:xfrm>
            <a:off x="5685822" y="2549112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厘米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D19F8A-D52E-45C8-A142-C7549E8DEDEE}"/>
              </a:ext>
            </a:extLst>
          </p:cNvPr>
          <p:cNvSpPr txBox="1"/>
          <p:nvPr/>
        </p:nvSpPr>
        <p:spPr>
          <a:xfrm>
            <a:off x="5685822" y="3338449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厘米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9C6350C-D93D-48B3-8FB4-CAE8F9A73B38}"/>
              </a:ext>
            </a:extLst>
          </p:cNvPr>
          <p:cNvSpPr txBox="1"/>
          <p:nvPr/>
        </p:nvSpPr>
        <p:spPr>
          <a:xfrm>
            <a:off x="5685822" y="4127787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厘米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FE6EE9-4B5D-443F-B33C-9DC775C03A64}"/>
              </a:ext>
            </a:extLst>
          </p:cNvPr>
          <p:cNvSpPr txBox="1"/>
          <p:nvPr/>
        </p:nvSpPr>
        <p:spPr>
          <a:xfrm>
            <a:off x="5685822" y="4901704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厘米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2625D8E-2CBB-422C-96B8-FA29F6811E7C}"/>
              </a:ext>
            </a:extLst>
          </p:cNvPr>
          <p:cNvSpPr txBox="1"/>
          <p:nvPr/>
        </p:nvSpPr>
        <p:spPr>
          <a:xfrm>
            <a:off x="8853090" y="1759775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分钟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4F5E9DC-DE16-48D1-A4F9-781CF8EA3359}"/>
              </a:ext>
            </a:extLst>
          </p:cNvPr>
          <p:cNvSpPr txBox="1"/>
          <p:nvPr/>
        </p:nvSpPr>
        <p:spPr>
          <a:xfrm>
            <a:off x="8853090" y="2549112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分钟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A1CD42-A24B-437B-946F-BFF71B774C9B}"/>
              </a:ext>
            </a:extLst>
          </p:cNvPr>
          <p:cNvSpPr txBox="1"/>
          <p:nvPr/>
        </p:nvSpPr>
        <p:spPr>
          <a:xfrm>
            <a:off x="8853090" y="3338449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分钟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1D12259-8372-4162-9AD4-B35CA070F55D}"/>
              </a:ext>
            </a:extLst>
          </p:cNvPr>
          <p:cNvSpPr txBox="1"/>
          <p:nvPr/>
        </p:nvSpPr>
        <p:spPr>
          <a:xfrm>
            <a:off x="8853090" y="4127787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分钟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6C90E0-DCD0-4A07-99EF-62EF9CFCD16A}"/>
              </a:ext>
            </a:extLst>
          </p:cNvPr>
          <p:cNvSpPr txBox="1"/>
          <p:nvPr/>
        </p:nvSpPr>
        <p:spPr>
          <a:xfrm>
            <a:off x="8853090" y="4901704"/>
            <a:ext cx="96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88459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381AF1-BBF2-4CED-B03C-AC203F9F5998}"/>
              </a:ext>
            </a:extLst>
          </p:cNvPr>
          <p:cNvGrpSpPr/>
          <p:nvPr/>
        </p:nvGrpSpPr>
        <p:grpSpPr>
          <a:xfrm>
            <a:off x="2326636" y="2270145"/>
            <a:ext cx="7975600" cy="3159760"/>
            <a:chOff x="2326636" y="2270145"/>
            <a:chExt cx="7975600" cy="315976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B5CF858-899E-499D-BB02-D96A2E796649}"/>
                </a:ext>
              </a:extLst>
            </p:cNvPr>
            <p:cNvSpPr/>
            <p:nvPr/>
          </p:nvSpPr>
          <p:spPr>
            <a:xfrm>
              <a:off x="2326636" y="2270145"/>
              <a:ext cx="7975600" cy="31597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BB289D-1CF8-4E56-BEFD-3C9EF64BA764}"/>
                </a:ext>
              </a:extLst>
            </p:cNvPr>
            <p:cNvSpPr/>
            <p:nvPr/>
          </p:nvSpPr>
          <p:spPr>
            <a:xfrm>
              <a:off x="4837112" y="2926695"/>
              <a:ext cx="295465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保存</a:t>
              </a:r>
              <a:r>
                <a:rPr lang="zh-CN" altLang="en-US" sz="5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失败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A9B7E02-8EA8-45A6-88EF-7DB76BCF31DD}"/>
                </a:ext>
              </a:extLst>
            </p:cNvPr>
            <p:cNvSpPr/>
            <p:nvPr/>
          </p:nvSpPr>
          <p:spPr>
            <a:xfrm>
              <a:off x="5161280" y="4089707"/>
              <a:ext cx="2265680" cy="9233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0AECB0-14D7-49A1-AC0E-FB6DD0B33154}"/>
                </a:ext>
              </a:extLst>
            </p:cNvPr>
            <p:cNvSpPr/>
            <p:nvPr/>
          </p:nvSpPr>
          <p:spPr>
            <a:xfrm>
              <a:off x="5509290" y="4089707"/>
              <a:ext cx="156966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返回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35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218</Words>
  <Application>Microsoft Office PowerPoint</Application>
  <PresentationFormat>宽屏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baozhong</dc:creator>
  <cp:lastModifiedBy>zhang baozhong</cp:lastModifiedBy>
  <cp:revision>92</cp:revision>
  <dcterms:created xsi:type="dcterms:W3CDTF">2018-09-18T01:59:00Z</dcterms:created>
  <dcterms:modified xsi:type="dcterms:W3CDTF">2018-10-09T07:15:45Z</dcterms:modified>
</cp:coreProperties>
</file>