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3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7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06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74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12/6/2022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22242-5637-946A-8BCF-E7F41A8E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Python Project S7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3322C-BCC3-5FB9-9569-58F79AEF2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Spam </a:t>
            </a:r>
            <a:r>
              <a:rPr lang="fr-FR" dirty="0" err="1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7F5E6-D64F-BA1D-9D8A-C3D5E68D0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040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0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1841A4-7885-47BE-9A2A-B2602CA1A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C415F7-4AB8-F657-894B-3EC1930C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6" y="2147046"/>
            <a:ext cx="4648031" cy="257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030DF-DF03-4736-6805-D718A8FF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70" y="2127030"/>
            <a:ext cx="4649893" cy="26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C2CBB-FFF2-EB99-3FD5-8EF5F248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906" y="1131510"/>
            <a:ext cx="7236188" cy="45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CB29-53AE-173A-D126-2A434C13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4A74-513E-A5AC-50B0-8B709BE0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48 </a:t>
            </a:r>
            <a:r>
              <a:rPr lang="fr-FR" dirty="0" err="1"/>
              <a:t>continuous</a:t>
            </a:r>
            <a:r>
              <a:rPr lang="fr-FR" dirty="0"/>
              <a:t> real </a:t>
            </a:r>
            <a:r>
              <a:rPr lang="fr-FR" dirty="0" err="1"/>
              <a:t>attributes</a:t>
            </a:r>
            <a:r>
              <a:rPr lang="fr-FR" dirty="0"/>
              <a:t> of </a:t>
            </a:r>
            <a:r>
              <a:rPr lang="fr-FR" dirty="0" err="1"/>
              <a:t>word</a:t>
            </a:r>
            <a:r>
              <a:rPr lang="fr-FR" dirty="0"/>
              <a:t> % in email</a:t>
            </a:r>
          </a:p>
          <a:p>
            <a:r>
              <a:rPr lang="en-US" dirty="0"/>
              <a:t>9 other data that relate to the overall </a:t>
            </a:r>
            <a:r>
              <a:rPr lang="en-US" u="sng" dirty="0"/>
              <a:t>number</a:t>
            </a:r>
            <a:r>
              <a:rPr lang="en-US" dirty="0"/>
              <a:t> of words in mail</a:t>
            </a:r>
          </a:p>
          <a:p>
            <a:r>
              <a:rPr lang="en-US" dirty="0"/>
              <a:t>1 nominal value {spam, not spam}</a:t>
            </a:r>
          </a:p>
        </p:txBody>
      </p:sp>
    </p:spTree>
    <p:extLst>
      <p:ext uri="{BB962C8B-B14F-4D97-AF65-F5344CB8AC3E}">
        <p14:creationId xmlns:p14="http://schemas.microsoft.com/office/powerpoint/2010/main" val="406530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07CEC-A879-7A9D-E852-B93AC353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39" y="1598772"/>
            <a:ext cx="9893122" cy="36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07CEC-A879-7A9D-E852-B93AC353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39" y="1598772"/>
            <a:ext cx="9893122" cy="36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7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CB29-53AE-173A-D126-2A434C13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4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68884-FF8A-8EF2-EF86-3EB39EDD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966" y="1131510"/>
            <a:ext cx="6086067" cy="45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6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9F8DB-B6DF-836D-DFEB-39413155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53" y="1131510"/>
            <a:ext cx="6449094" cy="45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84ECE-7EA1-D1E0-A22A-0FB5FF62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95" y="1131510"/>
            <a:ext cx="6273009" cy="45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3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CB29-53AE-173A-D126-2A434C13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Modeling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2237A-5C7C-510A-403E-6DE2AF8E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21" y="136907"/>
            <a:ext cx="8192557" cy="39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724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8311B"/>
      </a:dk2>
      <a:lt2>
        <a:srgbClr val="F1F0F3"/>
      </a:lt2>
      <a:accent1>
        <a:srgbClr val="85AE44"/>
      </a:accent1>
      <a:accent2>
        <a:srgbClr val="A8A538"/>
      </a:accent2>
      <a:accent3>
        <a:srgbClr val="C38F4D"/>
      </a:accent3>
      <a:accent4>
        <a:srgbClr val="B14B3B"/>
      </a:accent4>
      <a:accent5>
        <a:srgbClr val="C34D6D"/>
      </a:accent5>
      <a:accent6>
        <a:srgbClr val="B13B8D"/>
      </a:accent6>
      <a:hlink>
        <a:srgbClr val="C5515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467F14ED9A04881DC6C59C7B8AEB9" ma:contentTypeVersion="13" ma:contentTypeDescription="Crée un document." ma:contentTypeScope="" ma:versionID="ec28022bed5ddfa66e526034dfa1af6d">
  <xsd:schema xmlns:xsd="http://www.w3.org/2001/XMLSchema" xmlns:xs="http://www.w3.org/2001/XMLSchema" xmlns:p="http://schemas.microsoft.com/office/2006/metadata/properties" xmlns:ns3="2189915b-5226-4395-8e73-3dc34ee6117d" xmlns:ns4="db2c67b8-cc61-4769-9542-c8d9180894bd" targetNamespace="http://schemas.microsoft.com/office/2006/metadata/properties" ma:root="true" ma:fieldsID="1beb8a1d8141173445fcd349c7c30916" ns3:_="" ns4:_="">
    <xsd:import namespace="2189915b-5226-4395-8e73-3dc34ee6117d"/>
    <xsd:import namespace="db2c67b8-cc61-4769-9542-c8d9180894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915b-5226-4395-8e73-3dc34ee611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c67b8-cc61-4769-9542-c8d9180894b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2118C5-5491-4165-A3E9-3BF1EAC86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9915b-5226-4395-8e73-3dc34ee6117d"/>
    <ds:schemaRef ds:uri="db2c67b8-cc61-4769-9542-c8d9180894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AFE14C-F822-4284-B313-9218B9422B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8BB9D6-4618-4C7F-903A-DF29CFF083EE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db2c67b8-cc61-4769-9542-c8d9180894bd"/>
    <ds:schemaRef ds:uri="http://schemas.microsoft.com/office/infopath/2007/PartnerControls"/>
    <ds:schemaRef ds:uri="2189915b-5226-4395-8e73-3dc34ee6117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Demi Cond</vt:lpstr>
      <vt:lpstr>Franklin Gothic Medium</vt:lpstr>
      <vt:lpstr>Wingdings</vt:lpstr>
      <vt:lpstr>JuxtaposeVTI</vt:lpstr>
      <vt:lpstr>Python Project S7</vt:lpstr>
      <vt:lpstr>The dataset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Modeling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S7</dc:title>
  <dc:creator>LESNÉ Baptiste</dc:creator>
  <cp:lastModifiedBy>LESNÉ Baptiste</cp:lastModifiedBy>
  <cp:revision>1</cp:revision>
  <dcterms:created xsi:type="dcterms:W3CDTF">2022-12-06T07:28:28Z</dcterms:created>
  <dcterms:modified xsi:type="dcterms:W3CDTF">2022-12-06T07:58:40Z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0x010100CCB467F14ED9A04881DC6C59C7B8AEB9</vt:lpwstr>
  </property>
</Properties>
</file>