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591550" cy="36179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272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44" y="592098"/>
            <a:ext cx="6443663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944" y="1900242"/>
            <a:ext cx="6443663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2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8328" y="192620"/>
            <a:ext cx="1852553" cy="30660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669" y="192620"/>
            <a:ext cx="5450265" cy="30660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7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94" y="901966"/>
            <a:ext cx="7410212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194" y="2421155"/>
            <a:ext cx="7410212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669" y="963102"/>
            <a:ext cx="3651409" cy="22955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472" y="963102"/>
            <a:ext cx="3651409" cy="22955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192621"/>
            <a:ext cx="7410212" cy="69929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788" y="886891"/>
            <a:ext cx="363462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88" y="1321543"/>
            <a:ext cx="3634628" cy="194379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9472" y="886891"/>
            <a:ext cx="365252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9472" y="1321543"/>
            <a:ext cx="3652528" cy="194379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0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47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5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9" y="241194"/>
            <a:ext cx="2770998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528" y="520913"/>
            <a:ext cx="4349472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9" y="1085374"/>
            <a:ext cx="2770998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9" y="241194"/>
            <a:ext cx="2770998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528" y="520913"/>
            <a:ext cx="4349472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9" y="1085374"/>
            <a:ext cx="2770998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1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669" y="192621"/>
            <a:ext cx="7410212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669" y="963102"/>
            <a:ext cx="7410212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669" y="3353270"/>
            <a:ext cx="193309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A5A06-1564-482D-ADCD-9C6D2C592C00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951" y="3353270"/>
            <a:ext cx="289964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7782" y="3353270"/>
            <a:ext cx="193309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2D90-7421-4045-86FA-E0C3673D29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2244" y="705147"/>
            <a:ext cx="2110826" cy="19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" name="Forme libre 4"/>
          <p:cNvSpPr/>
          <p:nvPr/>
        </p:nvSpPr>
        <p:spPr>
          <a:xfrm>
            <a:off x="5993108" y="1017231"/>
            <a:ext cx="1394122" cy="1406705"/>
          </a:xfrm>
          <a:custGeom>
            <a:avLst/>
            <a:gdLst>
              <a:gd name="connsiteX0" fmla="*/ 9525 w 381000"/>
              <a:gd name="connsiteY0" fmla="*/ 280988 h 438150"/>
              <a:gd name="connsiteX1" fmla="*/ 0 w 381000"/>
              <a:gd name="connsiteY1" fmla="*/ 0 h 438150"/>
              <a:gd name="connsiteX2" fmla="*/ 338138 w 381000"/>
              <a:gd name="connsiteY2" fmla="*/ 66675 h 438150"/>
              <a:gd name="connsiteX3" fmla="*/ 381000 w 381000"/>
              <a:gd name="connsiteY3" fmla="*/ 323850 h 438150"/>
              <a:gd name="connsiteX4" fmla="*/ 271463 w 381000"/>
              <a:gd name="connsiteY4" fmla="*/ 390525 h 438150"/>
              <a:gd name="connsiteX5" fmla="*/ 119063 w 381000"/>
              <a:gd name="connsiteY5" fmla="*/ 438150 h 438150"/>
              <a:gd name="connsiteX6" fmla="*/ 9525 w 381000"/>
              <a:gd name="connsiteY6" fmla="*/ 28098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438150">
                <a:moveTo>
                  <a:pt x="9525" y="280988"/>
                </a:moveTo>
                <a:lnTo>
                  <a:pt x="0" y="0"/>
                </a:lnTo>
                <a:lnTo>
                  <a:pt x="338138" y="66675"/>
                </a:lnTo>
                <a:lnTo>
                  <a:pt x="381000" y="323850"/>
                </a:lnTo>
                <a:lnTo>
                  <a:pt x="271463" y="390525"/>
                </a:lnTo>
                <a:lnTo>
                  <a:pt x="119063" y="438150"/>
                </a:lnTo>
                <a:lnTo>
                  <a:pt x="9525" y="280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" name="ZoneTexte 5"/>
          <p:cNvSpPr txBox="1"/>
          <p:nvPr/>
        </p:nvSpPr>
        <p:spPr>
          <a:xfrm>
            <a:off x="5327386" y="2615678"/>
            <a:ext cx="2699393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8" dirty="0"/>
              <a:t>Cumulus Layer sampled with poisson</a:t>
            </a:r>
            <a:endParaRPr lang="fr-FR" sz="1308" dirty="0"/>
          </a:p>
        </p:txBody>
      </p:sp>
      <p:sp>
        <p:nvSpPr>
          <p:cNvPr id="7" name="Ellipse 6"/>
          <p:cNvSpPr/>
          <p:nvPr/>
        </p:nvSpPr>
        <p:spPr>
          <a:xfrm>
            <a:off x="6097865" y="115769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8" name="Ellipse 7"/>
          <p:cNvSpPr/>
          <p:nvPr/>
        </p:nvSpPr>
        <p:spPr>
          <a:xfrm>
            <a:off x="6257827" y="119304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9" name="Ellipse 8"/>
          <p:cNvSpPr/>
          <p:nvPr/>
        </p:nvSpPr>
        <p:spPr>
          <a:xfrm>
            <a:off x="6133215" y="134386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0" name="Ellipse 9"/>
          <p:cNvSpPr/>
          <p:nvPr/>
        </p:nvSpPr>
        <p:spPr>
          <a:xfrm>
            <a:off x="6203914" y="1494692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1" name="Ellipse 10"/>
          <p:cNvSpPr/>
          <p:nvPr/>
        </p:nvSpPr>
        <p:spPr>
          <a:xfrm>
            <a:off x="6328526" y="137921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2" name="Ellipse 11"/>
          <p:cNvSpPr/>
          <p:nvPr/>
        </p:nvSpPr>
        <p:spPr>
          <a:xfrm>
            <a:off x="6374385" y="1494692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3" name="Ellipse 12"/>
          <p:cNvSpPr/>
          <p:nvPr/>
        </p:nvSpPr>
        <p:spPr>
          <a:xfrm>
            <a:off x="6417788" y="1257455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4" name="Ellipse 13"/>
          <p:cNvSpPr/>
          <p:nvPr/>
        </p:nvSpPr>
        <p:spPr>
          <a:xfrm>
            <a:off x="6249903" y="1705852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5" name="Ellipse 14"/>
          <p:cNvSpPr/>
          <p:nvPr/>
        </p:nvSpPr>
        <p:spPr>
          <a:xfrm>
            <a:off x="6409865" y="174120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6" name="Ellipse 15"/>
          <p:cNvSpPr/>
          <p:nvPr/>
        </p:nvSpPr>
        <p:spPr>
          <a:xfrm>
            <a:off x="6285253" y="1892027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7" name="Ellipse 16"/>
          <p:cNvSpPr/>
          <p:nvPr/>
        </p:nvSpPr>
        <p:spPr>
          <a:xfrm>
            <a:off x="6355952" y="1650363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8" name="Ellipse 17"/>
          <p:cNvSpPr/>
          <p:nvPr/>
        </p:nvSpPr>
        <p:spPr>
          <a:xfrm>
            <a:off x="6480564" y="192737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9" name="Ellipse 18"/>
          <p:cNvSpPr/>
          <p:nvPr/>
        </p:nvSpPr>
        <p:spPr>
          <a:xfrm>
            <a:off x="6526423" y="1650363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0" name="Ellipse 19"/>
          <p:cNvSpPr/>
          <p:nvPr/>
        </p:nvSpPr>
        <p:spPr>
          <a:xfrm>
            <a:off x="6569827" y="180561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1" name="Ellipse 20"/>
          <p:cNvSpPr/>
          <p:nvPr/>
        </p:nvSpPr>
        <p:spPr>
          <a:xfrm>
            <a:off x="6755436" y="1261697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2" name="Ellipse 21"/>
          <p:cNvSpPr/>
          <p:nvPr/>
        </p:nvSpPr>
        <p:spPr>
          <a:xfrm>
            <a:off x="6915398" y="1297047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3" name="Ellipse 22"/>
          <p:cNvSpPr/>
          <p:nvPr/>
        </p:nvSpPr>
        <p:spPr>
          <a:xfrm>
            <a:off x="6790786" y="1447872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4" name="Ellipse 23"/>
          <p:cNvSpPr/>
          <p:nvPr/>
        </p:nvSpPr>
        <p:spPr>
          <a:xfrm>
            <a:off x="6898531" y="1635153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5" name="Ellipse 24"/>
          <p:cNvSpPr/>
          <p:nvPr/>
        </p:nvSpPr>
        <p:spPr>
          <a:xfrm>
            <a:off x="6986097" y="1483222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6" name="Ellipse 25"/>
          <p:cNvSpPr/>
          <p:nvPr/>
        </p:nvSpPr>
        <p:spPr>
          <a:xfrm>
            <a:off x="7031955" y="1598698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7" name="Ellipse 26"/>
          <p:cNvSpPr/>
          <p:nvPr/>
        </p:nvSpPr>
        <p:spPr>
          <a:xfrm>
            <a:off x="7075359" y="136146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8" name="Ellipse 27"/>
          <p:cNvSpPr/>
          <p:nvPr/>
        </p:nvSpPr>
        <p:spPr>
          <a:xfrm>
            <a:off x="6544855" y="154036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9" name="Ellipse 28"/>
          <p:cNvSpPr/>
          <p:nvPr/>
        </p:nvSpPr>
        <p:spPr>
          <a:xfrm>
            <a:off x="6641734" y="1661153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0" name="Ellipse 29"/>
          <p:cNvSpPr/>
          <p:nvPr/>
        </p:nvSpPr>
        <p:spPr>
          <a:xfrm>
            <a:off x="6574096" y="137921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1" name="Ellipse 30"/>
          <p:cNvSpPr/>
          <p:nvPr/>
        </p:nvSpPr>
        <p:spPr>
          <a:xfrm>
            <a:off x="6773624" y="1578744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2" name="Ellipse 31"/>
          <p:cNvSpPr/>
          <p:nvPr/>
        </p:nvSpPr>
        <p:spPr>
          <a:xfrm>
            <a:off x="6790786" y="1796637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3" name="Ellipse 32"/>
          <p:cNvSpPr/>
          <p:nvPr/>
        </p:nvSpPr>
        <p:spPr>
          <a:xfrm>
            <a:off x="6086155" y="1796637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4" name="Ellipse 33"/>
          <p:cNvSpPr/>
          <p:nvPr/>
        </p:nvSpPr>
        <p:spPr>
          <a:xfrm>
            <a:off x="6700578" y="1960135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5" name="Ellipse 34"/>
          <p:cNvSpPr/>
          <p:nvPr/>
        </p:nvSpPr>
        <p:spPr>
          <a:xfrm>
            <a:off x="6596802" y="2123984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6" name="Ellipse 35"/>
          <p:cNvSpPr/>
          <p:nvPr/>
        </p:nvSpPr>
        <p:spPr>
          <a:xfrm>
            <a:off x="6185814" y="1995486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7" name="Ellipse 36"/>
          <p:cNvSpPr/>
          <p:nvPr/>
        </p:nvSpPr>
        <p:spPr>
          <a:xfrm>
            <a:off x="6379805" y="2123984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8" name="Ellipse 37"/>
          <p:cNvSpPr/>
          <p:nvPr/>
        </p:nvSpPr>
        <p:spPr>
          <a:xfrm>
            <a:off x="6496494" y="2033309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9" name="Ellipse 38"/>
          <p:cNvSpPr/>
          <p:nvPr/>
        </p:nvSpPr>
        <p:spPr>
          <a:xfrm>
            <a:off x="6883522" y="1937493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0" name="Ellipse 39"/>
          <p:cNvSpPr/>
          <p:nvPr/>
        </p:nvSpPr>
        <p:spPr>
          <a:xfrm>
            <a:off x="6838674" y="2102098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1" name="Ellipse 40"/>
          <p:cNvSpPr/>
          <p:nvPr/>
        </p:nvSpPr>
        <p:spPr>
          <a:xfrm>
            <a:off x="6950356" y="1757197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2" name="Ellipse 41"/>
          <p:cNvSpPr/>
          <p:nvPr/>
        </p:nvSpPr>
        <p:spPr>
          <a:xfrm>
            <a:off x="7067307" y="1876316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3" name="Ellipse 42"/>
          <p:cNvSpPr/>
          <p:nvPr/>
        </p:nvSpPr>
        <p:spPr>
          <a:xfrm>
            <a:off x="6730931" y="1718753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4" name="Ellipse 43"/>
          <p:cNvSpPr/>
          <p:nvPr/>
        </p:nvSpPr>
        <p:spPr>
          <a:xfrm>
            <a:off x="7215780" y="1959811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5" name="Ellipse 44"/>
          <p:cNvSpPr/>
          <p:nvPr/>
        </p:nvSpPr>
        <p:spPr>
          <a:xfrm>
            <a:off x="7155923" y="1734314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6" name="Ellipse 45"/>
          <p:cNvSpPr/>
          <p:nvPr/>
        </p:nvSpPr>
        <p:spPr>
          <a:xfrm>
            <a:off x="6078556" y="1589683"/>
            <a:ext cx="59857" cy="68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 b="7173"/>
          <a:stretch/>
        </p:blipFill>
        <p:spPr>
          <a:xfrm>
            <a:off x="684814" y="574151"/>
            <a:ext cx="4181427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4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Paris</dc:creator>
  <cp:lastModifiedBy>Axel Paris</cp:lastModifiedBy>
  <cp:revision>1</cp:revision>
  <dcterms:created xsi:type="dcterms:W3CDTF">2018-05-06T15:58:50Z</dcterms:created>
  <dcterms:modified xsi:type="dcterms:W3CDTF">2018-05-06T16:00:23Z</dcterms:modified>
</cp:coreProperties>
</file>