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511588" cy="36179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6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949" y="592098"/>
            <a:ext cx="12383691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949" y="1900242"/>
            <a:ext cx="12383691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18D8-C9AD-4E24-97EF-BDEC71501DA2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8AFC-4ED2-47D5-B900-77F48BAA014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08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18D8-C9AD-4E24-97EF-BDEC71501DA2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8AFC-4ED2-47D5-B900-77F48BAA014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73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6105" y="192620"/>
            <a:ext cx="3560311" cy="306601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171" y="192620"/>
            <a:ext cx="10474539" cy="306601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18D8-C9AD-4E24-97EF-BDEC71501DA2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8AFC-4ED2-47D5-B900-77F48BAA014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11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18D8-C9AD-4E24-97EF-BDEC71501DA2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8AFC-4ED2-47D5-B900-77F48BAA014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92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572" y="901966"/>
            <a:ext cx="14241245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572" y="2421155"/>
            <a:ext cx="14241245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18D8-C9AD-4E24-97EF-BDEC71501DA2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8AFC-4ED2-47D5-B900-77F48BAA014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12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172" y="963102"/>
            <a:ext cx="7017425" cy="229553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8991" y="963102"/>
            <a:ext cx="7017425" cy="229553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18D8-C9AD-4E24-97EF-BDEC71501DA2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8AFC-4ED2-47D5-B900-77F48BAA014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0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322" y="192621"/>
            <a:ext cx="14241245" cy="69929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323" y="886891"/>
            <a:ext cx="6985175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323" y="1321543"/>
            <a:ext cx="6985175" cy="194379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58991" y="886891"/>
            <a:ext cx="7019576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58991" y="1321543"/>
            <a:ext cx="7019576" cy="194379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18D8-C9AD-4E24-97EF-BDEC71501DA2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8AFC-4ED2-47D5-B900-77F48BAA014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29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18D8-C9AD-4E24-97EF-BDEC71501DA2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8AFC-4ED2-47D5-B900-77F48BAA014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79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18D8-C9AD-4E24-97EF-BDEC71501DA2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8AFC-4ED2-47D5-B900-77F48BAA014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36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323" y="241194"/>
            <a:ext cx="5325416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576" y="520913"/>
            <a:ext cx="8358991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323" y="1085374"/>
            <a:ext cx="5325416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18D8-C9AD-4E24-97EF-BDEC71501DA2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8AFC-4ED2-47D5-B900-77F48BAA014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0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323" y="241194"/>
            <a:ext cx="5325416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19576" y="520913"/>
            <a:ext cx="8358991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323" y="1085374"/>
            <a:ext cx="5325416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18D8-C9AD-4E24-97EF-BDEC71501DA2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8AFC-4ED2-47D5-B900-77F48BAA014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6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172" y="192621"/>
            <a:ext cx="14241245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172" y="963102"/>
            <a:ext cx="14241245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5172" y="3353270"/>
            <a:ext cx="3715107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118D8-C9AD-4E24-97EF-BDEC71501DA2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9464" y="3353270"/>
            <a:ext cx="5572661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1309" y="3353270"/>
            <a:ext cx="3715107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8AFC-4ED2-47D5-B900-77F48BAA014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>
            <a:off x="11216560" y="2270997"/>
            <a:ext cx="883356" cy="13469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 dirty="0"/>
          </a:p>
        </p:txBody>
      </p:sp>
      <p:sp>
        <p:nvSpPr>
          <p:cNvPr id="5" name="Nuage 4"/>
          <p:cNvSpPr/>
          <p:nvPr/>
        </p:nvSpPr>
        <p:spPr>
          <a:xfrm>
            <a:off x="11269534" y="2634025"/>
            <a:ext cx="448980" cy="35141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20915" y="53730"/>
            <a:ext cx="1850172" cy="12678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95" dirty="0">
                <a:solidFill>
                  <a:schemeClr val="tx1"/>
                </a:solidFill>
              </a:rPr>
              <a:t>Sketching from multiple views</a:t>
            </a:r>
            <a:endParaRPr lang="fr-FR" sz="2095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127193" y="53725"/>
            <a:ext cx="1879218" cy="12678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95" dirty="0">
                <a:solidFill>
                  <a:schemeClr val="tx1"/>
                </a:solidFill>
              </a:rPr>
              <a:t>Projection onto layers</a:t>
            </a:r>
            <a:endParaRPr lang="fr-FR" sz="2095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862515" y="53725"/>
            <a:ext cx="1879218" cy="12678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95" noProof="1">
                <a:solidFill>
                  <a:schemeClr val="tx1"/>
                </a:solidFill>
              </a:rPr>
              <a:t>Conflicts</a:t>
            </a:r>
            <a:r>
              <a:rPr lang="fr-FR" sz="2095" dirty="0">
                <a:solidFill>
                  <a:schemeClr val="tx1"/>
                </a:solidFill>
              </a:rPr>
              <a:t> </a:t>
            </a:r>
            <a:r>
              <a:rPr lang="en-GB" sz="2095" dirty="0">
                <a:solidFill>
                  <a:schemeClr val="tx1"/>
                </a:solidFill>
              </a:rPr>
              <a:t>resolution</a:t>
            </a:r>
            <a:endParaRPr lang="en-GB" sz="2095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8597838" y="53724"/>
            <a:ext cx="1879218" cy="12678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95" dirty="0">
                <a:solidFill>
                  <a:schemeClr val="tx1"/>
                </a:solidFill>
              </a:rPr>
              <a:t>Position </a:t>
            </a:r>
            <a:r>
              <a:rPr lang="en-GB" sz="2095" dirty="0">
                <a:solidFill>
                  <a:schemeClr val="tx1"/>
                </a:solidFill>
              </a:rPr>
              <a:t>Sampling</a:t>
            </a:r>
            <a:endParaRPr lang="en-GB" sz="2095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1333160" y="53724"/>
            <a:ext cx="1879218" cy="12678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95" dirty="0">
                <a:solidFill>
                  <a:schemeClr val="tx1"/>
                </a:solidFill>
              </a:rPr>
              <a:t>Instancing</a:t>
            </a:r>
            <a:endParaRPr lang="fr-FR" sz="2095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4068483" y="53724"/>
            <a:ext cx="1879218" cy="12678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95" dirty="0">
                <a:solidFill>
                  <a:schemeClr val="tx1"/>
                </a:solidFill>
              </a:rPr>
              <a:t>Amplification</a:t>
            </a:r>
            <a:endParaRPr lang="fr-FR" sz="2095" dirty="0">
              <a:solidFill>
                <a:schemeClr val="tx1"/>
              </a:solidFill>
            </a:endParaRPr>
          </a:p>
        </p:txBody>
      </p:sp>
      <p:cxnSp>
        <p:nvCxnSpPr>
          <p:cNvPr id="12" name="Connecteur droit avec flèche 11"/>
          <p:cNvCxnSpPr>
            <a:stCxn id="6" idx="3"/>
            <a:endCxn id="7" idx="1"/>
          </p:cNvCxnSpPr>
          <p:nvPr/>
        </p:nvCxnSpPr>
        <p:spPr>
          <a:xfrm flipV="1">
            <a:off x="2271087" y="687633"/>
            <a:ext cx="856104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5006409" y="687627"/>
            <a:ext cx="856104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7741732" y="687625"/>
            <a:ext cx="856104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10477054" y="687622"/>
            <a:ext cx="856104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3212377" y="687620"/>
            <a:ext cx="856104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09691" y="1443938"/>
            <a:ext cx="574096" cy="511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18" name="Rectangle 17"/>
          <p:cNvSpPr/>
          <p:nvPr/>
        </p:nvSpPr>
        <p:spPr>
          <a:xfrm>
            <a:off x="903364" y="1522699"/>
            <a:ext cx="574096" cy="511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19" name="Rectangle 18"/>
          <p:cNvSpPr/>
          <p:nvPr/>
        </p:nvSpPr>
        <p:spPr>
          <a:xfrm>
            <a:off x="805415" y="1622463"/>
            <a:ext cx="574096" cy="511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0" name="Rectangle 19"/>
          <p:cNvSpPr/>
          <p:nvPr/>
        </p:nvSpPr>
        <p:spPr>
          <a:xfrm>
            <a:off x="3008943" y="1421654"/>
            <a:ext cx="960507" cy="935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1" name="Rectangle 20"/>
          <p:cNvSpPr/>
          <p:nvPr/>
        </p:nvSpPr>
        <p:spPr>
          <a:xfrm>
            <a:off x="4104571" y="1421654"/>
            <a:ext cx="960507" cy="935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2" name="Forme libre 21"/>
          <p:cNvSpPr/>
          <p:nvPr/>
        </p:nvSpPr>
        <p:spPr>
          <a:xfrm>
            <a:off x="3283569" y="1596242"/>
            <a:ext cx="498820" cy="573643"/>
          </a:xfrm>
          <a:custGeom>
            <a:avLst/>
            <a:gdLst>
              <a:gd name="connsiteX0" fmla="*/ 9525 w 381000"/>
              <a:gd name="connsiteY0" fmla="*/ 280988 h 438150"/>
              <a:gd name="connsiteX1" fmla="*/ 0 w 381000"/>
              <a:gd name="connsiteY1" fmla="*/ 0 h 438150"/>
              <a:gd name="connsiteX2" fmla="*/ 338138 w 381000"/>
              <a:gd name="connsiteY2" fmla="*/ 66675 h 438150"/>
              <a:gd name="connsiteX3" fmla="*/ 381000 w 381000"/>
              <a:gd name="connsiteY3" fmla="*/ 323850 h 438150"/>
              <a:gd name="connsiteX4" fmla="*/ 271463 w 381000"/>
              <a:gd name="connsiteY4" fmla="*/ 390525 h 438150"/>
              <a:gd name="connsiteX5" fmla="*/ 119063 w 381000"/>
              <a:gd name="connsiteY5" fmla="*/ 438150 h 438150"/>
              <a:gd name="connsiteX6" fmla="*/ 9525 w 381000"/>
              <a:gd name="connsiteY6" fmla="*/ 280988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438150">
                <a:moveTo>
                  <a:pt x="9525" y="280988"/>
                </a:moveTo>
                <a:lnTo>
                  <a:pt x="0" y="0"/>
                </a:lnTo>
                <a:lnTo>
                  <a:pt x="338138" y="66675"/>
                </a:lnTo>
                <a:lnTo>
                  <a:pt x="381000" y="323850"/>
                </a:lnTo>
                <a:lnTo>
                  <a:pt x="271463" y="390525"/>
                </a:lnTo>
                <a:lnTo>
                  <a:pt x="119063" y="438150"/>
                </a:lnTo>
                <a:lnTo>
                  <a:pt x="9525" y="2809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3" name="Forme libre 22"/>
          <p:cNvSpPr/>
          <p:nvPr/>
        </p:nvSpPr>
        <p:spPr>
          <a:xfrm rot="5822431">
            <a:off x="4300192" y="1590004"/>
            <a:ext cx="498820" cy="573643"/>
          </a:xfrm>
          <a:custGeom>
            <a:avLst/>
            <a:gdLst>
              <a:gd name="connsiteX0" fmla="*/ 9525 w 381000"/>
              <a:gd name="connsiteY0" fmla="*/ 280988 h 438150"/>
              <a:gd name="connsiteX1" fmla="*/ 0 w 381000"/>
              <a:gd name="connsiteY1" fmla="*/ 0 h 438150"/>
              <a:gd name="connsiteX2" fmla="*/ 338138 w 381000"/>
              <a:gd name="connsiteY2" fmla="*/ 66675 h 438150"/>
              <a:gd name="connsiteX3" fmla="*/ 381000 w 381000"/>
              <a:gd name="connsiteY3" fmla="*/ 323850 h 438150"/>
              <a:gd name="connsiteX4" fmla="*/ 271463 w 381000"/>
              <a:gd name="connsiteY4" fmla="*/ 390525 h 438150"/>
              <a:gd name="connsiteX5" fmla="*/ 119063 w 381000"/>
              <a:gd name="connsiteY5" fmla="*/ 438150 h 438150"/>
              <a:gd name="connsiteX6" fmla="*/ 9525 w 381000"/>
              <a:gd name="connsiteY6" fmla="*/ 280988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438150">
                <a:moveTo>
                  <a:pt x="9525" y="280988"/>
                </a:moveTo>
                <a:lnTo>
                  <a:pt x="0" y="0"/>
                </a:lnTo>
                <a:lnTo>
                  <a:pt x="338138" y="66675"/>
                </a:lnTo>
                <a:lnTo>
                  <a:pt x="381000" y="323850"/>
                </a:lnTo>
                <a:lnTo>
                  <a:pt x="271463" y="390525"/>
                </a:lnTo>
                <a:lnTo>
                  <a:pt x="119063" y="438150"/>
                </a:lnTo>
                <a:lnTo>
                  <a:pt x="9525" y="2809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4" name="ZoneTexte 23"/>
          <p:cNvSpPr txBox="1"/>
          <p:nvPr/>
        </p:nvSpPr>
        <p:spPr>
          <a:xfrm>
            <a:off x="2863811" y="2361979"/>
            <a:ext cx="1179747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9" dirty="0"/>
              <a:t>Cumulus Layer</a:t>
            </a:r>
            <a:endParaRPr lang="fr-FR" sz="1309" dirty="0"/>
          </a:p>
        </p:txBody>
      </p:sp>
      <p:sp>
        <p:nvSpPr>
          <p:cNvPr id="25" name="ZoneTexte 24"/>
          <p:cNvSpPr txBox="1"/>
          <p:nvPr/>
        </p:nvSpPr>
        <p:spPr>
          <a:xfrm>
            <a:off x="4060787" y="2356941"/>
            <a:ext cx="1064137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9" dirty="0"/>
              <a:t>Stratus Layer</a:t>
            </a:r>
            <a:endParaRPr lang="fr-FR" sz="1309" dirty="0"/>
          </a:p>
        </p:txBody>
      </p:sp>
      <p:sp>
        <p:nvSpPr>
          <p:cNvPr id="26" name="Rectangle 25"/>
          <p:cNvSpPr/>
          <p:nvPr/>
        </p:nvSpPr>
        <p:spPr>
          <a:xfrm>
            <a:off x="8526487" y="1410778"/>
            <a:ext cx="960507" cy="935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7" name="Rectangle 26"/>
          <p:cNvSpPr/>
          <p:nvPr/>
        </p:nvSpPr>
        <p:spPr>
          <a:xfrm>
            <a:off x="9622115" y="1410778"/>
            <a:ext cx="960507" cy="935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8" name="Forme libre 27"/>
          <p:cNvSpPr/>
          <p:nvPr/>
        </p:nvSpPr>
        <p:spPr>
          <a:xfrm>
            <a:off x="8801113" y="1585366"/>
            <a:ext cx="498820" cy="573643"/>
          </a:xfrm>
          <a:custGeom>
            <a:avLst/>
            <a:gdLst>
              <a:gd name="connsiteX0" fmla="*/ 9525 w 381000"/>
              <a:gd name="connsiteY0" fmla="*/ 280988 h 438150"/>
              <a:gd name="connsiteX1" fmla="*/ 0 w 381000"/>
              <a:gd name="connsiteY1" fmla="*/ 0 h 438150"/>
              <a:gd name="connsiteX2" fmla="*/ 338138 w 381000"/>
              <a:gd name="connsiteY2" fmla="*/ 66675 h 438150"/>
              <a:gd name="connsiteX3" fmla="*/ 381000 w 381000"/>
              <a:gd name="connsiteY3" fmla="*/ 323850 h 438150"/>
              <a:gd name="connsiteX4" fmla="*/ 271463 w 381000"/>
              <a:gd name="connsiteY4" fmla="*/ 390525 h 438150"/>
              <a:gd name="connsiteX5" fmla="*/ 119063 w 381000"/>
              <a:gd name="connsiteY5" fmla="*/ 438150 h 438150"/>
              <a:gd name="connsiteX6" fmla="*/ 9525 w 381000"/>
              <a:gd name="connsiteY6" fmla="*/ 280988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438150">
                <a:moveTo>
                  <a:pt x="9525" y="280988"/>
                </a:moveTo>
                <a:lnTo>
                  <a:pt x="0" y="0"/>
                </a:lnTo>
                <a:lnTo>
                  <a:pt x="338138" y="66675"/>
                </a:lnTo>
                <a:lnTo>
                  <a:pt x="381000" y="323850"/>
                </a:lnTo>
                <a:lnTo>
                  <a:pt x="271463" y="390525"/>
                </a:lnTo>
                <a:lnTo>
                  <a:pt x="119063" y="438150"/>
                </a:lnTo>
                <a:lnTo>
                  <a:pt x="9525" y="2809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29" name="Forme libre 28"/>
          <p:cNvSpPr/>
          <p:nvPr/>
        </p:nvSpPr>
        <p:spPr>
          <a:xfrm rot="5822431">
            <a:off x="9817736" y="1579129"/>
            <a:ext cx="498820" cy="573643"/>
          </a:xfrm>
          <a:custGeom>
            <a:avLst/>
            <a:gdLst>
              <a:gd name="connsiteX0" fmla="*/ 9525 w 381000"/>
              <a:gd name="connsiteY0" fmla="*/ 280988 h 438150"/>
              <a:gd name="connsiteX1" fmla="*/ 0 w 381000"/>
              <a:gd name="connsiteY1" fmla="*/ 0 h 438150"/>
              <a:gd name="connsiteX2" fmla="*/ 338138 w 381000"/>
              <a:gd name="connsiteY2" fmla="*/ 66675 h 438150"/>
              <a:gd name="connsiteX3" fmla="*/ 381000 w 381000"/>
              <a:gd name="connsiteY3" fmla="*/ 323850 h 438150"/>
              <a:gd name="connsiteX4" fmla="*/ 271463 w 381000"/>
              <a:gd name="connsiteY4" fmla="*/ 390525 h 438150"/>
              <a:gd name="connsiteX5" fmla="*/ 119063 w 381000"/>
              <a:gd name="connsiteY5" fmla="*/ 438150 h 438150"/>
              <a:gd name="connsiteX6" fmla="*/ 9525 w 381000"/>
              <a:gd name="connsiteY6" fmla="*/ 280988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438150">
                <a:moveTo>
                  <a:pt x="9525" y="280988"/>
                </a:moveTo>
                <a:lnTo>
                  <a:pt x="0" y="0"/>
                </a:lnTo>
                <a:lnTo>
                  <a:pt x="338138" y="66675"/>
                </a:lnTo>
                <a:lnTo>
                  <a:pt x="381000" y="323850"/>
                </a:lnTo>
                <a:lnTo>
                  <a:pt x="271463" y="390525"/>
                </a:lnTo>
                <a:lnTo>
                  <a:pt x="119063" y="438150"/>
                </a:lnTo>
                <a:lnTo>
                  <a:pt x="9525" y="2809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0" name="ZoneTexte 29"/>
          <p:cNvSpPr txBox="1"/>
          <p:nvPr/>
        </p:nvSpPr>
        <p:spPr>
          <a:xfrm>
            <a:off x="8381355" y="2351104"/>
            <a:ext cx="1179747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9" dirty="0"/>
              <a:t>Cumulus Layer</a:t>
            </a:r>
            <a:endParaRPr lang="fr-FR" sz="1309" dirty="0"/>
          </a:p>
        </p:txBody>
      </p:sp>
      <p:sp>
        <p:nvSpPr>
          <p:cNvPr id="31" name="ZoneTexte 30"/>
          <p:cNvSpPr txBox="1"/>
          <p:nvPr/>
        </p:nvSpPr>
        <p:spPr>
          <a:xfrm>
            <a:off x="9578332" y="2346066"/>
            <a:ext cx="1064137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9" dirty="0"/>
              <a:t>Stratus Layer</a:t>
            </a:r>
            <a:endParaRPr lang="fr-FR" sz="1309" dirty="0"/>
          </a:p>
        </p:txBody>
      </p:sp>
      <p:sp>
        <p:nvSpPr>
          <p:cNvPr id="32" name="Ellipse 31"/>
          <p:cNvSpPr/>
          <p:nvPr/>
        </p:nvSpPr>
        <p:spPr>
          <a:xfrm>
            <a:off x="8838614" y="2036914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3" name="Ellipse 32"/>
          <p:cNvSpPr/>
          <p:nvPr/>
        </p:nvSpPr>
        <p:spPr>
          <a:xfrm>
            <a:off x="8998576" y="1679775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4" name="Ellipse 33"/>
          <p:cNvSpPr/>
          <p:nvPr/>
        </p:nvSpPr>
        <p:spPr>
          <a:xfrm>
            <a:off x="8873964" y="1830601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5" name="Ellipse 34"/>
          <p:cNvSpPr/>
          <p:nvPr/>
        </p:nvSpPr>
        <p:spPr>
          <a:xfrm>
            <a:off x="8944663" y="1981426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6" name="Ellipse 35"/>
          <p:cNvSpPr/>
          <p:nvPr/>
        </p:nvSpPr>
        <p:spPr>
          <a:xfrm>
            <a:off x="9069275" y="1865950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7" name="Ellipse 36"/>
          <p:cNvSpPr/>
          <p:nvPr/>
        </p:nvSpPr>
        <p:spPr>
          <a:xfrm>
            <a:off x="9115134" y="1981426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8" name="Ellipse 37"/>
          <p:cNvSpPr/>
          <p:nvPr/>
        </p:nvSpPr>
        <p:spPr>
          <a:xfrm>
            <a:off x="9158537" y="1744190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39" name="Ellipse 38"/>
          <p:cNvSpPr/>
          <p:nvPr/>
        </p:nvSpPr>
        <p:spPr>
          <a:xfrm>
            <a:off x="9875835" y="1744190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0" name="Ellipse 39"/>
          <p:cNvSpPr/>
          <p:nvPr/>
        </p:nvSpPr>
        <p:spPr>
          <a:xfrm>
            <a:off x="9884655" y="1869060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1" name="Ellipse 40"/>
          <p:cNvSpPr/>
          <p:nvPr/>
        </p:nvSpPr>
        <p:spPr>
          <a:xfrm>
            <a:off x="10022835" y="1774399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2" name="Ellipse 41"/>
          <p:cNvSpPr/>
          <p:nvPr/>
        </p:nvSpPr>
        <p:spPr>
          <a:xfrm>
            <a:off x="10106379" y="1924642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3" name="Ellipse 42"/>
          <p:cNvSpPr/>
          <p:nvPr/>
        </p:nvSpPr>
        <p:spPr>
          <a:xfrm>
            <a:off x="10011922" y="2029474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4" name="Ellipse 43"/>
          <p:cNvSpPr/>
          <p:nvPr/>
        </p:nvSpPr>
        <p:spPr>
          <a:xfrm>
            <a:off x="9976573" y="1995341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5" name="Ellipse 44"/>
          <p:cNvSpPr/>
          <p:nvPr/>
        </p:nvSpPr>
        <p:spPr>
          <a:xfrm>
            <a:off x="10217672" y="1685993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6" name="Ellipse 45"/>
          <p:cNvSpPr/>
          <p:nvPr/>
        </p:nvSpPr>
        <p:spPr>
          <a:xfrm>
            <a:off x="10200255" y="1830601"/>
            <a:ext cx="70699" cy="706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7" name="Nuage 46"/>
          <p:cNvSpPr/>
          <p:nvPr/>
        </p:nvSpPr>
        <p:spPr>
          <a:xfrm>
            <a:off x="11251197" y="3070493"/>
            <a:ext cx="448980" cy="35141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8" name="Nuage 47"/>
          <p:cNvSpPr/>
          <p:nvPr/>
        </p:nvSpPr>
        <p:spPr>
          <a:xfrm>
            <a:off x="11753752" y="2818421"/>
            <a:ext cx="299343" cy="252072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49" name="Nuage 48"/>
          <p:cNvSpPr/>
          <p:nvPr/>
        </p:nvSpPr>
        <p:spPr>
          <a:xfrm>
            <a:off x="11755285" y="3182273"/>
            <a:ext cx="299343" cy="252072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50" name="ZoneTexte 49"/>
          <p:cNvSpPr txBox="1"/>
          <p:nvPr/>
        </p:nvSpPr>
        <p:spPr>
          <a:xfrm>
            <a:off x="11030960" y="1958747"/>
            <a:ext cx="1248675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9" dirty="0"/>
              <a:t>Cloud </a:t>
            </a:r>
            <a:r>
              <a:rPr lang="en-GB" sz="1309" dirty="0"/>
              <a:t>Database</a:t>
            </a:r>
            <a:endParaRPr lang="en-GB" sz="1309" dirty="0"/>
          </a:p>
        </p:txBody>
      </p:sp>
      <p:sp>
        <p:nvSpPr>
          <p:cNvPr id="51" name="Ellipse 50"/>
          <p:cNvSpPr/>
          <p:nvPr/>
        </p:nvSpPr>
        <p:spPr>
          <a:xfrm>
            <a:off x="13162763" y="2816187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52" name="Ellipse 51"/>
          <p:cNvSpPr/>
          <p:nvPr/>
        </p:nvSpPr>
        <p:spPr>
          <a:xfrm>
            <a:off x="13267541" y="2966675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53" name="Ellipse 52"/>
          <p:cNvSpPr/>
          <p:nvPr/>
        </p:nvSpPr>
        <p:spPr>
          <a:xfrm>
            <a:off x="13434494" y="2759514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54" name="Ellipse 53"/>
          <p:cNvSpPr/>
          <p:nvPr/>
        </p:nvSpPr>
        <p:spPr>
          <a:xfrm>
            <a:off x="13448709" y="3005028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55" name="Ellipse 54"/>
          <p:cNvSpPr/>
          <p:nvPr/>
        </p:nvSpPr>
        <p:spPr>
          <a:xfrm>
            <a:off x="13629876" y="2879761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56" name="Ellipse 55"/>
          <p:cNvSpPr/>
          <p:nvPr/>
        </p:nvSpPr>
        <p:spPr>
          <a:xfrm>
            <a:off x="13704312" y="2676241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57" name="Ellipse 56"/>
          <p:cNvSpPr/>
          <p:nvPr/>
        </p:nvSpPr>
        <p:spPr>
          <a:xfrm>
            <a:off x="13704313" y="3079649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58" name="Ellipse 57"/>
          <p:cNvSpPr/>
          <p:nvPr/>
        </p:nvSpPr>
        <p:spPr>
          <a:xfrm>
            <a:off x="13479052" y="3208549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59" name="Ellipse 58"/>
          <p:cNvSpPr/>
          <p:nvPr/>
        </p:nvSpPr>
        <p:spPr>
          <a:xfrm>
            <a:off x="13835808" y="2917609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60" name="Ellipse 59"/>
          <p:cNvSpPr/>
          <p:nvPr/>
        </p:nvSpPr>
        <p:spPr>
          <a:xfrm>
            <a:off x="13182092" y="3115916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61" name="ZoneTexte 60"/>
          <p:cNvSpPr txBox="1"/>
          <p:nvPr/>
        </p:nvSpPr>
        <p:spPr>
          <a:xfrm>
            <a:off x="12410301" y="1978629"/>
            <a:ext cx="1633973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9" dirty="0"/>
              <a:t>Procedural Primitives</a:t>
            </a:r>
            <a:endParaRPr lang="fr-FR" sz="1309" dirty="0"/>
          </a:p>
        </p:txBody>
      </p:sp>
      <p:cxnSp>
        <p:nvCxnSpPr>
          <p:cNvPr id="62" name="Connecteur droit avec flèche 61"/>
          <p:cNvCxnSpPr>
            <a:stCxn id="50" idx="0"/>
          </p:cNvCxnSpPr>
          <p:nvPr/>
        </p:nvCxnSpPr>
        <p:spPr>
          <a:xfrm flipV="1">
            <a:off x="11655297" y="1457655"/>
            <a:ext cx="425046" cy="501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12535336" y="2397894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64" name="Ellipse 63"/>
          <p:cNvSpPr/>
          <p:nvPr/>
        </p:nvSpPr>
        <p:spPr>
          <a:xfrm>
            <a:off x="12640114" y="2548382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65" name="Ellipse 64"/>
          <p:cNvSpPr/>
          <p:nvPr/>
        </p:nvSpPr>
        <p:spPr>
          <a:xfrm>
            <a:off x="12807067" y="2341221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66" name="Ellipse 65"/>
          <p:cNvSpPr/>
          <p:nvPr/>
        </p:nvSpPr>
        <p:spPr>
          <a:xfrm>
            <a:off x="12821282" y="2586735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67" name="Ellipse 66"/>
          <p:cNvSpPr/>
          <p:nvPr/>
        </p:nvSpPr>
        <p:spPr>
          <a:xfrm>
            <a:off x="13002449" y="2461468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68" name="Ellipse 67"/>
          <p:cNvSpPr/>
          <p:nvPr/>
        </p:nvSpPr>
        <p:spPr>
          <a:xfrm>
            <a:off x="12955978" y="2314080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sp>
        <p:nvSpPr>
          <p:cNvPr id="69" name="Ellipse 68"/>
          <p:cNvSpPr/>
          <p:nvPr/>
        </p:nvSpPr>
        <p:spPr>
          <a:xfrm>
            <a:off x="12550507" y="2719202"/>
            <a:ext cx="301649" cy="3025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cxnSp>
        <p:nvCxnSpPr>
          <p:cNvPr id="70" name="Connecteur droit avec flèche 69"/>
          <p:cNvCxnSpPr/>
          <p:nvPr/>
        </p:nvCxnSpPr>
        <p:spPr>
          <a:xfrm flipH="1" flipV="1">
            <a:off x="12642225" y="1461309"/>
            <a:ext cx="492663" cy="520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9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25</Words>
  <Application>Microsoft Office PowerPoint</Application>
  <PresentationFormat>Personnalisé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Paris</dc:creator>
  <cp:lastModifiedBy>Axel Paris</cp:lastModifiedBy>
  <cp:revision>1</cp:revision>
  <dcterms:created xsi:type="dcterms:W3CDTF">2018-05-06T15:46:48Z</dcterms:created>
  <dcterms:modified xsi:type="dcterms:W3CDTF">2018-05-06T15:49:00Z</dcterms:modified>
</cp:coreProperties>
</file>