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758988" cy="3617913"/>
  <p:notesSz cx="6858000" cy="9144000"/>
  <p:defaultTextStyle>
    <a:defPPr>
      <a:defRPr lang="fr-FR"/>
    </a:defPPr>
    <a:lvl1pPr marL="0" algn="l" defTabSz="536414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268206" algn="l" defTabSz="536414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536414" algn="l" defTabSz="536414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804621" algn="l" defTabSz="536414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072827" algn="l" defTabSz="536414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1341035" algn="l" defTabSz="536414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1609242" algn="l" defTabSz="536414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1877448" algn="l" defTabSz="536414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2145656" algn="l" defTabSz="536414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6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874" y="592098"/>
            <a:ext cx="11069241" cy="1259570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4874" y="1900242"/>
            <a:ext cx="11069241" cy="873491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173" indent="0" algn="ctr">
              <a:buNone/>
              <a:defRPr sz="1055"/>
            </a:lvl2pPr>
            <a:lvl3pPr marL="482346" indent="0" algn="ctr">
              <a:buNone/>
              <a:defRPr sz="949"/>
            </a:lvl3pPr>
            <a:lvl4pPr marL="723519" indent="0" algn="ctr">
              <a:buNone/>
              <a:defRPr sz="844"/>
            </a:lvl4pPr>
            <a:lvl5pPr marL="964692" indent="0" algn="ctr">
              <a:buNone/>
              <a:defRPr sz="844"/>
            </a:lvl5pPr>
            <a:lvl6pPr marL="1205865" indent="0" algn="ctr">
              <a:buNone/>
              <a:defRPr sz="844"/>
            </a:lvl6pPr>
            <a:lvl7pPr marL="1447038" indent="0" algn="ctr">
              <a:buNone/>
              <a:defRPr sz="844"/>
            </a:lvl7pPr>
            <a:lvl8pPr marL="1688211" indent="0" algn="ctr">
              <a:buNone/>
              <a:defRPr sz="844"/>
            </a:lvl8pPr>
            <a:lvl9pPr marL="1929384" indent="0" algn="ctr">
              <a:buNone/>
              <a:defRPr sz="84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F5-2F72-4ABB-85CA-BBB5FF29BA81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2A20-1E87-4D24-A9BF-21BADF6908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79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F5-2F72-4ABB-85CA-BBB5FF29BA81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2A20-1E87-4D24-A9BF-21BADF6908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15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1901" y="192620"/>
            <a:ext cx="3182407" cy="306601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4680" y="192620"/>
            <a:ext cx="9362733" cy="306601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F5-2F72-4ABB-85CA-BBB5FF29BA81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2A20-1E87-4D24-A9BF-21BADF6908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24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F5-2F72-4ABB-85CA-BBB5FF29BA81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2A20-1E87-4D24-A9BF-21BADF6908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3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94" y="901966"/>
            <a:ext cx="12729627" cy="1504951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6994" y="2421155"/>
            <a:ext cx="12729627" cy="791418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1pPr>
            <a:lvl2pPr marL="241173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346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3pPr>
            <a:lvl4pPr marL="723519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69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586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7038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821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9384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F5-2F72-4ABB-85CA-BBB5FF29BA81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2A20-1E87-4D24-A9BF-21BADF6908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77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4680" y="963102"/>
            <a:ext cx="6272570" cy="229553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1738" y="963102"/>
            <a:ext cx="6272570" cy="229553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F5-2F72-4ABB-85CA-BBB5FF29BA81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2A20-1E87-4D24-A9BF-21BADF6908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36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603" y="192621"/>
            <a:ext cx="12729627" cy="69929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603" y="886891"/>
            <a:ext cx="6243743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603" y="1321543"/>
            <a:ext cx="6243743" cy="194379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1738" y="886891"/>
            <a:ext cx="6274492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1738" y="1321543"/>
            <a:ext cx="6274492" cy="194379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F5-2F72-4ABB-85CA-BBB5FF29BA81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2A20-1E87-4D24-A9BF-21BADF6908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54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F5-2F72-4ABB-85CA-BBB5FF29BA81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2A20-1E87-4D24-A9BF-21BADF6908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20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F5-2F72-4ABB-85CA-BBB5FF29BA81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2A20-1E87-4D24-A9BF-21BADF6908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06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604" y="241194"/>
            <a:ext cx="4760157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492" y="520913"/>
            <a:ext cx="7471738" cy="2571063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604" y="1085374"/>
            <a:ext cx="4760157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F5-2F72-4ABB-85CA-BBB5FF29BA81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2A20-1E87-4D24-A9BF-21BADF6908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35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604" y="241194"/>
            <a:ext cx="4760157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74492" y="520913"/>
            <a:ext cx="7471738" cy="2571063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173" indent="0">
              <a:buNone/>
              <a:defRPr sz="1477"/>
            </a:lvl2pPr>
            <a:lvl3pPr marL="482346" indent="0">
              <a:buNone/>
              <a:defRPr sz="1266"/>
            </a:lvl3pPr>
            <a:lvl4pPr marL="723519" indent="0">
              <a:buNone/>
              <a:defRPr sz="1055"/>
            </a:lvl4pPr>
            <a:lvl5pPr marL="964692" indent="0">
              <a:buNone/>
              <a:defRPr sz="1055"/>
            </a:lvl5pPr>
            <a:lvl6pPr marL="1205865" indent="0">
              <a:buNone/>
              <a:defRPr sz="1055"/>
            </a:lvl6pPr>
            <a:lvl7pPr marL="1447038" indent="0">
              <a:buNone/>
              <a:defRPr sz="1055"/>
            </a:lvl7pPr>
            <a:lvl8pPr marL="1688211" indent="0">
              <a:buNone/>
              <a:defRPr sz="1055"/>
            </a:lvl8pPr>
            <a:lvl9pPr marL="1929384" indent="0">
              <a:buNone/>
              <a:defRPr sz="105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604" y="1085374"/>
            <a:ext cx="4760157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6EF5-2F72-4ABB-85CA-BBB5FF29BA81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2A20-1E87-4D24-A9BF-21BADF6908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3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4681" y="192621"/>
            <a:ext cx="12729627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681" y="963102"/>
            <a:ext cx="12729627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4681" y="3353270"/>
            <a:ext cx="3320772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6EF5-2F72-4ABB-85CA-BBB5FF29BA81}" type="datetimeFigureOut">
              <a:rPr lang="en-GB" smtClean="0"/>
              <a:t>06/05/2018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8915" y="3353270"/>
            <a:ext cx="4981158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23535" y="3353270"/>
            <a:ext cx="3320772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2A20-1E87-4D24-A9BF-21BADF69081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67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2346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587" indent="-120587" algn="l" defTabSz="482346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760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2933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106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5279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6452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7625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8798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9971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173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346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519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692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7038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8211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9384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041964" y="2000556"/>
            <a:ext cx="4295107" cy="648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5"/>
          </a:p>
        </p:txBody>
      </p:sp>
      <p:sp>
        <p:nvSpPr>
          <p:cNvPr id="76" name="Rectangle 75"/>
          <p:cNvSpPr/>
          <p:nvPr/>
        </p:nvSpPr>
        <p:spPr>
          <a:xfrm>
            <a:off x="2041964" y="1744578"/>
            <a:ext cx="4295107" cy="648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5"/>
          </a:p>
        </p:txBody>
      </p:sp>
      <p:sp>
        <p:nvSpPr>
          <p:cNvPr id="77" name="Rectangle 76"/>
          <p:cNvSpPr/>
          <p:nvPr/>
        </p:nvSpPr>
        <p:spPr>
          <a:xfrm>
            <a:off x="2041963" y="1121053"/>
            <a:ext cx="4295107" cy="648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5"/>
          </a:p>
        </p:txBody>
      </p:sp>
      <p:cxnSp>
        <p:nvCxnSpPr>
          <p:cNvPr id="79" name="Connecteur droit 78"/>
          <p:cNvCxnSpPr/>
          <p:nvPr/>
        </p:nvCxnSpPr>
        <p:spPr>
          <a:xfrm flipV="1">
            <a:off x="502634" y="115015"/>
            <a:ext cx="4958086" cy="3001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502636" y="3116893"/>
            <a:ext cx="6668803" cy="90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3035831" y="2411247"/>
            <a:ext cx="76319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1121909" y="2405607"/>
            <a:ext cx="1913918" cy="4162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1157526" y="2424791"/>
            <a:ext cx="2641498" cy="5054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1189627" y="2804731"/>
            <a:ext cx="34387" cy="12753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87973" y="3171673"/>
            <a:ext cx="1427827" cy="4948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8" dirty="0"/>
              <a:t>User point of </a:t>
            </a:r>
            <a:r>
              <a:rPr lang="fr-FR" sz="1308" dirty="0" err="1"/>
              <a:t>view</a:t>
            </a:r>
            <a:endParaRPr lang="fr-FR" sz="1308" dirty="0"/>
          </a:p>
          <a:p>
            <a:pPr algn="ctr"/>
            <a:r>
              <a:rPr lang="fr-FR" sz="1308" dirty="0"/>
              <a:t>And sketch</a:t>
            </a:r>
            <a:endParaRPr lang="fr-FR" sz="1308" dirty="0"/>
          </a:p>
        </p:txBody>
      </p:sp>
      <p:sp>
        <p:nvSpPr>
          <p:cNvPr id="86" name="ZoneTexte 85"/>
          <p:cNvSpPr txBox="1"/>
          <p:nvPr/>
        </p:nvSpPr>
        <p:spPr>
          <a:xfrm>
            <a:off x="5395013" y="129915"/>
            <a:ext cx="1094915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8" dirty="0" err="1"/>
              <a:t>Frustum</a:t>
            </a:r>
            <a:r>
              <a:rPr lang="fr-FR" sz="1308" dirty="0"/>
              <a:t> </a:t>
            </a:r>
            <a:r>
              <a:rPr lang="fr-FR" sz="1308" dirty="0" err="1"/>
              <a:t>limit</a:t>
            </a:r>
            <a:endParaRPr lang="fr-FR" sz="1308" dirty="0"/>
          </a:p>
        </p:txBody>
      </p:sp>
      <p:sp>
        <p:nvSpPr>
          <p:cNvPr id="87" name="ZoneTexte 86"/>
          <p:cNvSpPr txBox="1"/>
          <p:nvPr/>
        </p:nvSpPr>
        <p:spPr>
          <a:xfrm>
            <a:off x="3365674" y="2050773"/>
            <a:ext cx="2029338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8" dirty="0" err="1"/>
              <a:t>Projected</a:t>
            </a:r>
            <a:r>
              <a:rPr lang="fr-FR" sz="1308" dirty="0"/>
              <a:t> sketch onto layer</a:t>
            </a:r>
            <a:endParaRPr lang="fr-FR" sz="1308" dirty="0"/>
          </a:p>
        </p:txBody>
      </p:sp>
      <p:sp>
        <p:nvSpPr>
          <p:cNvPr id="88" name="ZoneTexte 87"/>
          <p:cNvSpPr txBox="1"/>
          <p:nvPr/>
        </p:nvSpPr>
        <p:spPr>
          <a:xfrm>
            <a:off x="6244639" y="3292366"/>
            <a:ext cx="1094915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8" dirty="0" err="1"/>
              <a:t>Frustum</a:t>
            </a:r>
            <a:r>
              <a:rPr lang="fr-FR" sz="1308" dirty="0"/>
              <a:t> </a:t>
            </a:r>
            <a:r>
              <a:rPr lang="fr-FR" sz="1308" dirty="0" err="1"/>
              <a:t>limit</a:t>
            </a:r>
            <a:endParaRPr lang="fr-FR" sz="1308" dirty="0"/>
          </a:p>
        </p:txBody>
      </p:sp>
      <p:sp>
        <p:nvSpPr>
          <p:cNvPr id="89" name="ZoneTexte 88"/>
          <p:cNvSpPr txBox="1"/>
          <p:nvPr/>
        </p:nvSpPr>
        <p:spPr>
          <a:xfrm>
            <a:off x="6282678" y="2253119"/>
            <a:ext cx="1265090" cy="273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77" dirty="0"/>
              <a:t>2000m Low Layer</a:t>
            </a:r>
            <a:endParaRPr lang="fr-FR" sz="1177" dirty="0"/>
          </a:p>
        </p:txBody>
      </p:sp>
      <p:sp>
        <p:nvSpPr>
          <p:cNvPr id="90" name="ZoneTexte 89"/>
          <p:cNvSpPr txBox="1"/>
          <p:nvPr/>
        </p:nvSpPr>
        <p:spPr>
          <a:xfrm>
            <a:off x="6282678" y="1611203"/>
            <a:ext cx="1417376" cy="273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77" dirty="0"/>
              <a:t>4500m Middle layer</a:t>
            </a:r>
            <a:endParaRPr lang="fr-FR" sz="1177" dirty="0"/>
          </a:p>
        </p:txBody>
      </p:sp>
      <p:sp>
        <p:nvSpPr>
          <p:cNvPr id="91" name="ZoneTexte 90"/>
          <p:cNvSpPr txBox="1"/>
          <p:nvPr/>
        </p:nvSpPr>
        <p:spPr>
          <a:xfrm>
            <a:off x="6277778" y="980062"/>
            <a:ext cx="1340432" cy="273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77" dirty="0"/>
              <a:t>10000m High layer</a:t>
            </a:r>
            <a:endParaRPr lang="fr-FR" sz="1177" dirty="0"/>
          </a:p>
        </p:txBody>
      </p:sp>
      <p:pic>
        <p:nvPicPr>
          <p:cNvPr id="95" name="Image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099" y="115015"/>
            <a:ext cx="3423759" cy="3423759"/>
          </a:xfrm>
          <a:prstGeom prst="rect">
            <a:avLst/>
          </a:prstGeom>
        </p:spPr>
      </p:pic>
      <p:sp>
        <p:nvSpPr>
          <p:cNvPr id="97" name="Triangle isocèle 96"/>
          <p:cNvSpPr/>
          <p:nvPr/>
        </p:nvSpPr>
        <p:spPr>
          <a:xfrm rot="18563634">
            <a:off x="10520978" y="76836"/>
            <a:ext cx="406269" cy="674927"/>
          </a:xfrm>
          <a:prstGeom prst="triangl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cxnSp>
        <p:nvCxnSpPr>
          <p:cNvPr id="98" name="Connecteur droit 97"/>
          <p:cNvCxnSpPr>
            <a:stCxn id="97" idx="0"/>
          </p:cNvCxnSpPr>
          <p:nvPr/>
        </p:nvCxnSpPr>
        <p:spPr>
          <a:xfrm>
            <a:off x="10463321" y="200128"/>
            <a:ext cx="3313539" cy="13633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97" idx="0"/>
          </p:cNvCxnSpPr>
          <p:nvPr/>
        </p:nvCxnSpPr>
        <p:spPr>
          <a:xfrm>
            <a:off x="10463321" y="200128"/>
            <a:ext cx="2131305" cy="317831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Forme libre 101"/>
          <p:cNvSpPr/>
          <p:nvPr/>
        </p:nvSpPr>
        <p:spPr>
          <a:xfrm>
            <a:off x="11307981" y="665547"/>
            <a:ext cx="1916301" cy="1650264"/>
          </a:xfrm>
          <a:custGeom>
            <a:avLst/>
            <a:gdLst>
              <a:gd name="connsiteX0" fmla="*/ 438150 w 1463675"/>
              <a:gd name="connsiteY0" fmla="*/ 1260475 h 1260475"/>
              <a:gd name="connsiteX1" fmla="*/ 1463675 w 1463675"/>
              <a:gd name="connsiteY1" fmla="*/ 511175 h 1260475"/>
              <a:gd name="connsiteX2" fmla="*/ 225425 w 1463675"/>
              <a:gd name="connsiteY2" fmla="*/ 0 h 1260475"/>
              <a:gd name="connsiteX3" fmla="*/ 0 w 1463675"/>
              <a:gd name="connsiteY3" fmla="*/ 600075 h 1260475"/>
              <a:gd name="connsiteX4" fmla="*/ 438150 w 1463675"/>
              <a:gd name="connsiteY4" fmla="*/ 1260475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675" h="1260475">
                <a:moveTo>
                  <a:pt x="438150" y="1260475"/>
                </a:moveTo>
                <a:lnTo>
                  <a:pt x="1463675" y="511175"/>
                </a:lnTo>
                <a:lnTo>
                  <a:pt x="225425" y="0"/>
                </a:lnTo>
                <a:lnTo>
                  <a:pt x="0" y="600075"/>
                </a:lnTo>
                <a:lnTo>
                  <a:pt x="438150" y="1260475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6"/>
          </a:p>
        </p:txBody>
      </p:sp>
      <p:sp>
        <p:nvSpPr>
          <p:cNvPr id="103" name="ZoneTexte 102"/>
          <p:cNvSpPr txBox="1"/>
          <p:nvPr/>
        </p:nvSpPr>
        <p:spPr>
          <a:xfrm>
            <a:off x="11558196" y="1241092"/>
            <a:ext cx="1064843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9" dirty="0"/>
              <a:t>Conflict zone</a:t>
            </a:r>
            <a:endParaRPr lang="fr-FR" sz="1309" dirty="0"/>
          </a:p>
        </p:txBody>
      </p:sp>
      <p:sp>
        <p:nvSpPr>
          <p:cNvPr id="104" name="ZoneTexte 103"/>
          <p:cNvSpPr txBox="1"/>
          <p:nvPr/>
        </p:nvSpPr>
        <p:spPr>
          <a:xfrm>
            <a:off x="9690366" y="2814091"/>
            <a:ext cx="597792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9" dirty="0"/>
              <a:t>POV 1</a:t>
            </a:r>
            <a:endParaRPr lang="fr-FR" sz="1309" dirty="0"/>
          </a:p>
        </p:txBody>
      </p:sp>
      <p:sp>
        <p:nvSpPr>
          <p:cNvPr id="105" name="ZoneTexte 104"/>
          <p:cNvSpPr txBox="1"/>
          <p:nvPr/>
        </p:nvSpPr>
        <p:spPr>
          <a:xfrm>
            <a:off x="9711756" y="63122"/>
            <a:ext cx="597792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9" dirty="0"/>
              <a:t>POV 2</a:t>
            </a:r>
            <a:endParaRPr lang="fr-FR" sz="1309" dirty="0"/>
          </a:p>
        </p:txBody>
      </p:sp>
      <p:sp>
        <p:nvSpPr>
          <p:cNvPr id="109" name="Triangle isocèle 108"/>
          <p:cNvSpPr/>
          <p:nvPr/>
        </p:nvSpPr>
        <p:spPr>
          <a:xfrm rot="12972956">
            <a:off x="10569447" y="2768487"/>
            <a:ext cx="380616" cy="678802"/>
          </a:xfrm>
          <a:prstGeom prst="triangl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  <p:cxnSp>
        <p:nvCxnSpPr>
          <p:cNvPr id="110" name="Connecteur droit 109"/>
          <p:cNvCxnSpPr>
            <a:stCxn id="109" idx="0"/>
          </p:cNvCxnSpPr>
          <p:nvPr/>
        </p:nvCxnSpPr>
        <p:spPr>
          <a:xfrm flipV="1">
            <a:off x="10559227" y="115017"/>
            <a:ext cx="1239577" cy="32666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V="1">
            <a:off x="10559763" y="839959"/>
            <a:ext cx="3282036" cy="253848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riangle isocèle 129"/>
          <p:cNvSpPr/>
          <p:nvPr/>
        </p:nvSpPr>
        <p:spPr>
          <a:xfrm rot="15355360">
            <a:off x="626946" y="2686096"/>
            <a:ext cx="406269" cy="674927"/>
          </a:xfrm>
          <a:prstGeom prst="triangl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66"/>
          </a:p>
        </p:txBody>
      </p:sp>
    </p:spTree>
    <p:extLst>
      <p:ext uri="{BB962C8B-B14F-4D97-AF65-F5344CB8AC3E}">
        <p14:creationId xmlns:p14="http://schemas.microsoft.com/office/powerpoint/2010/main" val="26538307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29</Words>
  <Application>Microsoft Office PowerPoint</Application>
  <PresentationFormat>Personnalisé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Paris</dc:creator>
  <cp:lastModifiedBy>Axel Paris</cp:lastModifiedBy>
  <cp:revision>3</cp:revision>
  <dcterms:created xsi:type="dcterms:W3CDTF">2018-05-06T15:49:19Z</dcterms:created>
  <dcterms:modified xsi:type="dcterms:W3CDTF">2018-05-06T15:56:51Z</dcterms:modified>
</cp:coreProperties>
</file>