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010B-1C2E-4C3A-9307-500D6122A7B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6134-9AC6-4446-BCFB-72135E5A86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010B-1C2E-4C3A-9307-500D6122A7B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6134-9AC6-4446-BCFB-72135E5A86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010B-1C2E-4C3A-9307-500D6122A7B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6134-9AC6-4446-BCFB-72135E5A86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010B-1C2E-4C3A-9307-500D6122A7B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6134-9AC6-4446-BCFB-72135E5A86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010B-1C2E-4C3A-9307-500D6122A7B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6134-9AC6-4446-BCFB-72135E5A86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010B-1C2E-4C3A-9307-500D6122A7B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6134-9AC6-4446-BCFB-72135E5A86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010B-1C2E-4C3A-9307-500D6122A7B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6134-9AC6-4446-BCFB-72135E5A86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010B-1C2E-4C3A-9307-500D6122A7B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6134-9AC6-4446-BCFB-72135E5A86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010B-1C2E-4C3A-9307-500D6122A7B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6134-9AC6-4446-BCFB-72135E5A86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010B-1C2E-4C3A-9307-500D6122A7B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6134-9AC6-4446-BCFB-72135E5A86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010B-1C2E-4C3A-9307-500D6122A7B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6134-9AC6-4446-BCFB-72135E5A86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010B-1C2E-4C3A-9307-500D6122A7B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C6134-9AC6-4446-BCFB-72135E5A86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108" y="500042"/>
            <a:ext cx="2214578" cy="571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7752" y="500042"/>
            <a:ext cx="2214578" cy="571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43108" y="3429000"/>
            <a:ext cx="2214578" cy="71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57752" y="2714620"/>
            <a:ext cx="2214578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3108" y="3500438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하나의 기준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</a:t>
            </a:r>
            <a:r>
              <a:rPr lang="ko-KR" altLang="en-US" dirty="0" smtClean="0"/>
              <a:t>기준 획일적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</a:t>
            </a:r>
            <a:r>
              <a:rPr lang="ko-KR" altLang="en-US" dirty="0" smtClean="0"/>
              <a:t>검출 률  저하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3251191" y="4464057"/>
            <a:ext cx="3500462" cy="1588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 flipH="1" flipV="1">
            <a:off x="5108579" y="2321711"/>
            <a:ext cx="3643338" cy="1588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72066" y="285749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중간 완충영역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</a:t>
            </a:r>
            <a:r>
              <a:rPr lang="ko-KR" altLang="en-US" dirty="0" smtClean="0"/>
              <a:t>영상의 전체적 특징이 변해도 유동성 있음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0100" y="785794"/>
            <a:ext cx="7286676" cy="51435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85918" y="1571612"/>
            <a:ext cx="2357454" cy="2357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43174" y="2285992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00694" y="3786190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429256" y="4071942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143372" y="3500438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57950" y="1643050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286380" y="4500570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643570" y="4286256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15008" y="4572008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72198" y="4572008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43570" y="4857760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928926" y="4929198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857884" y="3929066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72198" y="4143380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357950" y="4071942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643702" y="4357694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715272" y="1428736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572000" y="3571876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072198" y="2643182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929190" y="4714884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214942" y="4214818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357818" y="4714884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215206" y="5214950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929322" y="4357694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572000" y="4643446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857620" y="3714752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071934" y="4214818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357686" y="3929066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500562" y="4286256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857752" y="4214818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571868" y="3929066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143240" y="2786058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643306" y="3643314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857620" y="3357562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786314" y="1500174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714876" y="3857628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/>
          <p:nvPr/>
        </p:nvSpPr>
        <p:spPr>
          <a:xfrm>
            <a:off x="2571736" y="2357430"/>
            <a:ext cx="857256" cy="857256"/>
          </a:xfrm>
          <a:prstGeom prst="plus">
            <a:avLst>
              <a:gd name="adj" fmla="val 445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십자형 41"/>
          <p:cNvSpPr/>
          <p:nvPr/>
        </p:nvSpPr>
        <p:spPr>
          <a:xfrm>
            <a:off x="3500430" y="3214686"/>
            <a:ext cx="857256" cy="857256"/>
          </a:xfrm>
          <a:prstGeom prst="plus">
            <a:avLst>
              <a:gd name="adj" fmla="val 445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/>
          <p:nvPr/>
        </p:nvSpPr>
        <p:spPr>
          <a:xfrm>
            <a:off x="4429124" y="3857628"/>
            <a:ext cx="857256" cy="857256"/>
          </a:xfrm>
          <a:prstGeom prst="plus">
            <a:avLst>
              <a:gd name="adj" fmla="val 445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십자형 43"/>
          <p:cNvSpPr/>
          <p:nvPr/>
        </p:nvSpPr>
        <p:spPr>
          <a:xfrm>
            <a:off x="5357818" y="4071942"/>
            <a:ext cx="857256" cy="857256"/>
          </a:xfrm>
          <a:prstGeom prst="plus">
            <a:avLst>
              <a:gd name="adj" fmla="val 445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구부러진 연결선 45"/>
          <p:cNvCxnSpPr/>
          <p:nvPr/>
        </p:nvCxnSpPr>
        <p:spPr>
          <a:xfrm>
            <a:off x="3000364" y="2786058"/>
            <a:ext cx="2643206" cy="1714512"/>
          </a:xfrm>
          <a:prstGeom prst="curvedConnector3">
            <a:avLst>
              <a:gd name="adj1" fmla="val 33409"/>
            </a:avLst>
          </a:prstGeom>
          <a:ln w="698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43570" y="428604"/>
            <a:ext cx="30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색 값을 가진 픽셀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10" idx="0"/>
            <a:endCxn id="48" idx="2"/>
          </p:cNvCxnSpPr>
          <p:nvPr/>
        </p:nvCxnSpPr>
        <p:spPr>
          <a:xfrm rot="5400000" flipH="1" flipV="1">
            <a:off x="6399732" y="863311"/>
            <a:ext cx="845114" cy="714364"/>
          </a:xfrm>
          <a:prstGeom prst="straightConnector1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71802" y="5929330"/>
            <a:ext cx="235745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무게중심의이동</a:t>
            </a:r>
            <a:r>
              <a:rPr lang="ko-KR" altLang="en-US" dirty="0" smtClean="0"/>
              <a:t> 방향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51" idx="0"/>
          </p:cNvCxnSpPr>
          <p:nvPr/>
        </p:nvCxnSpPr>
        <p:spPr>
          <a:xfrm rot="16200000" flipH="1">
            <a:off x="3339701" y="5018502"/>
            <a:ext cx="1785950" cy="35706"/>
          </a:xfrm>
          <a:prstGeom prst="straightConnector1">
            <a:avLst/>
          </a:prstGeom>
          <a:ln w="476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4282" y="357166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반경 </a:t>
            </a:r>
            <a:r>
              <a:rPr lang="en-US" altLang="ko-KR" dirty="0" smtClean="0"/>
              <a:t>r </a:t>
            </a:r>
            <a:r>
              <a:rPr lang="ko-KR" altLang="en-US" dirty="0" smtClean="0"/>
              <a:t>안의 무게중심</a:t>
            </a:r>
            <a:endParaRPr lang="ko-KR" altLang="en-US" dirty="0"/>
          </a:p>
        </p:txBody>
      </p:sp>
      <p:cxnSp>
        <p:nvCxnSpPr>
          <p:cNvPr id="60" name="직선 화살표 연결선 59"/>
          <p:cNvCxnSpPr>
            <a:stCxn id="41" idx="0"/>
            <a:endCxn id="57" idx="2"/>
          </p:cNvCxnSpPr>
          <p:nvPr/>
        </p:nvCxnSpPr>
        <p:spPr>
          <a:xfrm rot="16200000" flipV="1">
            <a:off x="1684832" y="1041898"/>
            <a:ext cx="1630932" cy="1000132"/>
          </a:xfrm>
          <a:prstGeom prst="straightConnector1">
            <a:avLst/>
          </a:prstGeom>
          <a:ln w="476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9</cp:revision>
  <dcterms:created xsi:type="dcterms:W3CDTF">2017-10-15T14:45:00Z</dcterms:created>
  <dcterms:modified xsi:type="dcterms:W3CDTF">2017-10-15T16:10:00Z</dcterms:modified>
</cp:coreProperties>
</file>