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notesMasterIdLst>
    <p:notesMasterId r:id="rId21"/>
  </p:notesMasterIdLst>
  <p:sldIdLst>
    <p:sldId id="329" r:id="rId2"/>
    <p:sldId id="321" r:id="rId3"/>
    <p:sldId id="278" r:id="rId4"/>
    <p:sldId id="335" r:id="rId5"/>
    <p:sldId id="330" r:id="rId6"/>
    <p:sldId id="343" r:id="rId7"/>
    <p:sldId id="349" r:id="rId8"/>
    <p:sldId id="344" r:id="rId9"/>
    <p:sldId id="345" r:id="rId10"/>
    <p:sldId id="348" r:id="rId11"/>
    <p:sldId id="347" r:id="rId12"/>
    <p:sldId id="350" r:id="rId13"/>
    <p:sldId id="351" r:id="rId14"/>
    <p:sldId id="352" r:id="rId15"/>
    <p:sldId id="353" r:id="rId16"/>
    <p:sldId id="354" r:id="rId17"/>
    <p:sldId id="355" r:id="rId18"/>
    <p:sldId id="356" r:id="rId19"/>
    <p:sldId id="281" r:id="rId20"/>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2F2725"/>
    <a:srgbClr val="94282A"/>
    <a:srgbClr val="94252A"/>
    <a:srgbClr val="2F2625"/>
    <a:srgbClr val="FFCC33"/>
    <a:srgbClr val="97999B"/>
    <a:srgbClr val="CEC9C3"/>
    <a:srgbClr val="98999B"/>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67" autoAdjust="0"/>
    <p:restoredTop sz="95046" autoAdjust="0"/>
  </p:normalViewPr>
  <p:slideViewPr>
    <p:cSldViewPr snapToGrid="0" snapToObjects="1">
      <p:cViewPr>
        <p:scale>
          <a:sx n="100" d="100"/>
          <a:sy n="100" d="100"/>
        </p:scale>
        <p:origin x="-648" y="72"/>
      </p:cViewPr>
      <p:guideLst>
        <p:guide orient="horz" pos="1620"/>
        <p:guide pos="2880"/>
      </p:guideLst>
    </p:cSldViewPr>
  </p:slideViewPr>
  <p:outlineViewPr>
    <p:cViewPr>
      <p:scale>
        <a:sx n="33" d="100"/>
        <a:sy n="33" d="100"/>
      </p:scale>
      <p:origin x="0" y="-13776"/>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95" d="100"/>
          <a:sy n="95" d="100"/>
        </p:scale>
        <p:origin x="-363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F:\Users\Chris\Desktop\aeb&#32479;&#35745;&#20449;&#24687;.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Users\Chris\Desktop\aeb&#32479;&#35745;&#20449;&#2468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rAngAx val="0"/>
      <c:perspective val="30"/>
    </c:view3D>
    <c:floor>
      <c:thickness val="0"/>
    </c:floor>
    <c:sideWall>
      <c:thickness val="0"/>
    </c:sideWall>
    <c:backWall>
      <c:thickness val="0"/>
    </c:backWall>
    <c:plotArea>
      <c:layout/>
      <c:pie3DChart>
        <c:varyColors val="1"/>
        <c:ser>
          <c:idx val="0"/>
          <c:order val="0"/>
          <c:dLbls>
            <c:showLegendKey val="0"/>
            <c:showVal val="0"/>
            <c:showCatName val="1"/>
            <c:showSerName val="0"/>
            <c:showPercent val="1"/>
            <c:showBubbleSize val="0"/>
            <c:showLeaderLines val="1"/>
          </c:dLbls>
          <c:cat>
            <c:strRef>
              <c:f>Sheet1!$D$1:$G$1</c:f>
              <c:strCache>
                <c:ptCount val="4"/>
                <c:pt idx="0">
                  <c:v>毫米波雷达</c:v>
                </c:pt>
                <c:pt idx="1">
                  <c:v>摄像头+毫米波雷达</c:v>
                </c:pt>
                <c:pt idx="2">
                  <c:v>摄像头</c:v>
                </c:pt>
                <c:pt idx="3">
                  <c:v>无</c:v>
                </c:pt>
              </c:strCache>
            </c:strRef>
          </c:cat>
          <c:val>
            <c:numRef>
              <c:f>Sheet1!$D$2:$G$2</c:f>
              <c:numCache>
                <c:formatCode>General</c:formatCode>
                <c:ptCount val="4"/>
                <c:pt idx="0">
                  <c:v>3</c:v>
                </c:pt>
                <c:pt idx="1">
                  <c:v>3</c:v>
                </c:pt>
                <c:pt idx="2">
                  <c:v>3</c:v>
                </c:pt>
                <c:pt idx="3">
                  <c:v>5</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rAngAx val="0"/>
      <c:perspective val="30"/>
    </c:view3D>
    <c:floor>
      <c:thickness val="0"/>
    </c:floor>
    <c:sideWall>
      <c:thickness val="0"/>
    </c:sideWall>
    <c:backWall>
      <c:thickness val="0"/>
    </c:backWall>
    <c:plotArea>
      <c:layout/>
      <c:pie3DChart>
        <c:varyColors val="1"/>
        <c:ser>
          <c:idx val="0"/>
          <c:order val="0"/>
          <c:dLbls>
            <c:showLegendKey val="0"/>
            <c:showVal val="0"/>
            <c:showCatName val="1"/>
            <c:showSerName val="0"/>
            <c:showPercent val="1"/>
            <c:showBubbleSize val="0"/>
            <c:showLeaderLines val="1"/>
          </c:dLbls>
          <c:cat>
            <c:strRef>
              <c:f>Sheet1!$P$1:$S$1</c:f>
              <c:strCache>
                <c:ptCount val="4"/>
                <c:pt idx="0">
                  <c:v>Bosch</c:v>
                </c:pt>
                <c:pt idx="1">
                  <c:v>Mobileye</c:v>
                </c:pt>
                <c:pt idx="2">
                  <c:v>Continental</c:v>
                </c:pt>
                <c:pt idx="3">
                  <c:v>Panasonic</c:v>
                </c:pt>
              </c:strCache>
            </c:strRef>
          </c:cat>
          <c:val>
            <c:numRef>
              <c:f>Sheet1!$P$2:$S$2</c:f>
              <c:numCache>
                <c:formatCode>General</c:formatCode>
                <c:ptCount val="4"/>
                <c:pt idx="0">
                  <c:v>4</c:v>
                </c:pt>
                <c:pt idx="1">
                  <c:v>3</c:v>
                </c:pt>
                <c:pt idx="2">
                  <c:v>1</c:v>
                </c:pt>
                <c:pt idx="3">
                  <c:v>1</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09B692-421C-4A2E-9C9A-9092AF138CC9}" type="datetimeFigureOut">
              <a:rPr lang="zh-CN" altLang="en-US" smtClean="0"/>
              <a:t>2019/02/15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BDA0-D129-4480-B207-A93F81452243}" type="slidenum">
              <a:rPr lang="zh-CN" altLang="en-US" smtClean="0"/>
              <a:t>‹#›</a:t>
            </a:fld>
            <a:endParaRPr lang="zh-CN" altLang="en-US"/>
          </a:p>
        </p:txBody>
      </p:sp>
    </p:spTree>
    <p:extLst>
      <p:ext uri="{BB962C8B-B14F-4D97-AF65-F5344CB8AC3E}">
        <p14:creationId xmlns:p14="http://schemas.microsoft.com/office/powerpoint/2010/main" val="3006370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BBDA0-D129-4480-B207-A93F81452243}" type="slidenum">
              <a:rPr lang="zh-CN" altLang="en-US" smtClean="0"/>
              <a:t>1</a:t>
            </a:fld>
            <a:endParaRPr lang="zh-CN" altLang="en-US"/>
          </a:p>
        </p:txBody>
      </p:sp>
    </p:spTree>
    <p:extLst>
      <p:ext uri="{BB962C8B-B14F-4D97-AF65-F5344CB8AC3E}">
        <p14:creationId xmlns:p14="http://schemas.microsoft.com/office/powerpoint/2010/main" val="342959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EBBDA0-D129-4480-B207-A93F81452243}" type="slidenum">
              <a:rPr lang="zh-CN" altLang="en-US" smtClean="0"/>
              <a:t>2</a:t>
            </a:fld>
            <a:endParaRPr lang="zh-CN" altLang="en-US"/>
          </a:p>
        </p:txBody>
      </p:sp>
    </p:spTree>
    <p:extLst>
      <p:ext uri="{BB962C8B-B14F-4D97-AF65-F5344CB8AC3E}">
        <p14:creationId xmlns:p14="http://schemas.microsoft.com/office/powerpoint/2010/main" val="165251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EBBDA0-D129-4480-B207-A93F81452243}" type="slidenum">
              <a:rPr lang="zh-CN" altLang="en-US" smtClean="0"/>
              <a:t>3</a:t>
            </a:fld>
            <a:endParaRPr lang="zh-CN" altLang="en-US"/>
          </a:p>
        </p:txBody>
      </p:sp>
    </p:spTree>
    <p:extLst>
      <p:ext uri="{BB962C8B-B14F-4D97-AF65-F5344CB8AC3E}">
        <p14:creationId xmlns:p14="http://schemas.microsoft.com/office/powerpoint/2010/main" val="3954599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EBBDA0-D129-4480-B207-A93F81452243}" type="slidenum">
              <a:rPr lang="zh-CN" altLang="en-US" smtClean="0"/>
              <a:t>5</a:t>
            </a:fld>
            <a:endParaRPr lang="zh-CN" altLang="en-US"/>
          </a:p>
        </p:txBody>
      </p:sp>
    </p:spTree>
    <p:extLst>
      <p:ext uri="{BB962C8B-B14F-4D97-AF65-F5344CB8AC3E}">
        <p14:creationId xmlns:p14="http://schemas.microsoft.com/office/powerpoint/2010/main" val="3954599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EBBDA0-D129-4480-B207-A93F81452243}" type="slidenum">
              <a:rPr lang="zh-CN" altLang="en-US" smtClean="0"/>
              <a:t>10</a:t>
            </a:fld>
            <a:endParaRPr lang="zh-CN" altLang="en-US"/>
          </a:p>
        </p:txBody>
      </p:sp>
    </p:spTree>
    <p:extLst>
      <p:ext uri="{BB962C8B-B14F-4D97-AF65-F5344CB8AC3E}">
        <p14:creationId xmlns:p14="http://schemas.microsoft.com/office/powerpoint/2010/main" val="3954599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EBBDA0-D129-4480-B207-A93F81452243}" type="slidenum">
              <a:rPr lang="zh-CN" altLang="en-US" smtClean="0"/>
              <a:t>16</a:t>
            </a:fld>
            <a:endParaRPr lang="zh-CN" altLang="en-US"/>
          </a:p>
        </p:txBody>
      </p:sp>
    </p:spTree>
    <p:extLst>
      <p:ext uri="{BB962C8B-B14F-4D97-AF65-F5344CB8AC3E}">
        <p14:creationId xmlns:p14="http://schemas.microsoft.com/office/powerpoint/2010/main" val="3954599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4"/>
          <p:cNvSpPr/>
          <p:nvPr userDrawn="1"/>
        </p:nvSpPr>
        <p:spPr bwMode="gray">
          <a:xfrm>
            <a:off x="250825" y="848938"/>
            <a:ext cx="8893175" cy="1955239"/>
          </a:xfrm>
          <a:prstGeom prst="rect">
            <a:avLst/>
          </a:prstGeom>
          <a:solidFill>
            <a:schemeClr val="bg1">
              <a:lumMod val="8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sp>
        <p:nvSpPr>
          <p:cNvPr id="32" name="文本占位符 31"/>
          <p:cNvSpPr>
            <a:spLocks noGrp="1"/>
          </p:cNvSpPr>
          <p:nvPr>
            <p:ph type="body" sz="quarter" idx="11" hasCustomPrompt="1"/>
          </p:nvPr>
        </p:nvSpPr>
        <p:spPr>
          <a:xfrm>
            <a:off x="971550" y="3155691"/>
            <a:ext cx="4924590" cy="327025"/>
          </a:xfrm>
          <a:prstGeom prst="rect">
            <a:avLst/>
          </a:prstGeom>
        </p:spPr>
        <p:txBody>
          <a:bodyPr>
            <a:normAutofit/>
          </a:bodyPr>
          <a:lstStyle>
            <a:lvl1pPr marL="0" indent="0">
              <a:buNone/>
              <a:defRPr sz="2000">
                <a:solidFill>
                  <a:srgbClr val="94252A"/>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sz="2000" spc="70" dirty="0">
                <a:solidFill>
                  <a:srgbClr val="94252A"/>
                </a:solidFill>
                <a:latin typeface="微软雅黑"/>
                <a:ea typeface="微软雅黑"/>
                <a:cs typeface="微软雅黑"/>
              </a:rPr>
              <a:t>模拟文稿副标题区域</a:t>
            </a:r>
          </a:p>
        </p:txBody>
      </p:sp>
      <p:sp>
        <p:nvSpPr>
          <p:cNvPr id="40" name="文本占位符 39"/>
          <p:cNvSpPr>
            <a:spLocks noGrp="1"/>
          </p:cNvSpPr>
          <p:nvPr>
            <p:ph type="body" sz="quarter" idx="15" hasCustomPrompt="1"/>
          </p:nvPr>
        </p:nvSpPr>
        <p:spPr>
          <a:xfrm>
            <a:off x="971550" y="3543300"/>
            <a:ext cx="4924800" cy="234000"/>
          </a:xfrm>
          <a:prstGeom prst="rect">
            <a:avLst/>
          </a:prstGeom>
        </p:spPr>
        <p:txBody>
          <a:bodyPr>
            <a:normAutofit/>
          </a:bodyPr>
          <a:lstStyle>
            <a:lvl1pPr marL="0" indent="0">
              <a:buNone/>
              <a:defRPr sz="1200" b="1">
                <a:solidFill>
                  <a:srgbClr val="94282A"/>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kumimoji="1" lang="en-US" altLang="zh-CN" sz="1200" b="1" dirty="0">
                <a:solidFill>
                  <a:srgbClr val="94252A"/>
                </a:solidFill>
                <a:latin typeface="Arial" panose="020B0604020202020204" pitchFamily="34" charset="0"/>
                <a:ea typeface="微软雅黑"/>
                <a:cs typeface="Arial" panose="020B0604020202020204" pitchFamily="34" charset="0"/>
              </a:rPr>
              <a:t>SUBTITLE AREA FOR SIMULATIONS</a:t>
            </a:r>
            <a:endParaRPr kumimoji="1" lang="zh-CN" altLang="en-US" sz="1200" b="1" dirty="0">
              <a:solidFill>
                <a:srgbClr val="94252A"/>
              </a:solidFill>
              <a:latin typeface="Arial" panose="020B0604020202020204" pitchFamily="34" charset="0"/>
              <a:ea typeface="微软雅黑"/>
              <a:cs typeface="Arial" panose="020B0604020202020204" pitchFamily="34" charset="0"/>
            </a:endParaRPr>
          </a:p>
        </p:txBody>
      </p:sp>
      <p:sp>
        <p:nvSpPr>
          <p:cNvPr id="13" name="文本占位符 12"/>
          <p:cNvSpPr>
            <a:spLocks noGrp="1"/>
          </p:cNvSpPr>
          <p:nvPr>
            <p:ph type="body" sz="quarter" idx="18" hasCustomPrompt="1"/>
          </p:nvPr>
        </p:nvSpPr>
        <p:spPr>
          <a:xfrm>
            <a:off x="971550" y="1788347"/>
            <a:ext cx="5727700" cy="8316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rgbClr val="2F2725"/>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PPT </a:t>
            </a:r>
            <a:r>
              <a:rPr kumimoji="1" lang="en-US" altLang="zh-CN" sz="2400" b="1" dirty="0">
                <a:solidFill>
                  <a:srgbClr val="2F2725"/>
                </a:solidFill>
                <a:latin typeface="Arial" panose="020B0604020202020204" pitchFamily="34" charset="0"/>
                <a:ea typeface="微软雅黑"/>
                <a:cs typeface="Arial" panose="020B0604020202020204" pitchFamily="34" charset="0"/>
              </a:rPr>
              <a:t>SIMULATES THE MAIN TITLE AREA OF THE DOCUMENT</a:t>
            </a:r>
            <a:endParaRPr kumimoji="1" lang="zh-CN" altLang="en-US" sz="2400" b="1" dirty="0">
              <a:solidFill>
                <a:srgbClr val="2F2725"/>
              </a:solidFill>
              <a:latin typeface="Arial" panose="020B0604020202020204" pitchFamily="34" charset="0"/>
              <a:ea typeface="微软雅黑"/>
              <a:cs typeface="Arial" panose="020B0604020202020204" pitchFamily="34" charset="0"/>
            </a:endParaRPr>
          </a:p>
        </p:txBody>
      </p:sp>
      <p:sp>
        <p:nvSpPr>
          <p:cNvPr id="7" name="文本占位符 6"/>
          <p:cNvSpPr>
            <a:spLocks noGrp="1"/>
          </p:cNvSpPr>
          <p:nvPr>
            <p:ph type="body" sz="quarter" idx="19" hasCustomPrompt="1"/>
          </p:nvPr>
        </p:nvSpPr>
        <p:spPr>
          <a:xfrm>
            <a:off x="971550" y="1131888"/>
            <a:ext cx="5727700" cy="647700"/>
          </a:xfrm>
          <a:prstGeom prst="rect">
            <a:avLst/>
          </a:prstGeom>
        </p:spPr>
        <p:txBody>
          <a:bodyPr/>
          <a:lstStyle>
            <a:lvl1pPr marL="0" indent="0">
              <a:buNone/>
              <a:defRPr sz="36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en-US" altLang="zh-CN" kern="1500" spc="300" dirty="0">
                <a:ea typeface="微软雅黑"/>
                <a:cs typeface="微软雅黑"/>
              </a:rPr>
              <a:t>PPT</a:t>
            </a:r>
            <a:r>
              <a:rPr kumimoji="1" lang="zh-CN" altLang="en-US" kern="1500" spc="300" dirty="0">
                <a:latin typeface="微软雅黑"/>
                <a:ea typeface="微软雅黑"/>
                <a:cs typeface="微软雅黑"/>
              </a:rPr>
              <a:t>模拟文稿主标题区域</a:t>
            </a:r>
            <a:endParaRPr lang="zh-CN" altLang="en-US" spc="300" dirty="0"/>
          </a:p>
        </p:txBody>
      </p:sp>
    </p:spTree>
    <p:extLst>
      <p:ext uri="{BB962C8B-B14F-4D97-AF65-F5344CB8AC3E}">
        <p14:creationId xmlns:p14="http://schemas.microsoft.com/office/powerpoint/2010/main" val="375961109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4" orient="horz" pos="713">
          <p15:clr>
            <a:srgbClr val="FBAE40"/>
          </p15:clr>
        </p15:guide>
        <p15:guide id="5" orient="horz" pos="1756">
          <p15:clr>
            <a:srgbClr val="FBAE40"/>
          </p15:clr>
        </p15:guide>
        <p15:guide id="6" orient="horz" pos="1121">
          <p15:clr>
            <a:srgbClr val="FBAE40"/>
          </p15:clr>
        </p15:guide>
        <p15:guide id="7" orient="horz" pos="1983">
          <p15:clr>
            <a:srgbClr val="FBAE40"/>
          </p15:clr>
        </p15:guide>
        <p15:guide id="8" orient="horz" pos="2232">
          <p15:clr>
            <a:srgbClr val="FBAE40"/>
          </p15:clr>
        </p15:guide>
        <p15:guide id="9" pos="612">
          <p15:clr>
            <a:srgbClr val="FBAE40"/>
          </p15:clr>
        </p15:guide>
        <p15:guide id="14" orient="horz" pos="304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文本占位符 34">
            <a:extLst>
              <a:ext uri="{FF2B5EF4-FFF2-40B4-BE49-F238E27FC236}">
                <a16:creationId xmlns="" xmlns:a16="http://schemas.microsoft.com/office/drawing/2014/main" id="{73FECAE0-FD2B-4460-B0C5-C34710CFF97A}"/>
              </a:ext>
            </a:extLst>
          </p:cNvPr>
          <p:cNvSpPr txBox="1">
            <a:spLocks/>
          </p:cNvSpPr>
          <p:nvPr userDrawn="1"/>
        </p:nvSpPr>
        <p:spPr>
          <a:xfrm>
            <a:off x="152289"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3" name="文本占位符 34">
            <a:extLst>
              <a:ext uri="{FF2B5EF4-FFF2-40B4-BE49-F238E27FC236}">
                <a16:creationId xmlns="" xmlns:a16="http://schemas.microsoft.com/office/drawing/2014/main" id="{BCCCA46E-66AC-4BDE-A69A-1C9F6138D6CA}"/>
              </a:ext>
            </a:extLst>
          </p:cNvPr>
          <p:cNvSpPr txBox="1">
            <a:spLocks/>
          </p:cNvSpPr>
          <p:nvPr userDrawn="1"/>
        </p:nvSpPr>
        <p:spPr>
          <a:xfrm>
            <a:off x="1769979"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4" name="文本占位符 34">
            <a:extLst>
              <a:ext uri="{FF2B5EF4-FFF2-40B4-BE49-F238E27FC236}">
                <a16:creationId xmlns="" xmlns:a16="http://schemas.microsoft.com/office/drawing/2014/main" id="{6DACDA2E-6768-4FF7-9D0F-AC06724B0BD6}"/>
              </a:ext>
            </a:extLst>
          </p:cNvPr>
          <p:cNvSpPr txBox="1">
            <a:spLocks/>
          </p:cNvSpPr>
          <p:nvPr userDrawn="1"/>
        </p:nvSpPr>
        <p:spPr>
          <a:xfrm>
            <a:off x="3420427"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5" name="文本占位符 10"/>
          <p:cNvSpPr>
            <a:spLocks noGrp="1"/>
          </p:cNvSpPr>
          <p:nvPr>
            <p:ph type="body" sz="quarter" idx="12" hasCustomPrompt="1"/>
          </p:nvPr>
        </p:nvSpPr>
        <p:spPr>
          <a:xfrm>
            <a:off x="213245" y="4847120"/>
            <a:ext cx="1556733"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dirty="0" smtClean="0"/>
              <a:t>PE</a:t>
            </a:r>
            <a:endParaRPr lang="zh-CN" altLang="en-US" dirty="0">
              <a:latin typeface="Arial" panose="020B0604020202020204" pitchFamily="34" charset="0"/>
              <a:cs typeface="Arial" panose="020B0604020202020204" pitchFamily="34" charset="0"/>
            </a:endParaRPr>
          </a:p>
        </p:txBody>
      </p:sp>
      <p:sp>
        <p:nvSpPr>
          <p:cNvPr id="6" name="文本占位符 10"/>
          <p:cNvSpPr>
            <a:spLocks noGrp="1"/>
          </p:cNvSpPr>
          <p:nvPr>
            <p:ph type="body" sz="quarter" idx="13" hasCustomPrompt="1"/>
          </p:nvPr>
        </p:nvSpPr>
        <p:spPr>
          <a:xfrm>
            <a:off x="1816836" y="4848208"/>
            <a:ext cx="1556733"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dirty="0" smtClean="0"/>
              <a:t>DE-S/P</a:t>
            </a:r>
            <a:endParaRPr lang="zh-CN" altLang="en-US" dirty="0">
              <a:latin typeface="Arial" panose="020B0604020202020204" pitchFamily="34" charset="0"/>
              <a:cs typeface="Arial" panose="020B0604020202020204" pitchFamily="34" charset="0"/>
            </a:endParaRPr>
          </a:p>
        </p:txBody>
      </p:sp>
      <p:sp>
        <p:nvSpPr>
          <p:cNvPr id="7" name="文本占位符 10"/>
          <p:cNvSpPr>
            <a:spLocks noGrp="1"/>
          </p:cNvSpPr>
          <p:nvPr>
            <p:ph type="body" sz="quarter" idx="20"/>
          </p:nvPr>
        </p:nvSpPr>
        <p:spPr>
          <a:xfrm>
            <a:off x="3470597" y="4840288"/>
            <a:ext cx="3043414"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zh-CN" alt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86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2" name="Rectangle 4"/>
          <p:cNvSpPr/>
          <p:nvPr userDrawn="1"/>
        </p:nvSpPr>
        <p:spPr bwMode="gray">
          <a:xfrm>
            <a:off x="250824" y="842963"/>
            <a:ext cx="8893175" cy="3529012"/>
          </a:xfrm>
          <a:prstGeom prst="rect">
            <a:avLst/>
          </a:prstGeom>
          <a:solidFill>
            <a:schemeClr val="bg1">
              <a:lumMod val="8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sp>
        <p:nvSpPr>
          <p:cNvPr id="79" name="文本占位符 36"/>
          <p:cNvSpPr>
            <a:spLocks noGrp="1"/>
          </p:cNvSpPr>
          <p:nvPr>
            <p:ph type="body" sz="quarter" idx="51" hasCustomPrompt="1"/>
          </p:nvPr>
        </p:nvSpPr>
        <p:spPr>
          <a:xfrm>
            <a:off x="1940000" y="3196525"/>
            <a:ext cx="413562" cy="925200"/>
          </a:xfrm>
          <a:prstGeom prst="rect">
            <a:avLst/>
          </a:prstGeom>
        </p:spPr>
        <p:txBody>
          <a:bodyPr>
            <a:normAutofit/>
          </a:bodyPr>
          <a:lstStyle>
            <a:lvl1pPr marL="0" indent="0">
              <a:lnSpc>
                <a:spcPct val="100000"/>
              </a:lnSpc>
              <a:buNone/>
              <a:defRPr sz="54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t>
            </a:r>
            <a:endParaRPr lang="zh-CN" altLang="en-US" dirty="0"/>
          </a:p>
        </p:txBody>
      </p:sp>
      <p:sp>
        <p:nvSpPr>
          <p:cNvPr id="50" name="文本占位符 36"/>
          <p:cNvSpPr>
            <a:spLocks noGrp="1"/>
          </p:cNvSpPr>
          <p:nvPr>
            <p:ph type="body" sz="quarter" idx="49" hasCustomPrompt="1"/>
          </p:nvPr>
        </p:nvSpPr>
        <p:spPr>
          <a:xfrm>
            <a:off x="1940000" y="1042632"/>
            <a:ext cx="413562" cy="925200"/>
          </a:xfrm>
          <a:prstGeom prst="rect">
            <a:avLst/>
          </a:prstGeom>
        </p:spPr>
        <p:txBody>
          <a:bodyPr>
            <a:normAutofit/>
          </a:bodyPr>
          <a:lstStyle>
            <a:lvl1pPr marL="0" indent="0">
              <a:lnSpc>
                <a:spcPct val="100000"/>
              </a:lnSpc>
              <a:buNone/>
              <a:defRPr sz="54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t>
            </a:r>
            <a:endParaRPr lang="zh-CN" altLang="en-US" dirty="0"/>
          </a:p>
        </p:txBody>
      </p:sp>
      <p:sp>
        <p:nvSpPr>
          <p:cNvPr id="87" name="文本占位符 44"/>
          <p:cNvSpPr>
            <a:spLocks noGrp="1"/>
          </p:cNvSpPr>
          <p:nvPr>
            <p:ph type="body" sz="quarter" idx="45" hasCustomPrompt="1"/>
          </p:nvPr>
        </p:nvSpPr>
        <p:spPr>
          <a:xfrm>
            <a:off x="2419391" y="3408626"/>
            <a:ext cx="1126800" cy="309600"/>
          </a:xfrm>
          <a:prstGeom prst="rect">
            <a:avLst/>
          </a:prstGeom>
        </p:spPr>
        <p:txBody>
          <a:bodyPr>
            <a:normAutofit/>
          </a:bodyPr>
          <a:lstStyle>
            <a:lvl1pPr marL="0" indent="0">
              <a:lnSpc>
                <a:spcPct val="100000"/>
              </a:lnSpc>
              <a:buNone/>
              <a:defRPr sz="1400">
                <a:solidFill>
                  <a:srgbClr val="2F2725"/>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sz="1400" dirty="0">
                <a:solidFill>
                  <a:srgbClr val="2F2725"/>
                </a:solidFill>
                <a:latin typeface="微软雅黑"/>
                <a:ea typeface="微软雅黑"/>
                <a:cs typeface="微软雅黑"/>
              </a:rPr>
              <a:t>目录标题</a:t>
            </a:r>
            <a:r>
              <a:rPr kumimoji="1" lang="en-US" altLang="zh-CN" sz="1400" dirty="0">
                <a:solidFill>
                  <a:srgbClr val="2F2725"/>
                </a:solidFill>
                <a:latin typeface="微软雅黑"/>
                <a:ea typeface="微软雅黑"/>
                <a:cs typeface="微软雅黑"/>
              </a:rPr>
              <a:t>08</a:t>
            </a:r>
            <a:r>
              <a:rPr kumimoji="1" lang="zh-CN" altLang="en-US" sz="1400" dirty="0">
                <a:solidFill>
                  <a:srgbClr val="2F2725"/>
                </a:solidFill>
                <a:latin typeface="微软雅黑"/>
                <a:ea typeface="微软雅黑"/>
                <a:cs typeface="微软雅黑"/>
              </a:rPr>
              <a:t> </a:t>
            </a:r>
            <a:endParaRPr kumimoji="1" lang="en-US" altLang="zh-CN" sz="1400" dirty="0">
              <a:solidFill>
                <a:srgbClr val="2F2725"/>
              </a:solidFill>
              <a:latin typeface="微软雅黑"/>
              <a:ea typeface="微软雅黑"/>
              <a:cs typeface="微软雅黑"/>
            </a:endParaRPr>
          </a:p>
        </p:txBody>
      </p:sp>
      <p:sp>
        <p:nvSpPr>
          <p:cNvPr id="88" name="文本占位符 44"/>
          <p:cNvSpPr>
            <a:spLocks noGrp="1"/>
          </p:cNvSpPr>
          <p:nvPr>
            <p:ph type="body" sz="quarter" idx="46" hasCustomPrompt="1"/>
          </p:nvPr>
        </p:nvSpPr>
        <p:spPr>
          <a:xfrm>
            <a:off x="6016048" y="3408626"/>
            <a:ext cx="1126800" cy="309600"/>
          </a:xfrm>
          <a:prstGeom prst="rect">
            <a:avLst/>
          </a:prstGeom>
        </p:spPr>
        <p:txBody>
          <a:bodyPr>
            <a:normAutofit/>
          </a:bodyPr>
          <a:lstStyle>
            <a:lvl1pPr marL="0" indent="0">
              <a:lnSpc>
                <a:spcPct val="100000"/>
              </a:lnSpc>
              <a:buNone/>
              <a:defRPr sz="1400">
                <a:solidFill>
                  <a:srgbClr val="2F2725"/>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sz="1400" dirty="0">
                <a:solidFill>
                  <a:srgbClr val="2F2725"/>
                </a:solidFill>
                <a:latin typeface="微软雅黑"/>
                <a:ea typeface="微软雅黑"/>
                <a:cs typeface="微软雅黑"/>
              </a:rPr>
              <a:t>目录标题</a:t>
            </a:r>
            <a:r>
              <a:rPr kumimoji="1" lang="en-US" altLang="zh-CN" sz="1400" dirty="0">
                <a:solidFill>
                  <a:srgbClr val="2F2725"/>
                </a:solidFill>
                <a:latin typeface="微软雅黑"/>
                <a:ea typeface="微软雅黑"/>
                <a:cs typeface="微软雅黑"/>
              </a:rPr>
              <a:t>08</a:t>
            </a:r>
            <a:r>
              <a:rPr kumimoji="1" lang="zh-CN" altLang="en-US" sz="1400" dirty="0">
                <a:solidFill>
                  <a:srgbClr val="2F2725"/>
                </a:solidFill>
                <a:latin typeface="微软雅黑"/>
                <a:ea typeface="微软雅黑"/>
                <a:cs typeface="微软雅黑"/>
              </a:rPr>
              <a:t> </a:t>
            </a:r>
            <a:endParaRPr kumimoji="1" lang="en-US" altLang="zh-CN" sz="1400" dirty="0">
              <a:solidFill>
                <a:srgbClr val="2F2725"/>
              </a:solidFill>
              <a:latin typeface="微软雅黑"/>
              <a:ea typeface="微软雅黑"/>
              <a:cs typeface="微软雅黑"/>
            </a:endParaRPr>
          </a:p>
        </p:txBody>
      </p:sp>
      <p:sp>
        <p:nvSpPr>
          <p:cNvPr id="54" name="文本占位符 53"/>
          <p:cNvSpPr>
            <a:spLocks noGrp="1"/>
          </p:cNvSpPr>
          <p:nvPr>
            <p:ph type="body" sz="quarter" idx="17" hasCustomPrompt="1"/>
          </p:nvPr>
        </p:nvSpPr>
        <p:spPr>
          <a:xfrm>
            <a:off x="2410845" y="1541516"/>
            <a:ext cx="1566000" cy="277200"/>
          </a:xfrm>
          <a:prstGeom prst="rect">
            <a:avLst/>
          </a:prstGeom>
        </p:spPr>
        <p:txBody>
          <a:bodyPr>
            <a:normAutofit/>
          </a:bodyPr>
          <a:lstStyle>
            <a:lvl1pPr marL="0" indent="0">
              <a:lnSpc>
                <a:spcPct val="100000"/>
              </a:lnSpc>
              <a:buNone/>
              <a:defRPr sz="1200">
                <a:solidFill>
                  <a:srgbClr val="2F2725"/>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kumimoji="1" lang="en-US" altLang="zh-CN" sz="1200" spc="100" dirty="0">
                <a:solidFill>
                  <a:srgbClr val="2F2725"/>
                </a:solidFill>
                <a:latin typeface="Arial" panose="020B0604020202020204" pitchFamily="34" charset="0"/>
                <a:ea typeface="微软雅黑"/>
                <a:cs typeface="Arial" panose="020B0604020202020204" pitchFamily="34" charset="0"/>
              </a:rPr>
              <a:t>Part title</a:t>
            </a:r>
            <a:r>
              <a:rPr kumimoji="1" lang="zh-CN" altLang="en-US" sz="1200" spc="100" dirty="0">
                <a:solidFill>
                  <a:srgbClr val="2F2725"/>
                </a:solidFill>
                <a:latin typeface="Arial" panose="020B0604020202020204" pitchFamily="34" charset="0"/>
                <a:ea typeface="微软雅黑"/>
                <a:cs typeface="Arial" panose="020B0604020202020204" pitchFamily="34" charset="0"/>
              </a:rPr>
              <a:t> </a:t>
            </a:r>
            <a:r>
              <a:rPr kumimoji="1" lang="en-US" altLang="zh-CN" sz="1200" spc="100" dirty="0">
                <a:solidFill>
                  <a:srgbClr val="2F2725"/>
                </a:solidFill>
                <a:latin typeface="Arial" panose="020B0604020202020204" pitchFamily="34" charset="0"/>
                <a:ea typeface="微软雅黑"/>
                <a:cs typeface="Arial" panose="020B0604020202020204" pitchFamily="34" charset="0"/>
              </a:rPr>
              <a:t>01</a:t>
            </a:r>
            <a:endParaRPr kumimoji="1" lang="zh-CN" altLang="en-US" sz="1200" spc="100" dirty="0">
              <a:solidFill>
                <a:srgbClr val="2F2725"/>
              </a:solidFill>
              <a:latin typeface="Arial" panose="020B0604020202020204" pitchFamily="34" charset="0"/>
              <a:ea typeface="微软雅黑"/>
              <a:cs typeface="Arial" panose="020B0604020202020204" pitchFamily="34" charset="0"/>
            </a:endParaRPr>
          </a:p>
        </p:txBody>
      </p:sp>
      <p:sp>
        <p:nvSpPr>
          <p:cNvPr id="45" name="文本占位符 44"/>
          <p:cNvSpPr>
            <a:spLocks noGrp="1"/>
          </p:cNvSpPr>
          <p:nvPr>
            <p:ph type="body" sz="quarter" idx="15" hasCustomPrompt="1"/>
          </p:nvPr>
        </p:nvSpPr>
        <p:spPr>
          <a:xfrm>
            <a:off x="2419391" y="1247435"/>
            <a:ext cx="1126800" cy="309600"/>
          </a:xfrm>
          <a:prstGeom prst="rect">
            <a:avLst/>
          </a:prstGeom>
        </p:spPr>
        <p:txBody>
          <a:bodyPr>
            <a:normAutofit/>
          </a:bodyPr>
          <a:lstStyle>
            <a:lvl1pPr marL="0" indent="0">
              <a:lnSpc>
                <a:spcPct val="100000"/>
              </a:lnSpc>
              <a:buNone/>
              <a:defRPr sz="1400">
                <a:solidFill>
                  <a:srgbClr val="2F2725"/>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sz="1400" dirty="0">
                <a:solidFill>
                  <a:srgbClr val="2F2725"/>
                </a:solidFill>
                <a:latin typeface="微软雅黑"/>
                <a:ea typeface="微软雅黑"/>
                <a:cs typeface="微软雅黑"/>
              </a:rPr>
              <a:t>目录标题</a:t>
            </a:r>
            <a:r>
              <a:rPr kumimoji="1" lang="en-US" altLang="zh-CN" sz="1400" dirty="0">
                <a:solidFill>
                  <a:srgbClr val="2F2725"/>
                </a:solidFill>
                <a:latin typeface="微软雅黑"/>
                <a:ea typeface="微软雅黑"/>
                <a:cs typeface="微软雅黑"/>
              </a:rPr>
              <a:t>01</a:t>
            </a:r>
            <a:r>
              <a:rPr kumimoji="1" lang="zh-CN" altLang="en-US" sz="1400" dirty="0">
                <a:solidFill>
                  <a:srgbClr val="2F2725"/>
                </a:solidFill>
                <a:latin typeface="微软雅黑"/>
                <a:ea typeface="微软雅黑"/>
                <a:cs typeface="微软雅黑"/>
              </a:rPr>
              <a:t> </a:t>
            </a:r>
            <a:endParaRPr kumimoji="1" lang="en-US" altLang="zh-CN" sz="1400" dirty="0">
              <a:solidFill>
                <a:srgbClr val="2F2725"/>
              </a:solidFill>
              <a:latin typeface="微软雅黑"/>
              <a:ea typeface="微软雅黑"/>
              <a:cs typeface="微软雅黑"/>
            </a:endParaRPr>
          </a:p>
        </p:txBody>
      </p:sp>
      <p:sp>
        <p:nvSpPr>
          <p:cNvPr id="39" name="文本占位符 36"/>
          <p:cNvSpPr>
            <a:spLocks noGrp="1"/>
          </p:cNvSpPr>
          <p:nvPr>
            <p:ph type="body" sz="quarter" idx="13" hasCustomPrompt="1"/>
          </p:nvPr>
        </p:nvSpPr>
        <p:spPr>
          <a:xfrm>
            <a:off x="982443" y="1042164"/>
            <a:ext cx="1016121" cy="925200"/>
          </a:xfrm>
          <a:prstGeom prst="rect">
            <a:avLst/>
          </a:prstGeom>
        </p:spPr>
        <p:txBody>
          <a:bodyPr>
            <a:normAutofit/>
          </a:bodyPr>
          <a:lstStyle>
            <a:lvl1pPr marL="0" indent="0">
              <a:lnSpc>
                <a:spcPct val="100000"/>
              </a:lnSpc>
              <a:buNone/>
              <a:defRPr sz="54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9" name="文本占位符 53"/>
          <p:cNvSpPr>
            <a:spLocks noGrp="1"/>
          </p:cNvSpPr>
          <p:nvPr>
            <p:ph type="body" sz="quarter" idx="18" hasCustomPrompt="1"/>
          </p:nvPr>
        </p:nvSpPr>
        <p:spPr>
          <a:xfrm>
            <a:off x="6000402" y="1541516"/>
            <a:ext cx="1566000" cy="277200"/>
          </a:xfrm>
          <a:prstGeom prst="rect">
            <a:avLst/>
          </a:prstGeom>
        </p:spPr>
        <p:txBody>
          <a:bodyPr>
            <a:normAutofit/>
          </a:bodyPr>
          <a:lstStyle>
            <a:lvl1pPr marL="0" indent="0">
              <a:lnSpc>
                <a:spcPct val="100000"/>
              </a:lnSpc>
              <a:buNone/>
              <a:defRPr sz="1200">
                <a:solidFill>
                  <a:srgbClr val="2F2725"/>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kumimoji="1" lang="en-US" altLang="zh-CN" sz="1200" spc="100" dirty="0">
                <a:solidFill>
                  <a:srgbClr val="2F2725"/>
                </a:solidFill>
                <a:latin typeface="Arial" panose="020B0604020202020204" pitchFamily="34" charset="0"/>
                <a:ea typeface="微软雅黑"/>
                <a:cs typeface="Arial" panose="020B0604020202020204" pitchFamily="34" charset="0"/>
              </a:rPr>
              <a:t>Part title</a:t>
            </a:r>
            <a:r>
              <a:rPr kumimoji="1" lang="zh-CN" altLang="en-US" sz="1200" spc="100" dirty="0">
                <a:solidFill>
                  <a:srgbClr val="2F2725"/>
                </a:solidFill>
                <a:latin typeface="Arial" panose="020B0604020202020204" pitchFamily="34" charset="0"/>
                <a:ea typeface="微软雅黑"/>
                <a:cs typeface="Arial" panose="020B0604020202020204" pitchFamily="34" charset="0"/>
              </a:rPr>
              <a:t> </a:t>
            </a:r>
            <a:r>
              <a:rPr kumimoji="1" lang="en-US" altLang="zh-CN" sz="1200" spc="100" dirty="0">
                <a:solidFill>
                  <a:srgbClr val="2F2725"/>
                </a:solidFill>
                <a:latin typeface="Arial" panose="020B0604020202020204" pitchFamily="34" charset="0"/>
                <a:ea typeface="微软雅黑"/>
                <a:cs typeface="Arial" panose="020B0604020202020204" pitchFamily="34" charset="0"/>
              </a:rPr>
              <a:t>02</a:t>
            </a:r>
            <a:endParaRPr kumimoji="1" lang="zh-CN" altLang="en-US" sz="1200" spc="100" dirty="0">
              <a:solidFill>
                <a:srgbClr val="2F2725"/>
              </a:solidFill>
              <a:latin typeface="Arial" panose="020B0604020202020204" pitchFamily="34" charset="0"/>
              <a:ea typeface="微软雅黑"/>
              <a:cs typeface="Arial" panose="020B0604020202020204" pitchFamily="34" charset="0"/>
            </a:endParaRPr>
          </a:p>
        </p:txBody>
      </p:sp>
      <p:sp>
        <p:nvSpPr>
          <p:cNvPr id="60" name="文本占位符 44"/>
          <p:cNvSpPr>
            <a:spLocks noGrp="1"/>
          </p:cNvSpPr>
          <p:nvPr>
            <p:ph type="body" sz="quarter" idx="19" hasCustomPrompt="1"/>
          </p:nvPr>
        </p:nvSpPr>
        <p:spPr>
          <a:xfrm>
            <a:off x="6000402" y="1247435"/>
            <a:ext cx="1126800" cy="309600"/>
          </a:xfrm>
          <a:prstGeom prst="rect">
            <a:avLst/>
          </a:prstGeom>
        </p:spPr>
        <p:txBody>
          <a:bodyPr>
            <a:normAutofit/>
          </a:bodyPr>
          <a:lstStyle>
            <a:lvl1pPr marL="0" indent="0">
              <a:lnSpc>
                <a:spcPct val="100000"/>
              </a:lnSpc>
              <a:buNone/>
              <a:defRPr sz="1400">
                <a:solidFill>
                  <a:srgbClr val="2F2725"/>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sz="1400" dirty="0">
                <a:solidFill>
                  <a:srgbClr val="2F2725"/>
                </a:solidFill>
                <a:latin typeface="微软雅黑"/>
                <a:ea typeface="微软雅黑"/>
                <a:cs typeface="微软雅黑"/>
              </a:rPr>
              <a:t>目录标题</a:t>
            </a:r>
            <a:r>
              <a:rPr kumimoji="1" lang="en-US" altLang="zh-CN" sz="1400" dirty="0">
                <a:solidFill>
                  <a:srgbClr val="2F2725"/>
                </a:solidFill>
                <a:latin typeface="微软雅黑"/>
                <a:ea typeface="微软雅黑"/>
                <a:cs typeface="微软雅黑"/>
              </a:rPr>
              <a:t>02</a:t>
            </a:r>
            <a:r>
              <a:rPr kumimoji="1" lang="zh-CN" altLang="en-US" sz="1400" dirty="0">
                <a:solidFill>
                  <a:srgbClr val="2F2725"/>
                </a:solidFill>
                <a:latin typeface="微软雅黑"/>
                <a:ea typeface="微软雅黑"/>
                <a:cs typeface="微软雅黑"/>
              </a:rPr>
              <a:t> </a:t>
            </a:r>
            <a:endParaRPr kumimoji="1" lang="en-US" altLang="zh-CN" sz="1400" dirty="0">
              <a:solidFill>
                <a:srgbClr val="2F2725"/>
              </a:solidFill>
              <a:latin typeface="微软雅黑"/>
              <a:ea typeface="微软雅黑"/>
              <a:cs typeface="微软雅黑"/>
            </a:endParaRPr>
          </a:p>
        </p:txBody>
      </p:sp>
      <p:sp>
        <p:nvSpPr>
          <p:cNvPr id="61" name="文本占位符 36"/>
          <p:cNvSpPr>
            <a:spLocks noGrp="1"/>
          </p:cNvSpPr>
          <p:nvPr>
            <p:ph type="body" sz="quarter" idx="20" hasCustomPrompt="1"/>
          </p:nvPr>
        </p:nvSpPr>
        <p:spPr>
          <a:xfrm>
            <a:off x="4572000" y="1042164"/>
            <a:ext cx="1016121" cy="925200"/>
          </a:xfrm>
          <a:prstGeom prst="rect">
            <a:avLst/>
          </a:prstGeom>
        </p:spPr>
        <p:txBody>
          <a:bodyPr>
            <a:normAutofit/>
          </a:bodyPr>
          <a:lstStyle>
            <a:lvl1pPr marL="0" indent="0">
              <a:lnSpc>
                <a:spcPct val="100000"/>
              </a:lnSpc>
              <a:buNone/>
              <a:defRPr sz="54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02</a:t>
            </a:r>
            <a:endParaRPr lang="zh-CN" altLang="en-US" dirty="0"/>
          </a:p>
        </p:txBody>
      </p:sp>
      <p:sp>
        <p:nvSpPr>
          <p:cNvPr id="63" name="文本占位符 53"/>
          <p:cNvSpPr>
            <a:spLocks noGrp="1"/>
          </p:cNvSpPr>
          <p:nvPr>
            <p:ph type="body" sz="quarter" idx="22" hasCustomPrompt="1"/>
          </p:nvPr>
        </p:nvSpPr>
        <p:spPr>
          <a:xfrm>
            <a:off x="2410845" y="2260755"/>
            <a:ext cx="1566000" cy="277200"/>
          </a:xfrm>
          <a:prstGeom prst="rect">
            <a:avLst/>
          </a:prstGeom>
        </p:spPr>
        <p:txBody>
          <a:bodyPr>
            <a:normAutofit/>
          </a:bodyPr>
          <a:lstStyle>
            <a:lvl1pPr marL="0" indent="0">
              <a:lnSpc>
                <a:spcPct val="100000"/>
              </a:lnSpc>
              <a:buNone/>
              <a:defRPr sz="1200">
                <a:solidFill>
                  <a:srgbClr val="2F2725"/>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kumimoji="1" lang="en-US" altLang="zh-CN" sz="1200" spc="100" dirty="0">
                <a:solidFill>
                  <a:srgbClr val="2F2725"/>
                </a:solidFill>
                <a:latin typeface="Arial" panose="020B0604020202020204" pitchFamily="34" charset="0"/>
                <a:ea typeface="微软雅黑"/>
                <a:cs typeface="Arial" panose="020B0604020202020204" pitchFamily="34" charset="0"/>
              </a:rPr>
              <a:t>Part title</a:t>
            </a:r>
            <a:r>
              <a:rPr kumimoji="1" lang="zh-CN" altLang="en-US" sz="1200" spc="100" dirty="0">
                <a:solidFill>
                  <a:srgbClr val="2F2725"/>
                </a:solidFill>
                <a:latin typeface="Arial" panose="020B0604020202020204" pitchFamily="34" charset="0"/>
                <a:ea typeface="微软雅黑"/>
                <a:cs typeface="Arial" panose="020B0604020202020204" pitchFamily="34" charset="0"/>
              </a:rPr>
              <a:t> </a:t>
            </a:r>
            <a:r>
              <a:rPr kumimoji="1" lang="en-US" altLang="zh-CN" sz="1200" spc="100" dirty="0">
                <a:solidFill>
                  <a:srgbClr val="2F2725"/>
                </a:solidFill>
                <a:latin typeface="Arial" panose="020B0604020202020204" pitchFamily="34" charset="0"/>
                <a:ea typeface="微软雅黑"/>
                <a:cs typeface="Arial" panose="020B0604020202020204" pitchFamily="34" charset="0"/>
              </a:rPr>
              <a:t>03</a:t>
            </a:r>
            <a:endParaRPr kumimoji="1" lang="zh-CN" altLang="en-US" sz="1200" spc="100" dirty="0">
              <a:solidFill>
                <a:srgbClr val="2F2725"/>
              </a:solidFill>
              <a:latin typeface="Arial" panose="020B0604020202020204" pitchFamily="34" charset="0"/>
              <a:ea typeface="微软雅黑"/>
              <a:cs typeface="Arial" panose="020B0604020202020204" pitchFamily="34" charset="0"/>
            </a:endParaRPr>
          </a:p>
        </p:txBody>
      </p:sp>
      <p:sp>
        <p:nvSpPr>
          <p:cNvPr id="64" name="文本占位符 44"/>
          <p:cNvSpPr>
            <a:spLocks noGrp="1"/>
          </p:cNvSpPr>
          <p:nvPr>
            <p:ph type="body" sz="quarter" idx="23" hasCustomPrompt="1"/>
          </p:nvPr>
        </p:nvSpPr>
        <p:spPr>
          <a:xfrm>
            <a:off x="2419391" y="1966326"/>
            <a:ext cx="1126800" cy="309600"/>
          </a:xfrm>
          <a:prstGeom prst="rect">
            <a:avLst/>
          </a:prstGeom>
        </p:spPr>
        <p:txBody>
          <a:bodyPr>
            <a:normAutofit/>
          </a:bodyPr>
          <a:lstStyle>
            <a:lvl1pPr marL="0" indent="0">
              <a:lnSpc>
                <a:spcPct val="100000"/>
              </a:lnSpc>
              <a:buNone/>
              <a:defRPr sz="1400">
                <a:solidFill>
                  <a:srgbClr val="2F2725"/>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sz="1400" dirty="0">
                <a:solidFill>
                  <a:srgbClr val="2F2725"/>
                </a:solidFill>
                <a:latin typeface="微软雅黑"/>
                <a:ea typeface="微软雅黑"/>
                <a:cs typeface="微软雅黑"/>
              </a:rPr>
              <a:t>目录标题</a:t>
            </a:r>
            <a:r>
              <a:rPr kumimoji="1" lang="en-US" altLang="zh-CN" sz="1400" dirty="0">
                <a:solidFill>
                  <a:srgbClr val="2F2725"/>
                </a:solidFill>
                <a:latin typeface="微软雅黑"/>
                <a:ea typeface="微软雅黑"/>
                <a:cs typeface="微软雅黑"/>
              </a:rPr>
              <a:t>03</a:t>
            </a:r>
            <a:r>
              <a:rPr kumimoji="1" lang="zh-CN" altLang="en-US" sz="1400" dirty="0">
                <a:solidFill>
                  <a:srgbClr val="2F2725"/>
                </a:solidFill>
                <a:latin typeface="微软雅黑"/>
                <a:ea typeface="微软雅黑"/>
                <a:cs typeface="微软雅黑"/>
              </a:rPr>
              <a:t> </a:t>
            </a:r>
            <a:endParaRPr kumimoji="1" lang="en-US" altLang="zh-CN" sz="1400" dirty="0">
              <a:solidFill>
                <a:srgbClr val="2F2725"/>
              </a:solidFill>
              <a:latin typeface="微软雅黑"/>
              <a:ea typeface="微软雅黑"/>
              <a:cs typeface="微软雅黑"/>
            </a:endParaRPr>
          </a:p>
        </p:txBody>
      </p:sp>
      <p:sp>
        <p:nvSpPr>
          <p:cNvPr id="65" name="文本占位符 36"/>
          <p:cNvSpPr>
            <a:spLocks noGrp="1"/>
          </p:cNvSpPr>
          <p:nvPr>
            <p:ph type="body" sz="quarter" idx="24" hasCustomPrompt="1"/>
          </p:nvPr>
        </p:nvSpPr>
        <p:spPr>
          <a:xfrm>
            <a:off x="982443" y="1761055"/>
            <a:ext cx="1016121" cy="925200"/>
          </a:xfrm>
          <a:prstGeom prst="rect">
            <a:avLst/>
          </a:prstGeom>
        </p:spPr>
        <p:txBody>
          <a:bodyPr>
            <a:normAutofit/>
          </a:bodyPr>
          <a:lstStyle>
            <a:lvl1pPr marL="0" indent="0">
              <a:lnSpc>
                <a:spcPct val="100000"/>
              </a:lnSpc>
              <a:buNone/>
              <a:defRPr sz="54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03</a:t>
            </a:r>
            <a:endParaRPr lang="zh-CN" altLang="en-US" dirty="0"/>
          </a:p>
        </p:txBody>
      </p:sp>
      <p:sp>
        <p:nvSpPr>
          <p:cNvPr id="67" name="文本占位符 53"/>
          <p:cNvSpPr>
            <a:spLocks noGrp="1"/>
          </p:cNvSpPr>
          <p:nvPr>
            <p:ph type="body" sz="quarter" idx="26" hasCustomPrompt="1"/>
          </p:nvPr>
        </p:nvSpPr>
        <p:spPr>
          <a:xfrm>
            <a:off x="2410845" y="2979994"/>
            <a:ext cx="1566000" cy="277200"/>
          </a:xfrm>
          <a:prstGeom prst="rect">
            <a:avLst/>
          </a:prstGeom>
        </p:spPr>
        <p:txBody>
          <a:bodyPr>
            <a:normAutofit/>
          </a:bodyPr>
          <a:lstStyle>
            <a:lvl1pPr marL="0" indent="0">
              <a:lnSpc>
                <a:spcPct val="100000"/>
              </a:lnSpc>
              <a:buNone/>
              <a:defRPr sz="1200">
                <a:solidFill>
                  <a:srgbClr val="2F2725"/>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kumimoji="1" lang="en-US" altLang="zh-CN" sz="1200" spc="100" dirty="0">
                <a:solidFill>
                  <a:srgbClr val="2F2725"/>
                </a:solidFill>
                <a:latin typeface="Arial" panose="020B0604020202020204" pitchFamily="34" charset="0"/>
                <a:ea typeface="微软雅黑"/>
                <a:cs typeface="Arial" panose="020B0604020202020204" pitchFamily="34" charset="0"/>
              </a:rPr>
              <a:t>Part title</a:t>
            </a:r>
            <a:r>
              <a:rPr kumimoji="1" lang="zh-CN" altLang="en-US" sz="1200" spc="100" dirty="0">
                <a:solidFill>
                  <a:srgbClr val="2F2725"/>
                </a:solidFill>
                <a:latin typeface="Arial" panose="020B0604020202020204" pitchFamily="34" charset="0"/>
                <a:ea typeface="微软雅黑"/>
                <a:cs typeface="Arial" panose="020B0604020202020204" pitchFamily="34" charset="0"/>
              </a:rPr>
              <a:t> </a:t>
            </a:r>
            <a:r>
              <a:rPr kumimoji="1" lang="en-US" altLang="zh-CN" sz="1200" spc="100" dirty="0">
                <a:solidFill>
                  <a:srgbClr val="2F2725"/>
                </a:solidFill>
                <a:latin typeface="Arial" panose="020B0604020202020204" pitchFamily="34" charset="0"/>
                <a:ea typeface="微软雅黑"/>
                <a:cs typeface="Arial" panose="020B0604020202020204" pitchFamily="34" charset="0"/>
              </a:rPr>
              <a:t>05</a:t>
            </a:r>
            <a:endParaRPr kumimoji="1" lang="zh-CN" altLang="en-US" sz="1200" spc="100" dirty="0">
              <a:solidFill>
                <a:srgbClr val="2F2725"/>
              </a:solidFill>
              <a:latin typeface="Arial" panose="020B0604020202020204" pitchFamily="34" charset="0"/>
              <a:ea typeface="微软雅黑"/>
              <a:cs typeface="Arial" panose="020B0604020202020204" pitchFamily="34" charset="0"/>
            </a:endParaRPr>
          </a:p>
        </p:txBody>
      </p:sp>
      <p:sp>
        <p:nvSpPr>
          <p:cNvPr id="68" name="文本占位符 44"/>
          <p:cNvSpPr>
            <a:spLocks noGrp="1"/>
          </p:cNvSpPr>
          <p:nvPr>
            <p:ph type="body" sz="quarter" idx="27" hasCustomPrompt="1"/>
          </p:nvPr>
        </p:nvSpPr>
        <p:spPr>
          <a:xfrm>
            <a:off x="2419391" y="2688697"/>
            <a:ext cx="1126800" cy="309600"/>
          </a:xfrm>
          <a:prstGeom prst="rect">
            <a:avLst/>
          </a:prstGeom>
        </p:spPr>
        <p:txBody>
          <a:bodyPr>
            <a:normAutofit/>
          </a:bodyPr>
          <a:lstStyle>
            <a:lvl1pPr marL="0" indent="0">
              <a:lnSpc>
                <a:spcPct val="100000"/>
              </a:lnSpc>
              <a:buNone/>
              <a:defRPr sz="1400">
                <a:solidFill>
                  <a:srgbClr val="2F2725"/>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sz="1400" dirty="0">
                <a:solidFill>
                  <a:srgbClr val="2F2725"/>
                </a:solidFill>
                <a:latin typeface="微软雅黑"/>
                <a:ea typeface="微软雅黑"/>
                <a:cs typeface="微软雅黑"/>
              </a:rPr>
              <a:t>目录标题</a:t>
            </a:r>
            <a:r>
              <a:rPr kumimoji="1" lang="en-US" altLang="zh-CN" sz="1400" dirty="0">
                <a:solidFill>
                  <a:srgbClr val="2F2725"/>
                </a:solidFill>
                <a:latin typeface="微软雅黑"/>
                <a:ea typeface="微软雅黑"/>
                <a:cs typeface="微软雅黑"/>
              </a:rPr>
              <a:t>05</a:t>
            </a:r>
            <a:r>
              <a:rPr kumimoji="1" lang="zh-CN" altLang="en-US" sz="1400" dirty="0">
                <a:solidFill>
                  <a:srgbClr val="2F2725"/>
                </a:solidFill>
                <a:latin typeface="微软雅黑"/>
                <a:ea typeface="微软雅黑"/>
                <a:cs typeface="微软雅黑"/>
              </a:rPr>
              <a:t> </a:t>
            </a:r>
            <a:endParaRPr kumimoji="1" lang="en-US" altLang="zh-CN" sz="1400" dirty="0">
              <a:solidFill>
                <a:srgbClr val="2F2725"/>
              </a:solidFill>
              <a:latin typeface="微软雅黑"/>
              <a:ea typeface="微软雅黑"/>
              <a:cs typeface="微软雅黑"/>
            </a:endParaRPr>
          </a:p>
        </p:txBody>
      </p:sp>
      <p:sp>
        <p:nvSpPr>
          <p:cNvPr id="69" name="文本占位符 36"/>
          <p:cNvSpPr>
            <a:spLocks noGrp="1"/>
          </p:cNvSpPr>
          <p:nvPr>
            <p:ph type="body" sz="quarter" idx="28" hasCustomPrompt="1"/>
          </p:nvPr>
        </p:nvSpPr>
        <p:spPr>
          <a:xfrm>
            <a:off x="982443" y="2483426"/>
            <a:ext cx="1016121" cy="925200"/>
          </a:xfrm>
          <a:prstGeom prst="rect">
            <a:avLst/>
          </a:prstGeom>
        </p:spPr>
        <p:txBody>
          <a:bodyPr>
            <a:normAutofit/>
          </a:bodyPr>
          <a:lstStyle>
            <a:lvl1pPr marL="0" indent="0">
              <a:lnSpc>
                <a:spcPct val="100000"/>
              </a:lnSpc>
              <a:buNone/>
              <a:defRPr sz="54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05</a:t>
            </a:r>
            <a:endParaRPr lang="zh-CN" altLang="en-US" dirty="0"/>
          </a:p>
        </p:txBody>
      </p:sp>
      <p:sp>
        <p:nvSpPr>
          <p:cNvPr id="71" name="文本占位符 53"/>
          <p:cNvSpPr>
            <a:spLocks noGrp="1"/>
          </p:cNvSpPr>
          <p:nvPr>
            <p:ph type="body" sz="quarter" idx="30" hasCustomPrompt="1"/>
          </p:nvPr>
        </p:nvSpPr>
        <p:spPr>
          <a:xfrm>
            <a:off x="2410845" y="3699233"/>
            <a:ext cx="1566000" cy="277200"/>
          </a:xfrm>
          <a:prstGeom prst="rect">
            <a:avLst/>
          </a:prstGeom>
        </p:spPr>
        <p:txBody>
          <a:bodyPr>
            <a:normAutofit/>
          </a:bodyPr>
          <a:lstStyle>
            <a:lvl1pPr marL="0" indent="0">
              <a:lnSpc>
                <a:spcPct val="100000"/>
              </a:lnSpc>
              <a:buNone/>
              <a:defRPr sz="1200">
                <a:solidFill>
                  <a:srgbClr val="2F2725"/>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kumimoji="1" lang="en-US" altLang="zh-CN" sz="1200" spc="100" dirty="0">
                <a:solidFill>
                  <a:srgbClr val="2F2725"/>
                </a:solidFill>
                <a:latin typeface="Arial" panose="020B0604020202020204" pitchFamily="34" charset="0"/>
                <a:ea typeface="微软雅黑"/>
                <a:cs typeface="Arial" panose="020B0604020202020204" pitchFamily="34" charset="0"/>
              </a:rPr>
              <a:t>Part title</a:t>
            </a:r>
            <a:r>
              <a:rPr kumimoji="1" lang="zh-CN" altLang="en-US" sz="1200" spc="100" dirty="0">
                <a:solidFill>
                  <a:srgbClr val="2F2725"/>
                </a:solidFill>
                <a:latin typeface="Arial" panose="020B0604020202020204" pitchFamily="34" charset="0"/>
                <a:ea typeface="微软雅黑"/>
                <a:cs typeface="Arial" panose="020B0604020202020204" pitchFamily="34" charset="0"/>
              </a:rPr>
              <a:t> </a:t>
            </a:r>
            <a:r>
              <a:rPr kumimoji="1" lang="en-US" altLang="zh-CN" sz="1200" spc="100" dirty="0">
                <a:solidFill>
                  <a:srgbClr val="2F2725"/>
                </a:solidFill>
                <a:latin typeface="Arial" panose="020B0604020202020204" pitchFamily="34" charset="0"/>
                <a:ea typeface="微软雅黑"/>
                <a:cs typeface="Arial" panose="020B0604020202020204" pitchFamily="34" charset="0"/>
              </a:rPr>
              <a:t>07</a:t>
            </a:r>
            <a:endParaRPr kumimoji="1" lang="zh-CN" altLang="en-US" sz="1200" spc="100" dirty="0">
              <a:solidFill>
                <a:srgbClr val="2F2725"/>
              </a:solidFill>
              <a:latin typeface="Arial" panose="020B0604020202020204" pitchFamily="34" charset="0"/>
              <a:ea typeface="微软雅黑"/>
              <a:cs typeface="Arial" panose="020B0604020202020204" pitchFamily="34" charset="0"/>
            </a:endParaRPr>
          </a:p>
        </p:txBody>
      </p:sp>
      <p:sp>
        <p:nvSpPr>
          <p:cNvPr id="73" name="文本占位符 36"/>
          <p:cNvSpPr>
            <a:spLocks noGrp="1"/>
          </p:cNvSpPr>
          <p:nvPr>
            <p:ph type="body" sz="quarter" idx="32" hasCustomPrompt="1"/>
          </p:nvPr>
        </p:nvSpPr>
        <p:spPr>
          <a:xfrm>
            <a:off x="982443" y="3199881"/>
            <a:ext cx="1016121" cy="925200"/>
          </a:xfrm>
          <a:prstGeom prst="rect">
            <a:avLst/>
          </a:prstGeom>
        </p:spPr>
        <p:txBody>
          <a:bodyPr>
            <a:normAutofit/>
          </a:bodyPr>
          <a:lstStyle>
            <a:lvl1pPr marL="0" indent="0">
              <a:lnSpc>
                <a:spcPct val="100000"/>
              </a:lnSpc>
              <a:buNone/>
              <a:defRPr sz="54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07</a:t>
            </a:r>
            <a:endParaRPr lang="zh-CN" altLang="en-US" dirty="0"/>
          </a:p>
        </p:txBody>
      </p:sp>
      <p:sp>
        <p:nvSpPr>
          <p:cNvPr id="76" name="文本占位符 53"/>
          <p:cNvSpPr>
            <a:spLocks noGrp="1"/>
          </p:cNvSpPr>
          <p:nvPr>
            <p:ph type="body" sz="quarter" idx="34" hasCustomPrompt="1"/>
          </p:nvPr>
        </p:nvSpPr>
        <p:spPr>
          <a:xfrm>
            <a:off x="6007102" y="2260755"/>
            <a:ext cx="1566000" cy="277200"/>
          </a:xfrm>
          <a:prstGeom prst="rect">
            <a:avLst/>
          </a:prstGeom>
        </p:spPr>
        <p:txBody>
          <a:bodyPr>
            <a:normAutofit/>
          </a:bodyPr>
          <a:lstStyle>
            <a:lvl1pPr marL="0" indent="0">
              <a:lnSpc>
                <a:spcPct val="100000"/>
              </a:lnSpc>
              <a:buNone/>
              <a:defRPr sz="1200">
                <a:solidFill>
                  <a:srgbClr val="2F2725"/>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kumimoji="1" lang="en-US" altLang="zh-CN" sz="1200" spc="100" dirty="0">
                <a:solidFill>
                  <a:srgbClr val="2F2725"/>
                </a:solidFill>
                <a:latin typeface="Arial" panose="020B0604020202020204" pitchFamily="34" charset="0"/>
                <a:ea typeface="微软雅黑"/>
                <a:cs typeface="Arial" panose="020B0604020202020204" pitchFamily="34" charset="0"/>
              </a:rPr>
              <a:t>Part title</a:t>
            </a:r>
            <a:r>
              <a:rPr kumimoji="1" lang="zh-CN" altLang="en-US" sz="1200" spc="100" dirty="0">
                <a:solidFill>
                  <a:srgbClr val="2F2725"/>
                </a:solidFill>
                <a:latin typeface="Arial" panose="020B0604020202020204" pitchFamily="34" charset="0"/>
                <a:ea typeface="微软雅黑"/>
                <a:cs typeface="Arial" panose="020B0604020202020204" pitchFamily="34" charset="0"/>
              </a:rPr>
              <a:t> </a:t>
            </a:r>
            <a:r>
              <a:rPr kumimoji="1" lang="en-US" altLang="zh-CN" sz="1200" spc="100" dirty="0">
                <a:solidFill>
                  <a:srgbClr val="2F2725"/>
                </a:solidFill>
                <a:latin typeface="Arial" panose="020B0604020202020204" pitchFamily="34" charset="0"/>
                <a:ea typeface="微软雅黑"/>
                <a:cs typeface="Arial" panose="020B0604020202020204" pitchFamily="34" charset="0"/>
              </a:rPr>
              <a:t>04</a:t>
            </a:r>
            <a:endParaRPr kumimoji="1" lang="zh-CN" altLang="en-US" sz="1200" spc="100" dirty="0">
              <a:solidFill>
                <a:srgbClr val="2F2725"/>
              </a:solidFill>
              <a:latin typeface="Arial" panose="020B0604020202020204" pitchFamily="34" charset="0"/>
              <a:ea typeface="微软雅黑"/>
              <a:cs typeface="Arial" panose="020B0604020202020204" pitchFamily="34" charset="0"/>
            </a:endParaRPr>
          </a:p>
        </p:txBody>
      </p:sp>
      <p:sp>
        <p:nvSpPr>
          <p:cNvPr id="77" name="文本占位符 44"/>
          <p:cNvSpPr>
            <a:spLocks noGrp="1"/>
          </p:cNvSpPr>
          <p:nvPr>
            <p:ph type="body" sz="quarter" idx="35" hasCustomPrompt="1"/>
          </p:nvPr>
        </p:nvSpPr>
        <p:spPr>
          <a:xfrm>
            <a:off x="6015648" y="1967832"/>
            <a:ext cx="1126800" cy="309600"/>
          </a:xfrm>
          <a:prstGeom prst="rect">
            <a:avLst/>
          </a:prstGeom>
        </p:spPr>
        <p:txBody>
          <a:bodyPr>
            <a:normAutofit/>
          </a:bodyPr>
          <a:lstStyle>
            <a:lvl1pPr marL="0" indent="0">
              <a:lnSpc>
                <a:spcPct val="100000"/>
              </a:lnSpc>
              <a:buNone/>
              <a:defRPr sz="1400">
                <a:solidFill>
                  <a:srgbClr val="2F2725"/>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sz="1400" dirty="0">
                <a:solidFill>
                  <a:srgbClr val="2F2725"/>
                </a:solidFill>
                <a:latin typeface="微软雅黑"/>
                <a:ea typeface="微软雅黑"/>
                <a:cs typeface="微软雅黑"/>
              </a:rPr>
              <a:t>目录标题</a:t>
            </a:r>
            <a:r>
              <a:rPr kumimoji="1" lang="en-US" altLang="zh-CN" sz="1400" dirty="0">
                <a:solidFill>
                  <a:srgbClr val="2F2725"/>
                </a:solidFill>
                <a:latin typeface="微软雅黑"/>
                <a:ea typeface="微软雅黑"/>
                <a:cs typeface="微软雅黑"/>
              </a:rPr>
              <a:t>04</a:t>
            </a:r>
            <a:r>
              <a:rPr kumimoji="1" lang="zh-CN" altLang="en-US" sz="1400" dirty="0">
                <a:solidFill>
                  <a:srgbClr val="2F2725"/>
                </a:solidFill>
                <a:latin typeface="微软雅黑"/>
                <a:ea typeface="微软雅黑"/>
                <a:cs typeface="微软雅黑"/>
              </a:rPr>
              <a:t> </a:t>
            </a:r>
            <a:endParaRPr kumimoji="1" lang="en-US" altLang="zh-CN" sz="1400" dirty="0">
              <a:solidFill>
                <a:srgbClr val="2F2725"/>
              </a:solidFill>
              <a:latin typeface="微软雅黑"/>
              <a:ea typeface="微软雅黑"/>
              <a:cs typeface="微软雅黑"/>
            </a:endParaRPr>
          </a:p>
        </p:txBody>
      </p:sp>
      <p:sp>
        <p:nvSpPr>
          <p:cNvPr id="78" name="文本占位符 36"/>
          <p:cNvSpPr>
            <a:spLocks noGrp="1"/>
          </p:cNvSpPr>
          <p:nvPr>
            <p:ph type="body" sz="quarter" idx="36" hasCustomPrompt="1"/>
          </p:nvPr>
        </p:nvSpPr>
        <p:spPr>
          <a:xfrm>
            <a:off x="4578700" y="1761403"/>
            <a:ext cx="1016121" cy="925200"/>
          </a:xfrm>
          <a:prstGeom prst="rect">
            <a:avLst/>
          </a:prstGeom>
        </p:spPr>
        <p:txBody>
          <a:bodyPr>
            <a:normAutofit/>
          </a:bodyPr>
          <a:lstStyle>
            <a:lvl1pPr marL="0" indent="0">
              <a:lnSpc>
                <a:spcPct val="100000"/>
              </a:lnSpc>
              <a:buNone/>
              <a:defRPr sz="54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04</a:t>
            </a:r>
            <a:endParaRPr lang="zh-CN" altLang="en-US" dirty="0"/>
          </a:p>
        </p:txBody>
      </p:sp>
      <p:sp>
        <p:nvSpPr>
          <p:cNvPr id="80" name="文本占位符 53"/>
          <p:cNvSpPr>
            <a:spLocks noGrp="1"/>
          </p:cNvSpPr>
          <p:nvPr>
            <p:ph type="body" sz="quarter" idx="38" hasCustomPrompt="1"/>
          </p:nvPr>
        </p:nvSpPr>
        <p:spPr>
          <a:xfrm>
            <a:off x="6007102" y="2979994"/>
            <a:ext cx="1566000" cy="277200"/>
          </a:xfrm>
          <a:prstGeom prst="rect">
            <a:avLst/>
          </a:prstGeom>
        </p:spPr>
        <p:txBody>
          <a:bodyPr>
            <a:normAutofit/>
          </a:bodyPr>
          <a:lstStyle>
            <a:lvl1pPr marL="0" indent="0">
              <a:lnSpc>
                <a:spcPct val="100000"/>
              </a:lnSpc>
              <a:buNone/>
              <a:defRPr sz="1200">
                <a:solidFill>
                  <a:srgbClr val="2F2725"/>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kumimoji="1" lang="en-US" altLang="zh-CN" sz="1200" spc="100" dirty="0">
                <a:solidFill>
                  <a:srgbClr val="2F2725"/>
                </a:solidFill>
                <a:latin typeface="Arial" panose="020B0604020202020204" pitchFamily="34" charset="0"/>
                <a:ea typeface="微软雅黑"/>
                <a:cs typeface="Arial" panose="020B0604020202020204" pitchFamily="34" charset="0"/>
              </a:rPr>
              <a:t>Part title</a:t>
            </a:r>
            <a:r>
              <a:rPr kumimoji="1" lang="zh-CN" altLang="en-US" sz="1200" spc="100" dirty="0">
                <a:solidFill>
                  <a:srgbClr val="2F2725"/>
                </a:solidFill>
                <a:latin typeface="Arial" panose="020B0604020202020204" pitchFamily="34" charset="0"/>
                <a:ea typeface="微软雅黑"/>
                <a:cs typeface="Arial" panose="020B0604020202020204" pitchFamily="34" charset="0"/>
              </a:rPr>
              <a:t> </a:t>
            </a:r>
            <a:r>
              <a:rPr kumimoji="1" lang="en-US" altLang="zh-CN" sz="1200" spc="100" dirty="0">
                <a:solidFill>
                  <a:srgbClr val="2F2725"/>
                </a:solidFill>
                <a:latin typeface="Arial" panose="020B0604020202020204" pitchFamily="34" charset="0"/>
                <a:ea typeface="微软雅黑"/>
                <a:cs typeface="Arial" panose="020B0604020202020204" pitchFamily="34" charset="0"/>
              </a:rPr>
              <a:t>06</a:t>
            </a:r>
            <a:endParaRPr kumimoji="1" lang="zh-CN" altLang="en-US" sz="1200" spc="100" dirty="0">
              <a:solidFill>
                <a:srgbClr val="2F2725"/>
              </a:solidFill>
              <a:latin typeface="Arial" panose="020B0604020202020204" pitchFamily="34" charset="0"/>
              <a:ea typeface="微软雅黑"/>
              <a:cs typeface="Arial" panose="020B0604020202020204" pitchFamily="34" charset="0"/>
            </a:endParaRPr>
          </a:p>
        </p:txBody>
      </p:sp>
      <p:sp>
        <p:nvSpPr>
          <p:cNvPr id="81" name="文本占位符 44"/>
          <p:cNvSpPr>
            <a:spLocks noGrp="1"/>
          </p:cNvSpPr>
          <p:nvPr>
            <p:ph type="body" sz="quarter" idx="39" hasCustomPrompt="1"/>
          </p:nvPr>
        </p:nvSpPr>
        <p:spPr>
          <a:xfrm>
            <a:off x="6015648" y="2688229"/>
            <a:ext cx="1126800" cy="309600"/>
          </a:xfrm>
          <a:prstGeom prst="rect">
            <a:avLst/>
          </a:prstGeom>
        </p:spPr>
        <p:txBody>
          <a:bodyPr>
            <a:normAutofit/>
          </a:bodyPr>
          <a:lstStyle>
            <a:lvl1pPr marL="0" indent="0">
              <a:lnSpc>
                <a:spcPct val="100000"/>
              </a:lnSpc>
              <a:buNone/>
              <a:defRPr sz="1400">
                <a:solidFill>
                  <a:srgbClr val="2F2725"/>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sz="1400" dirty="0">
                <a:solidFill>
                  <a:srgbClr val="2F2725"/>
                </a:solidFill>
                <a:latin typeface="微软雅黑"/>
                <a:ea typeface="微软雅黑"/>
                <a:cs typeface="微软雅黑"/>
              </a:rPr>
              <a:t>目录标题</a:t>
            </a:r>
            <a:r>
              <a:rPr kumimoji="1" lang="en-US" altLang="zh-CN" sz="1400" dirty="0">
                <a:solidFill>
                  <a:srgbClr val="2F2725"/>
                </a:solidFill>
                <a:latin typeface="微软雅黑"/>
                <a:ea typeface="微软雅黑"/>
                <a:cs typeface="微软雅黑"/>
              </a:rPr>
              <a:t>06</a:t>
            </a:r>
            <a:r>
              <a:rPr kumimoji="1" lang="zh-CN" altLang="en-US" sz="1400" dirty="0">
                <a:solidFill>
                  <a:srgbClr val="2F2725"/>
                </a:solidFill>
                <a:latin typeface="微软雅黑"/>
                <a:ea typeface="微软雅黑"/>
                <a:cs typeface="微软雅黑"/>
              </a:rPr>
              <a:t> </a:t>
            </a:r>
            <a:endParaRPr kumimoji="1" lang="en-US" altLang="zh-CN" sz="1400" dirty="0">
              <a:solidFill>
                <a:srgbClr val="2F2725"/>
              </a:solidFill>
              <a:latin typeface="微软雅黑"/>
              <a:ea typeface="微软雅黑"/>
              <a:cs typeface="微软雅黑"/>
            </a:endParaRPr>
          </a:p>
        </p:txBody>
      </p:sp>
      <p:sp>
        <p:nvSpPr>
          <p:cNvPr id="82" name="文本占位符 36"/>
          <p:cNvSpPr>
            <a:spLocks noGrp="1"/>
          </p:cNvSpPr>
          <p:nvPr>
            <p:ph type="body" sz="quarter" idx="40" hasCustomPrompt="1"/>
          </p:nvPr>
        </p:nvSpPr>
        <p:spPr>
          <a:xfrm>
            <a:off x="4578700" y="2480642"/>
            <a:ext cx="1016121" cy="925200"/>
          </a:xfrm>
          <a:prstGeom prst="rect">
            <a:avLst/>
          </a:prstGeom>
        </p:spPr>
        <p:txBody>
          <a:bodyPr>
            <a:normAutofit/>
          </a:bodyPr>
          <a:lstStyle>
            <a:lvl1pPr marL="0" indent="0">
              <a:lnSpc>
                <a:spcPct val="100000"/>
              </a:lnSpc>
              <a:buNone/>
              <a:defRPr sz="54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06</a:t>
            </a:r>
            <a:endParaRPr lang="zh-CN" altLang="en-US" dirty="0"/>
          </a:p>
        </p:txBody>
      </p:sp>
      <p:sp>
        <p:nvSpPr>
          <p:cNvPr id="84" name="文本占位符 53"/>
          <p:cNvSpPr>
            <a:spLocks noGrp="1"/>
          </p:cNvSpPr>
          <p:nvPr>
            <p:ph type="body" sz="quarter" idx="42" hasCustomPrompt="1"/>
          </p:nvPr>
        </p:nvSpPr>
        <p:spPr>
          <a:xfrm>
            <a:off x="6007102" y="3699233"/>
            <a:ext cx="1566000" cy="277200"/>
          </a:xfrm>
          <a:prstGeom prst="rect">
            <a:avLst/>
          </a:prstGeom>
        </p:spPr>
        <p:txBody>
          <a:bodyPr>
            <a:normAutofit/>
          </a:bodyPr>
          <a:lstStyle>
            <a:lvl1pPr marL="0" indent="0">
              <a:lnSpc>
                <a:spcPct val="100000"/>
              </a:lnSpc>
              <a:buNone/>
              <a:defRPr sz="1200">
                <a:solidFill>
                  <a:srgbClr val="2F2725"/>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kumimoji="1" lang="en-US" altLang="zh-CN" sz="1200" spc="100" dirty="0">
                <a:solidFill>
                  <a:srgbClr val="2F2725"/>
                </a:solidFill>
                <a:latin typeface="Arial" panose="020B0604020202020204" pitchFamily="34" charset="0"/>
                <a:ea typeface="微软雅黑"/>
                <a:cs typeface="Arial" panose="020B0604020202020204" pitchFamily="34" charset="0"/>
              </a:rPr>
              <a:t>Part title</a:t>
            </a:r>
            <a:r>
              <a:rPr kumimoji="1" lang="zh-CN" altLang="en-US" sz="1200" spc="100" dirty="0">
                <a:solidFill>
                  <a:srgbClr val="2F2725"/>
                </a:solidFill>
                <a:latin typeface="Arial" panose="020B0604020202020204" pitchFamily="34" charset="0"/>
                <a:ea typeface="微软雅黑"/>
                <a:cs typeface="Arial" panose="020B0604020202020204" pitchFamily="34" charset="0"/>
              </a:rPr>
              <a:t> </a:t>
            </a:r>
            <a:r>
              <a:rPr kumimoji="1" lang="en-US" altLang="zh-CN" sz="1200" spc="100" dirty="0">
                <a:solidFill>
                  <a:srgbClr val="2F2725"/>
                </a:solidFill>
                <a:latin typeface="Arial" panose="020B0604020202020204" pitchFamily="34" charset="0"/>
                <a:ea typeface="微软雅黑"/>
                <a:cs typeface="Arial" panose="020B0604020202020204" pitchFamily="34" charset="0"/>
              </a:rPr>
              <a:t>08</a:t>
            </a:r>
            <a:endParaRPr kumimoji="1" lang="zh-CN" altLang="en-US" sz="1200" spc="100" dirty="0">
              <a:solidFill>
                <a:srgbClr val="2F2725"/>
              </a:solidFill>
              <a:latin typeface="Arial" panose="020B0604020202020204" pitchFamily="34" charset="0"/>
              <a:ea typeface="微软雅黑"/>
              <a:cs typeface="Arial" panose="020B0604020202020204" pitchFamily="34" charset="0"/>
            </a:endParaRPr>
          </a:p>
        </p:txBody>
      </p:sp>
      <p:sp>
        <p:nvSpPr>
          <p:cNvPr id="85" name="文本占位符 36"/>
          <p:cNvSpPr>
            <a:spLocks noGrp="1"/>
          </p:cNvSpPr>
          <p:nvPr>
            <p:ph type="body" sz="quarter" idx="43" hasCustomPrompt="1"/>
          </p:nvPr>
        </p:nvSpPr>
        <p:spPr>
          <a:xfrm>
            <a:off x="4578700" y="3199881"/>
            <a:ext cx="1016121" cy="925200"/>
          </a:xfrm>
          <a:prstGeom prst="rect">
            <a:avLst/>
          </a:prstGeom>
        </p:spPr>
        <p:txBody>
          <a:bodyPr>
            <a:normAutofit/>
          </a:bodyPr>
          <a:lstStyle>
            <a:lvl1pPr marL="0" indent="0">
              <a:lnSpc>
                <a:spcPct val="100000"/>
              </a:lnSpc>
              <a:buNone/>
              <a:defRPr sz="54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08</a:t>
            </a:r>
            <a:endParaRPr lang="zh-CN" altLang="en-US" dirty="0"/>
          </a:p>
        </p:txBody>
      </p:sp>
      <p:sp>
        <p:nvSpPr>
          <p:cNvPr id="98" name="文本占位符 36"/>
          <p:cNvSpPr txBox="1">
            <a:spLocks/>
          </p:cNvSpPr>
          <p:nvPr userDrawn="1"/>
        </p:nvSpPr>
        <p:spPr>
          <a:xfrm>
            <a:off x="5538818" y="1761055"/>
            <a:ext cx="459738" cy="918488"/>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5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83" name="文本占位符 36"/>
          <p:cNvSpPr>
            <a:spLocks noGrp="1"/>
          </p:cNvSpPr>
          <p:nvPr>
            <p:ph type="body" sz="quarter" idx="52" hasCustomPrompt="1"/>
          </p:nvPr>
        </p:nvSpPr>
        <p:spPr>
          <a:xfrm>
            <a:off x="1940000" y="2478560"/>
            <a:ext cx="413562" cy="925200"/>
          </a:xfrm>
          <a:prstGeom prst="rect">
            <a:avLst/>
          </a:prstGeom>
        </p:spPr>
        <p:txBody>
          <a:bodyPr>
            <a:normAutofit/>
          </a:bodyPr>
          <a:lstStyle>
            <a:lvl1pPr marL="0" indent="0">
              <a:lnSpc>
                <a:spcPct val="100000"/>
              </a:lnSpc>
              <a:buNone/>
              <a:defRPr sz="54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t>
            </a:r>
            <a:endParaRPr lang="zh-CN" altLang="en-US" dirty="0"/>
          </a:p>
        </p:txBody>
      </p:sp>
      <p:sp>
        <p:nvSpPr>
          <p:cNvPr id="89" name="文本占位符 36"/>
          <p:cNvSpPr>
            <a:spLocks noGrp="1"/>
          </p:cNvSpPr>
          <p:nvPr>
            <p:ph type="body" sz="quarter" idx="53" hasCustomPrompt="1"/>
          </p:nvPr>
        </p:nvSpPr>
        <p:spPr>
          <a:xfrm>
            <a:off x="1940000" y="1760596"/>
            <a:ext cx="413562" cy="925200"/>
          </a:xfrm>
          <a:prstGeom prst="rect">
            <a:avLst/>
          </a:prstGeom>
        </p:spPr>
        <p:txBody>
          <a:bodyPr>
            <a:normAutofit/>
          </a:bodyPr>
          <a:lstStyle>
            <a:lvl1pPr marL="0" indent="0">
              <a:lnSpc>
                <a:spcPct val="100000"/>
              </a:lnSpc>
              <a:buNone/>
              <a:defRPr sz="54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t>
            </a:r>
            <a:endParaRPr lang="zh-CN" altLang="en-US" dirty="0"/>
          </a:p>
        </p:txBody>
      </p:sp>
      <p:sp>
        <p:nvSpPr>
          <p:cNvPr id="103" name="文本占位符 36"/>
          <p:cNvSpPr>
            <a:spLocks noGrp="1"/>
          </p:cNvSpPr>
          <p:nvPr>
            <p:ph type="body" sz="quarter" idx="54" hasCustomPrompt="1"/>
          </p:nvPr>
        </p:nvSpPr>
        <p:spPr>
          <a:xfrm>
            <a:off x="5532118" y="3200645"/>
            <a:ext cx="413562" cy="925200"/>
          </a:xfrm>
          <a:prstGeom prst="rect">
            <a:avLst/>
          </a:prstGeom>
        </p:spPr>
        <p:txBody>
          <a:bodyPr>
            <a:normAutofit/>
          </a:bodyPr>
          <a:lstStyle>
            <a:lvl1pPr marL="0" indent="0">
              <a:lnSpc>
                <a:spcPct val="100000"/>
              </a:lnSpc>
              <a:buNone/>
              <a:defRPr sz="54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t>
            </a:r>
            <a:endParaRPr lang="zh-CN" altLang="en-US" dirty="0"/>
          </a:p>
        </p:txBody>
      </p:sp>
      <p:sp>
        <p:nvSpPr>
          <p:cNvPr id="104" name="文本占位符 36"/>
          <p:cNvSpPr>
            <a:spLocks noGrp="1"/>
          </p:cNvSpPr>
          <p:nvPr>
            <p:ph type="body" sz="quarter" idx="55" hasCustomPrompt="1"/>
          </p:nvPr>
        </p:nvSpPr>
        <p:spPr>
          <a:xfrm>
            <a:off x="5532118" y="2480642"/>
            <a:ext cx="413562" cy="925200"/>
          </a:xfrm>
          <a:prstGeom prst="rect">
            <a:avLst/>
          </a:prstGeom>
        </p:spPr>
        <p:txBody>
          <a:bodyPr>
            <a:normAutofit/>
          </a:bodyPr>
          <a:lstStyle>
            <a:lvl1pPr marL="0" indent="0">
              <a:lnSpc>
                <a:spcPct val="100000"/>
              </a:lnSpc>
              <a:buNone/>
              <a:defRPr sz="54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t>
            </a:r>
            <a:endParaRPr lang="zh-CN" altLang="en-US" dirty="0"/>
          </a:p>
        </p:txBody>
      </p:sp>
      <p:sp>
        <p:nvSpPr>
          <p:cNvPr id="105" name="文本占位符 36"/>
          <p:cNvSpPr>
            <a:spLocks noGrp="1"/>
          </p:cNvSpPr>
          <p:nvPr>
            <p:ph type="body" sz="quarter" idx="56" hasCustomPrompt="1"/>
          </p:nvPr>
        </p:nvSpPr>
        <p:spPr>
          <a:xfrm>
            <a:off x="5532118" y="1757679"/>
            <a:ext cx="413562" cy="925200"/>
          </a:xfrm>
          <a:prstGeom prst="rect">
            <a:avLst/>
          </a:prstGeom>
        </p:spPr>
        <p:txBody>
          <a:bodyPr>
            <a:normAutofit/>
          </a:bodyPr>
          <a:lstStyle>
            <a:lvl1pPr marL="0" indent="0">
              <a:lnSpc>
                <a:spcPct val="100000"/>
              </a:lnSpc>
              <a:buNone/>
              <a:defRPr sz="54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t>
            </a:r>
            <a:endParaRPr lang="zh-CN" altLang="en-US" dirty="0"/>
          </a:p>
        </p:txBody>
      </p:sp>
      <p:sp>
        <p:nvSpPr>
          <p:cNvPr id="43" name="文本占位符 36"/>
          <p:cNvSpPr>
            <a:spLocks noGrp="1"/>
          </p:cNvSpPr>
          <p:nvPr>
            <p:ph type="body" sz="quarter" idx="50" hasCustomPrompt="1"/>
          </p:nvPr>
        </p:nvSpPr>
        <p:spPr>
          <a:xfrm>
            <a:off x="5532118" y="1042632"/>
            <a:ext cx="413562" cy="925200"/>
          </a:xfrm>
          <a:prstGeom prst="rect">
            <a:avLst/>
          </a:prstGeom>
        </p:spPr>
        <p:txBody>
          <a:bodyPr>
            <a:normAutofit/>
          </a:bodyPr>
          <a:lstStyle>
            <a:lvl1pPr marL="0" indent="0">
              <a:lnSpc>
                <a:spcPct val="100000"/>
              </a:lnSpc>
              <a:buNone/>
              <a:defRPr sz="54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t>
            </a:r>
            <a:endParaRPr lang="zh-CN" altLang="en-US" dirty="0"/>
          </a:p>
        </p:txBody>
      </p:sp>
      <p:sp>
        <p:nvSpPr>
          <p:cNvPr id="44" name="文本占位符 33"/>
          <p:cNvSpPr>
            <a:spLocks noGrp="1"/>
          </p:cNvSpPr>
          <p:nvPr>
            <p:ph type="body" sz="quarter" idx="11" hasCustomPrompt="1"/>
          </p:nvPr>
        </p:nvSpPr>
        <p:spPr>
          <a:xfrm>
            <a:off x="982443" y="285496"/>
            <a:ext cx="2308225" cy="323850"/>
          </a:xfrm>
          <a:prstGeom prst="rect">
            <a:avLst/>
          </a:prstGeom>
        </p:spPr>
        <p:txBody>
          <a:bodyPr>
            <a:noAutofit/>
          </a:bodyPr>
          <a:lstStyle>
            <a:lvl1pPr marL="0" indent="0">
              <a:buNone/>
              <a:defRPr sz="18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b="1" dirty="0">
                <a:solidFill>
                  <a:srgbClr val="2F2625"/>
                </a:solidFill>
                <a:latin typeface="微软雅黑"/>
                <a:ea typeface="微软雅黑"/>
                <a:cs typeface="微软雅黑"/>
              </a:rPr>
              <a:t>目录 </a:t>
            </a:r>
            <a:r>
              <a:rPr kumimoji="1" lang="en-US" altLang="zh-CN" b="1" dirty="0">
                <a:solidFill>
                  <a:srgbClr val="2F2625"/>
                </a:solidFill>
                <a:latin typeface="Arial" panose="020B0604020202020204" pitchFamily="34" charset="0"/>
                <a:ea typeface="微软雅黑"/>
                <a:cs typeface="Arial" panose="020B0604020202020204" pitchFamily="34" charset="0"/>
              </a:rPr>
              <a:t>Contents</a:t>
            </a:r>
            <a:endParaRPr kumimoji="1" lang="zh-CN" altLang="en-US" b="1" dirty="0">
              <a:solidFill>
                <a:srgbClr val="2F2625"/>
              </a:solidFill>
              <a:latin typeface="Arial" panose="020B0604020202020204" pitchFamily="34" charset="0"/>
              <a:ea typeface="微软雅黑"/>
              <a:cs typeface="Arial" panose="020B0604020202020204" pitchFamily="34" charset="0"/>
            </a:endParaRPr>
          </a:p>
        </p:txBody>
      </p:sp>
    </p:spTree>
    <p:extLst>
      <p:ext uri="{BB962C8B-B14F-4D97-AF65-F5344CB8AC3E}">
        <p14:creationId xmlns:p14="http://schemas.microsoft.com/office/powerpoint/2010/main" val="331330410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50">
          <p15:clr>
            <a:srgbClr val="FBAE40"/>
          </p15:clr>
        </p15:guide>
        <p15:guide id="2" orient="horz" pos="169">
          <p15:clr>
            <a:srgbClr val="FBAE40"/>
          </p15:clr>
        </p15:guide>
        <p15:guide id="4" orient="horz" pos="645">
          <p15:clr>
            <a:srgbClr val="FBAE40"/>
          </p15:clr>
        </p15:guide>
        <p15:guide id="5" orient="horz" pos="531">
          <p15:clr>
            <a:srgbClr val="FBAE40"/>
          </p15:clr>
        </p15:guide>
        <p15:guide id="6" orient="horz" pos="2754">
          <p15:clr>
            <a:srgbClr val="FBAE40"/>
          </p15:clr>
        </p15:guide>
        <p15:guide id="7" orient="horz" pos="1098">
          <p15:clr>
            <a:srgbClr val="FBAE40"/>
          </p15:clr>
        </p15:guide>
        <p15:guide id="8" orient="horz" pos="1552">
          <p15:clr>
            <a:srgbClr val="FBAE40"/>
          </p15:clr>
        </p15:guide>
        <p15:guide id="9" orient="horz" pos="2006">
          <p15:clr>
            <a:srgbClr val="FBAE40"/>
          </p15:clr>
        </p15:guide>
        <p15:guide id="12" pos="2880">
          <p15:clr>
            <a:srgbClr val="FBAE40"/>
          </p15:clr>
        </p15:guide>
        <p15:guide id="13" pos="612">
          <p15:clr>
            <a:srgbClr val="FBAE40"/>
          </p15:clr>
        </p15:guide>
        <p15:guide id="16" orient="horz" pos="3049">
          <p15:clr>
            <a:srgbClr val="FBAE40"/>
          </p15:clr>
        </p15:guide>
        <p15:guide id="17" pos="1519">
          <p15:clr>
            <a:srgbClr val="FBAE40"/>
          </p15:clr>
        </p15:guide>
        <p15:guide id="18" pos="378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Rectangle 4"/>
          <p:cNvSpPr/>
          <p:nvPr userDrawn="1"/>
        </p:nvSpPr>
        <p:spPr bwMode="gray">
          <a:xfrm>
            <a:off x="250825" y="842963"/>
            <a:ext cx="8893175" cy="3529012"/>
          </a:xfrm>
          <a:prstGeom prst="rect">
            <a:avLst/>
          </a:prstGeom>
          <a:solidFill>
            <a:schemeClr val="bg1">
              <a:lumMod val="8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sp>
        <p:nvSpPr>
          <p:cNvPr id="13" name="文本占位符 11"/>
          <p:cNvSpPr>
            <a:spLocks noGrp="1"/>
          </p:cNvSpPr>
          <p:nvPr>
            <p:ph type="body" sz="quarter" idx="48" hasCustomPrompt="1"/>
          </p:nvPr>
        </p:nvSpPr>
        <p:spPr>
          <a:xfrm>
            <a:off x="983240" y="1352075"/>
            <a:ext cx="1913869" cy="1940400"/>
          </a:xfrm>
          <a:prstGeom prst="rect">
            <a:avLst/>
          </a:prstGeom>
        </p:spPr>
        <p:txBody>
          <a:bodyPr/>
          <a:lstStyle>
            <a:lvl1pPr marL="0" indent="0">
              <a:lnSpc>
                <a:spcPct val="100000"/>
              </a:lnSpc>
              <a:buNone/>
              <a:defRPr sz="12000">
                <a:solidFill>
                  <a:srgbClr val="2F2725"/>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14" name="文本占位符 15"/>
          <p:cNvSpPr>
            <a:spLocks noGrp="1"/>
          </p:cNvSpPr>
          <p:nvPr>
            <p:ph type="body" sz="quarter" idx="49" hasCustomPrompt="1"/>
          </p:nvPr>
        </p:nvSpPr>
        <p:spPr>
          <a:xfrm>
            <a:off x="3850094" y="1743075"/>
            <a:ext cx="2066582" cy="396875"/>
          </a:xfrm>
          <a:prstGeom prst="rect">
            <a:avLst/>
          </a:prstGeom>
        </p:spPr>
        <p:txBody>
          <a:bodyPr/>
          <a:lstStyle>
            <a:lvl1pPr marL="0" indent="0">
              <a:lnSpc>
                <a:spcPct val="100000"/>
              </a:lnSpc>
              <a:buNone/>
              <a:defRPr sz="2000">
                <a:solidFill>
                  <a:srgbClr val="2F2725"/>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sz="2000" dirty="0">
                <a:solidFill>
                  <a:srgbClr val="2F2725"/>
                </a:solidFill>
                <a:latin typeface="微软雅黑"/>
                <a:ea typeface="微软雅黑"/>
                <a:cs typeface="微软雅黑"/>
              </a:rPr>
              <a:t>目录标题</a:t>
            </a:r>
            <a:r>
              <a:rPr kumimoji="1" lang="en-US" altLang="zh-CN" sz="2000" dirty="0">
                <a:solidFill>
                  <a:srgbClr val="2F2725"/>
                </a:solidFill>
                <a:latin typeface="微软雅黑"/>
                <a:ea typeface="微软雅黑"/>
                <a:cs typeface="微软雅黑"/>
              </a:rPr>
              <a:t>01</a:t>
            </a:r>
            <a:r>
              <a:rPr kumimoji="1" lang="zh-CN" altLang="en-US" sz="2000" dirty="0">
                <a:solidFill>
                  <a:srgbClr val="2F2725"/>
                </a:solidFill>
                <a:latin typeface="微软雅黑"/>
                <a:ea typeface="微软雅黑"/>
                <a:cs typeface="微软雅黑"/>
              </a:rPr>
              <a:t> </a:t>
            </a:r>
            <a:endParaRPr kumimoji="1" lang="en-US" altLang="zh-CN" sz="2000" dirty="0">
              <a:solidFill>
                <a:srgbClr val="2F2725"/>
              </a:solidFill>
              <a:latin typeface="微软雅黑"/>
              <a:ea typeface="微软雅黑"/>
              <a:cs typeface="微软雅黑"/>
            </a:endParaRPr>
          </a:p>
        </p:txBody>
      </p:sp>
      <p:sp>
        <p:nvSpPr>
          <p:cNvPr id="15" name="文本占位符 17"/>
          <p:cNvSpPr>
            <a:spLocks noGrp="1"/>
          </p:cNvSpPr>
          <p:nvPr>
            <p:ph type="body" sz="quarter" idx="50" hasCustomPrompt="1"/>
          </p:nvPr>
        </p:nvSpPr>
        <p:spPr>
          <a:xfrm>
            <a:off x="3851275" y="2139950"/>
            <a:ext cx="2066582" cy="386700"/>
          </a:xfrm>
          <a:prstGeom prst="rect">
            <a:avLst/>
          </a:prstGeom>
        </p:spPr>
        <p:txBody>
          <a:bodyPr/>
          <a:lstStyle>
            <a:lvl1pPr marL="0" indent="0">
              <a:lnSpc>
                <a:spcPct val="100000"/>
              </a:lnSpc>
              <a:buNone/>
              <a:defRPr sz="20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kumimoji="1" lang="en-US" altLang="zh-CN" sz="2000" spc="30" dirty="0">
                <a:solidFill>
                  <a:srgbClr val="2F2725"/>
                </a:solidFill>
                <a:latin typeface="Arial" panose="020B0604020202020204" pitchFamily="34" charset="0"/>
                <a:ea typeface="微软雅黑"/>
                <a:cs typeface="Arial" panose="020B0604020202020204" pitchFamily="34" charset="0"/>
              </a:rPr>
              <a:t>Part title</a:t>
            </a:r>
            <a:r>
              <a:rPr kumimoji="1" lang="zh-CN" altLang="en-US" sz="2000" spc="30" dirty="0">
                <a:solidFill>
                  <a:srgbClr val="2F2725"/>
                </a:solidFill>
                <a:latin typeface="Arial" panose="020B0604020202020204" pitchFamily="34" charset="0"/>
                <a:ea typeface="微软雅黑"/>
                <a:cs typeface="Arial" panose="020B0604020202020204" pitchFamily="34" charset="0"/>
              </a:rPr>
              <a:t> </a:t>
            </a:r>
            <a:r>
              <a:rPr kumimoji="1" lang="en-US" altLang="zh-CN" sz="2000" spc="30" dirty="0">
                <a:solidFill>
                  <a:srgbClr val="2F2725"/>
                </a:solidFill>
                <a:latin typeface="Arial" panose="020B0604020202020204" pitchFamily="34" charset="0"/>
                <a:ea typeface="微软雅黑"/>
                <a:cs typeface="Arial" panose="020B0604020202020204" pitchFamily="34" charset="0"/>
              </a:rPr>
              <a:t>01</a:t>
            </a:r>
            <a:endParaRPr kumimoji="1" lang="zh-CN" altLang="en-US" sz="2000" spc="30" dirty="0">
              <a:solidFill>
                <a:srgbClr val="2F2725"/>
              </a:solidFill>
              <a:latin typeface="Arial" panose="020B0604020202020204" pitchFamily="34" charset="0"/>
              <a:ea typeface="微软雅黑"/>
              <a:cs typeface="Arial" panose="020B0604020202020204" pitchFamily="34" charset="0"/>
            </a:endParaRPr>
          </a:p>
        </p:txBody>
      </p:sp>
      <p:sp>
        <p:nvSpPr>
          <p:cNvPr id="16" name="文本占位符 11"/>
          <p:cNvSpPr>
            <a:spLocks noGrp="1"/>
          </p:cNvSpPr>
          <p:nvPr>
            <p:ph type="body" sz="quarter" idx="51" hasCustomPrompt="1"/>
          </p:nvPr>
        </p:nvSpPr>
        <p:spPr>
          <a:xfrm>
            <a:off x="2686581" y="1352075"/>
            <a:ext cx="842255" cy="1940400"/>
          </a:xfrm>
          <a:prstGeom prst="rect">
            <a:avLst/>
          </a:prstGeom>
        </p:spPr>
        <p:txBody>
          <a:bodyPr/>
          <a:lstStyle>
            <a:lvl1pPr marL="0" indent="0">
              <a:lnSpc>
                <a:spcPct val="100000"/>
              </a:lnSpc>
              <a:buNone/>
              <a:defRPr sz="120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t>
            </a:r>
            <a:endParaRPr lang="zh-CN" altLang="en-US" dirty="0"/>
          </a:p>
        </p:txBody>
      </p:sp>
      <p:sp>
        <p:nvSpPr>
          <p:cNvPr id="17" name="文本占位符 33"/>
          <p:cNvSpPr>
            <a:spLocks noGrp="1"/>
          </p:cNvSpPr>
          <p:nvPr>
            <p:ph type="body" sz="quarter" idx="11" hasCustomPrompt="1"/>
          </p:nvPr>
        </p:nvSpPr>
        <p:spPr>
          <a:xfrm>
            <a:off x="982443" y="285496"/>
            <a:ext cx="2308225" cy="323850"/>
          </a:xfrm>
          <a:prstGeom prst="rect">
            <a:avLst/>
          </a:prstGeom>
        </p:spPr>
        <p:txBody>
          <a:bodyPr>
            <a:noAutofit/>
          </a:bodyPr>
          <a:lstStyle>
            <a:lvl1pPr marL="0" indent="0">
              <a:buNone/>
              <a:defRPr sz="18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b="1" dirty="0">
                <a:solidFill>
                  <a:srgbClr val="2F2625"/>
                </a:solidFill>
                <a:latin typeface="微软雅黑"/>
                <a:ea typeface="微软雅黑"/>
                <a:cs typeface="微软雅黑"/>
              </a:rPr>
              <a:t>目录 </a:t>
            </a:r>
            <a:r>
              <a:rPr kumimoji="1" lang="en-US" altLang="zh-CN" b="1" dirty="0">
                <a:solidFill>
                  <a:srgbClr val="2F2625"/>
                </a:solidFill>
                <a:latin typeface="Arial" panose="020B0604020202020204" pitchFamily="34" charset="0"/>
                <a:ea typeface="微软雅黑"/>
                <a:cs typeface="Arial" panose="020B0604020202020204" pitchFamily="34" charset="0"/>
              </a:rPr>
              <a:t>Contents</a:t>
            </a:r>
            <a:endParaRPr kumimoji="1" lang="zh-CN" altLang="en-US" b="1" dirty="0">
              <a:solidFill>
                <a:srgbClr val="2F2625"/>
              </a:solidFill>
              <a:latin typeface="Arial" panose="020B0604020202020204" pitchFamily="34" charset="0"/>
              <a:ea typeface="微软雅黑"/>
              <a:cs typeface="Arial" panose="020B0604020202020204" pitchFamily="34" charset="0"/>
            </a:endParaRPr>
          </a:p>
        </p:txBody>
      </p:sp>
    </p:spTree>
    <p:extLst>
      <p:ext uri="{BB962C8B-B14F-4D97-AF65-F5344CB8AC3E}">
        <p14:creationId xmlns:p14="http://schemas.microsoft.com/office/powerpoint/2010/main" val="272361786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612">
          <p15:clr>
            <a:srgbClr val="FBAE40"/>
          </p15:clr>
        </p15:guide>
        <p15:guide id="2" pos="2426">
          <p15:clr>
            <a:srgbClr val="FBAE40"/>
          </p15:clr>
        </p15:guide>
        <p15:guide id="3" orient="horz" pos="849">
          <p15:clr>
            <a:srgbClr val="FBAE40"/>
          </p15:clr>
        </p15:guide>
        <p15:guide id="4" orient="horz" pos="1098">
          <p15:clr>
            <a:srgbClr val="FBAE40"/>
          </p15:clr>
        </p15:guide>
        <p15:guide id="5" orient="horz" pos="1348">
          <p15:clr>
            <a:srgbClr val="FBAE40"/>
          </p15:clr>
        </p15:guide>
        <p15:guide id="7" orient="horz" pos="275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与文字内容">
    <p:spTree>
      <p:nvGrpSpPr>
        <p:cNvPr id="1" name=""/>
        <p:cNvGrpSpPr/>
        <p:nvPr/>
      </p:nvGrpSpPr>
      <p:grpSpPr>
        <a:xfrm>
          <a:off x="0" y="0"/>
          <a:ext cx="0" cy="0"/>
          <a:chOff x="0" y="0"/>
          <a:chExt cx="0" cy="0"/>
        </a:xfrm>
      </p:grpSpPr>
      <p:sp>
        <p:nvSpPr>
          <p:cNvPr id="6" name="文本占位符 5"/>
          <p:cNvSpPr>
            <a:spLocks noGrp="1"/>
          </p:cNvSpPr>
          <p:nvPr>
            <p:ph type="body" sz="quarter" idx="10" hasCustomPrompt="1"/>
          </p:nvPr>
        </p:nvSpPr>
        <p:spPr>
          <a:xfrm>
            <a:off x="250825" y="842963"/>
            <a:ext cx="8642350" cy="3997325"/>
          </a:xfrm>
          <a:prstGeom prst="rect">
            <a:avLst/>
          </a:prstGeom>
        </p:spPr>
        <p:txBody>
          <a:bodyPr/>
          <a:lstStyle>
            <a:lvl1pPr marL="342900" marR="0" indent="-342900" algn="l" defTabSz="914400" rtl="0" eaLnBrk="1" fontAlgn="auto" latinLnBrk="0" hangingPunct="1">
              <a:lnSpc>
                <a:spcPct val="90000"/>
              </a:lnSpc>
              <a:spcBef>
                <a:spcPts val="1000"/>
              </a:spcBef>
              <a:spcAft>
                <a:spcPts val="0"/>
              </a:spcAft>
              <a:buClrTx/>
              <a:buSzTx/>
              <a:buFont typeface="+mj-lt"/>
              <a:buAutoNum type="arabicPeriod"/>
              <a:tabLst/>
              <a:defRPr sz="1400" b="1">
                <a:latin typeface="微软雅黑" panose="020B0503020204020204" pitchFamily="34" charset="-122"/>
                <a:ea typeface="微软雅黑" panose="020B0503020204020204" pitchFamily="34" charset="-122"/>
              </a:defRPr>
            </a:lvl1pPr>
            <a:lvl2pPr>
              <a:buFont typeface="微软雅黑" panose="020B0503020204020204" pitchFamily="34" charset="-122"/>
              <a:buChar char="ￚ"/>
              <a:defRPr sz="1100">
                <a:latin typeface="微软雅黑" panose="020B0503020204020204" pitchFamily="34" charset="-122"/>
                <a:ea typeface="微软雅黑" panose="020B0503020204020204" pitchFamily="34" charset="-122"/>
              </a:defRPr>
            </a:lvl2pPr>
          </a:lstStyle>
          <a:p>
            <a:pPr marL="342900" marR="0" lvl="0" indent="-342900" algn="l" defTabSz="914400" rtl="0" eaLnBrk="1" fontAlgn="auto" latinLnBrk="0" hangingPunct="1">
              <a:lnSpc>
                <a:spcPct val="90000"/>
              </a:lnSpc>
              <a:spcBef>
                <a:spcPts val="1000"/>
              </a:spcBef>
              <a:spcAft>
                <a:spcPts val="0"/>
              </a:spcAft>
              <a:buClrTx/>
              <a:buSzTx/>
              <a:buFont typeface="+mj-lt"/>
              <a:buAutoNum type="arabicPeriod"/>
              <a:tabLst/>
              <a:defRPr/>
            </a:pPr>
            <a:r>
              <a:rPr lang="zh-CN" altLang="en-US" dirty="0"/>
              <a:t>内文小标题</a:t>
            </a:r>
            <a:r>
              <a:rPr lang="fr-FR" altLang="zh-CN" dirty="0">
                <a:latin typeface="Arial" panose="020B0604020202020204" pitchFamily="34" charset="0"/>
                <a:cs typeface="Arial" panose="020B0604020202020204" pitchFamily="34" charset="0"/>
              </a:rPr>
              <a:t>Lorem ipsum dolor sit ame</a:t>
            </a:r>
            <a:endParaRPr lang="zh-CN" altLang="en-US" dirty="0"/>
          </a:p>
          <a:p>
            <a:pPr lvl="1"/>
            <a:r>
              <a:rPr lang="zh-CN" altLang="en-US" dirty="0"/>
              <a:t>内文描述</a:t>
            </a:r>
          </a:p>
          <a:p>
            <a:pPr lvl="1"/>
            <a:r>
              <a:rPr lang="fr-FR" altLang="zh-CN" dirty="0">
                <a:latin typeface="Arial" panose="020B0604020202020204" pitchFamily="34" charset="0"/>
                <a:cs typeface="Arial" panose="020B0604020202020204" pitchFamily="34" charset="0"/>
              </a:rPr>
              <a:t>Lorem ipsum dolor sit amet, consectetur adipiscing elit, sed do eiusmod tempor incididunt ut labore et dolore magna aliqua. Ut enim ad minim veniam, quis nostrud exercitation ullamco laboris nisi ut aliquip ex ea commodo consequat. </a:t>
            </a:r>
          </a:p>
          <a:p>
            <a:pPr lvl="1"/>
            <a:r>
              <a:rPr lang="fr-FR" altLang="zh-CN" dirty="0">
                <a:latin typeface="Arial" panose="020B0604020202020204" pitchFamily="34" charset="0"/>
                <a:cs typeface="Arial" panose="020B0604020202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US" altLang="zh-CN" dirty="0">
              <a:latin typeface="Arial" panose="020B0604020202020204" pitchFamily="34" charset="0"/>
              <a:cs typeface="Arial" panose="020B0604020202020204" pitchFamily="34" charset="0"/>
            </a:endParaRPr>
          </a:p>
          <a:p>
            <a:pPr lvl="1"/>
            <a:endParaRPr lang="en-US" altLang="zh-CN" dirty="0"/>
          </a:p>
        </p:txBody>
      </p:sp>
      <p:sp>
        <p:nvSpPr>
          <p:cNvPr id="7" name="文本占位符 33"/>
          <p:cNvSpPr>
            <a:spLocks noGrp="1"/>
          </p:cNvSpPr>
          <p:nvPr>
            <p:ph type="body" sz="quarter" idx="11" hasCustomPrompt="1"/>
          </p:nvPr>
        </p:nvSpPr>
        <p:spPr>
          <a:xfrm>
            <a:off x="982443" y="285496"/>
            <a:ext cx="6106420" cy="323850"/>
          </a:xfrm>
          <a:prstGeom prst="rect">
            <a:avLst/>
          </a:prstGeom>
        </p:spPr>
        <p:txBody>
          <a:bodyPr>
            <a:noAutofit/>
          </a:bodyPr>
          <a:lstStyle>
            <a:lvl1pPr marL="0" indent="0">
              <a:buNone/>
              <a:defRPr sz="18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b="1" dirty="0">
                <a:latin typeface="微软雅黑"/>
                <a:ea typeface="微软雅黑"/>
                <a:cs typeface="微软雅黑"/>
              </a:rPr>
              <a:t>主标题区域 </a:t>
            </a:r>
            <a:r>
              <a:rPr kumimoji="1" lang="en-US" altLang="zh-CN" b="1" dirty="0">
                <a:latin typeface="Arial" panose="020B0604020202020204" pitchFamily="34" charset="0"/>
                <a:ea typeface="微软雅黑"/>
                <a:cs typeface="Arial" panose="020B0604020202020204" pitchFamily="34" charset="0"/>
              </a:rPr>
              <a:t>Main title area</a:t>
            </a:r>
            <a:endParaRPr kumimoji="1" lang="zh-CN" altLang="en-US" b="1" dirty="0">
              <a:latin typeface="Arial" panose="020B0604020202020204" pitchFamily="34" charset="0"/>
              <a:ea typeface="微软雅黑"/>
              <a:cs typeface="Arial" panose="020B0604020202020204" pitchFamily="34" charset="0"/>
            </a:endParaRPr>
          </a:p>
        </p:txBody>
      </p:sp>
    </p:spTree>
    <p:extLst>
      <p:ext uri="{BB962C8B-B14F-4D97-AF65-F5344CB8AC3E}">
        <p14:creationId xmlns:p14="http://schemas.microsoft.com/office/powerpoint/2010/main" val="90299832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53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与表格格式">
    <p:spTree>
      <p:nvGrpSpPr>
        <p:cNvPr id="1" name=""/>
        <p:cNvGrpSpPr/>
        <p:nvPr/>
      </p:nvGrpSpPr>
      <p:grpSpPr>
        <a:xfrm>
          <a:off x="0" y="0"/>
          <a:ext cx="0" cy="0"/>
          <a:chOff x="0" y="0"/>
          <a:chExt cx="0" cy="0"/>
        </a:xfrm>
      </p:grpSpPr>
      <p:sp>
        <p:nvSpPr>
          <p:cNvPr id="13" name="表格占位符 12"/>
          <p:cNvSpPr>
            <a:spLocks noGrp="1"/>
          </p:cNvSpPr>
          <p:nvPr>
            <p:ph type="tbl" sz="quarter" idx="12"/>
          </p:nvPr>
        </p:nvSpPr>
        <p:spPr>
          <a:xfrm>
            <a:off x="503237" y="842963"/>
            <a:ext cx="8389937" cy="3997325"/>
          </a:xfrm>
          <a:prstGeom prst="rect">
            <a:avLst/>
          </a:prstGeom>
        </p:spPr>
        <p:txBody>
          <a:bodyPr/>
          <a:lstStyle>
            <a:lvl1pPr marL="0" indent="0">
              <a:buNone/>
              <a:defRPr sz="1400" baseline="0">
                <a:latin typeface="微软雅黑" panose="020B0503020204020204" pitchFamily="34" charset="-122"/>
                <a:ea typeface="微软雅黑" panose="020B0503020204020204" pitchFamily="34" charset="-122"/>
              </a:defRPr>
            </a:lvl1pPr>
          </a:lstStyle>
          <a:p>
            <a:endParaRPr lang="zh-CN" altLang="en-US" dirty="0"/>
          </a:p>
        </p:txBody>
      </p:sp>
      <p:sp>
        <p:nvSpPr>
          <p:cNvPr id="14" name="文本占位符 33"/>
          <p:cNvSpPr>
            <a:spLocks noGrp="1"/>
          </p:cNvSpPr>
          <p:nvPr>
            <p:ph type="body" sz="quarter" idx="14" hasCustomPrompt="1"/>
          </p:nvPr>
        </p:nvSpPr>
        <p:spPr>
          <a:xfrm>
            <a:off x="982443" y="295276"/>
            <a:ext cx="6106420" cy="323850"/>
          </a:xfrm>
          <a:prstGeom prst="rect">
            <a:avLst/>
          </a:prstGeom>
        </p:spPr>
        <p:txBody>
          <a:bodyPr>
            <a:noAutofit/>
          </a:bodyPr>
          <a:lstStyle>
            <a:lvl1pPr marL="0" indent="0">
              <a:buNone/>
              <a:defRPr sz="18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b="1" dirty="0">
                <a:latin typeface="微软雅黑"/>
                <a:ea typeface="微软雅黑"/>
                <a:cs typeface="微软雅黑"/>
              </a:rPr>
              <a:t>主标题区域 </a:t>
            </a:r>
            <a:r>
              <a:rPr kumimoji="1" lang="en-US" altLang="zh-CN" b="1" dirty="0">
                <a:latin typeface="Arial" panose="020B0604020202020204" pitchFamily="34" charset="0"/>
                <a:ea typeface="微软雅黑"/>
                <a:cs typeface="Arial" panose="020B0604020202020204" pitchFamily="34" charset="0"/>
              </a:rPr>
              <a:t>Main title area</a:t>
            </a:r>
            <a:endParaRPr kumimoji="1" lang="zh-CN" altLang="en-US" b="1" dirty="0">
              <a:latin typeface="Arial" panose="020B0604020202020204" pitchFamily="34" charset="0"/>
              <a:ea typeface="微软雅黑"/>
              <a:cs typeface="Arial" panose="020B0604020202020204" pitchFamily="34" charset="0"/>
            </a:endParaRPr>
          </a:p>
        </p:txBody>
      </p:sp>
      <p:sp>
        <p:nvSpPr>
          <p:cNvPr id="15" name="文本占位符 34">
            <a:extLst>
              <a:ext uri="{FF2B5EF4-FFF2-40B4-BE49-F238E27FC236}">
                <a16:creationId xmlns="" xmlns:a16="http://schemas.microsoft.com/office/drawing/2014/main" id="{73FECAE0-FD2B-4460-B0C5-C34710CFF97A}"/>
              </a:ext>
            </a:extLst>
          </p:cNvPr>
          <p:cNvSpPr txBox="1">
            <a:spLocks/>
          </p:cNvSpPr>
          <p:nvPr userDrawn="1"/>
        </p:nvSpPr>
        <p:spPr>
          <a:xfrm>
            <a:off x="152289"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16" name="文本占位符 34">
            <a:extLst>
              <a:ext uri="{FF2B5EF4-FFF2-40B4-BE49-F238E27FC236}">
                <a16:creationId xmlns="" xmlns:a16="http://schemas.microsoft.com/office/drawing/2014/main" id="{BCCCA46E-66AC-4BDE-A69A-1C9F6138D6CA}"/>
              </a:ext>
            </a:extLst>
          </p:cNvPr>
          <p:cNvSpPr txBox="1">
            <a:spLocks/>
          </p:cNvSpPr>
          <p:nvPr userDrawn="1"/>
        </p:nvSpPr>
        <p:spPr>
          <a:xfrm>
            <a:off x="1769979"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17" name="文本占位符 34">
            <a:extLst>
              <a:ext uri="{FF2B5EF4-FFF2-40B4-BE49-F238E27FC236}">
                <a16:creationId xmlns="" xmlns:a16="http://schemas.microsoft.com/office/drawing/2014/main" id="{6DACDA2E-6768-4FF7-9D0F-AC06724B0BD6}"/>
              </a:ext>
            </a:extLst>
          </p:cNvPr>
          <p:cNvSpPr txBox="1">
            <a:spLocks/>
          </p:cNvSpPr>
          <p:nvPr userDrawn="1"/>
        </p:nvSpPr>
        <p:spPr>
          <a:xfrm>
            <a:off x="3420427"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18" name="文本占位符 10"/>
          <p:cNvSpPr>
            <a:spLocks noGrp="1"/>
          </p:cNvSpPr>
          <p:nvPr>
            <p:ph type="body" sz="quarter" idx="15" hasCustomPrompt="1"/>
          </p:nvPr>
        </p:nvSpPr>
        <p:spPr>
          <a:xfrm>
            <a:off x="213245" y="4847120"/>
            <a:ext cx="1556733"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dirty="0" smtClean="0"/>
              <a:t>PE</a:t>
            </a:r>
            <a:endParaRPr lang="zh-CN" altLang="en-US" dirty="0">
              <a:latin typeface="Arial" panose="020B0604020202020204" pitchFamily="34" charset="0"/>
              <a:cs typeface="Arial" panose="020B0604020202020204" pitchFamily="34" charset="0"/>
            </a:endParaRPr>
          </a:p>
        </p:txBody>
      </p:sp>
      <p:sp>
        <p:nvSpPr>
          <p:cNvPr id="19" name="文本占位符 10"/>
          <p:cNvSpPr>
            <a:spLocks noGrp="1"/>
          </p:cNvSpPr>
          <p:nvPr>
            <p:ph type="body" sz="quarter" idx="13" hasCustomPrompt="1"/>
          </p:nvPr>
        </p:nvSpPr>
        <p:spPr>
          <a:xfrm>
            <a:off x="1816836" y="4848208"/>
            <a:ext cx="1556733"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dirty="0" smtClean="0"/>
              <a:t>DE-S/P</a:t>
            </a:r>
            <a:endParaRPr lang="zh-CN" altLang="en-US" dirty="0">
              <a:latin typeface="Arial" panose="020B0604020202020204" pitchFamily="34" charset="0"/>
              <a:cs typeface="Arial" panose="020B0604020202020204" pitchFamily="34" charset="0"/>
            </a:endParaRPr>
          </a:p>
        </p:txBody>
      </p:sp>
      <p:sp>
        <p:nvSpPr>
          <p:cNvPr id="20" name="文本占位符 10"/>
          <p:cNvSpPr>
            <a:spLocks noGrp="1"/>
          </p:cNvSpPr>
          <p:nvPr>
            <p:ph type="body" sz="quarter" idx="20"/>
          </p:nvPr>
        </p:nvSpPr>
        <p:spPr>
          <a:xfrm>
            <a:off x="3470597" y="4840288"/>
            <a:ext cx="3043414"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zh-CN" alt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4289865"/>
      </p:ext>
    </p:extLst>
  </p:cSld>
  <p:clrMapOvr>
    <a:masterClrMapping/>
  </p:clrMapOvr>
  <p:extLst mod="1">
    <p:ext uri="{DCECCB84-F9BA-43D5-87BE-67443E8EF086}">
      <p15:sldGuideLst xmlns="" xmlns:p15="http://schemas.microsoft.com/office/powerpoint/2012/main">
        <p15:guide id="1" orient="horz" pos="53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与图片格式1">
    <p:spTree>
      <p:nvGrpSpPr>
        <p:cNvPr id="1" name=""/>
        <p:cNvGrpSpPr/>
        <p:nvPr/>
      </p:nvGrpSpPr>
      <p:grpSpPr>
        <a:xfrm>
          <a:off x="0" y="0"/>
          <a:ext cx="0" cy="0"/>
          <a:chOff x="0" y="0"/>
          <a:chExt cx="0" cy="0"/>
        </a:xfrm>
      </p:grpSpPr>
      <p:sp>
        <p:nvSpPr>
          <p:cNvPr id="8" name="图片占位符 29"/>
          <p:cNvSpPr>
            <a:spLocks noGrp="1"/>
          </p:cNvSpPr>
          <p:nvPr>
            <p:ph type="pic" sz="quarter" idx="23"/>
          </p:nvPr>
        </p:nvSpPr>
        <p:spPr>
          <a:xfrm>
            <a:off x="510272" y="3256522"/>
            <a:ext cx="2773362" cy="1152619"/>
          </a:xfrm>
          <a:prstGeom prst="rect">
            <a:avLst/>
          </a:prstGeom>
        </p:spPr>
        <p:txBody>
          <a:bodyPr/>
          <a:lstStyle>
            <a:lvl1pPr marL="0" indent="0">
              <a:buNone/>
              <a:defRPr sz="1400">
                <a:latin typeface="微软雅黑" panose="020B0503020204020204" pitchFamily="34" charset="-122"/>
                <a:ea typeface="微软雅黑" panose="020B0503020204020204" pitchFamily="34" charset="-122"/>
              </a:defRPr>
            </a:lvl1pPr>
          </a:lstStyle>
          <a:p>
            <a:endParaRPr lang="zh-CN" altLang="en-US" dirty="0"/>
          </a:p>
        </p:txBody>
      </p:sp>
      <p:sp>
        <p:nvSpPr>
          <p:cNvPr id="28" name="图片占位符 27"/>
          <p:cNvSpPr>
            <a:spLocks noGrp="1"/>
          </p:cNvSpPr>
          <p:nvPr>
            <p:ph type="pic" sz="quarter" idx="10"/>
          </p:nvPr>
        </p:nvSpPr>
        <p:spPr>
          <a:xfrm>
            <a:off x="503238" y="842963"/>
            <a:ext cx="8389937" cy="2377609"/>
          </a:xfrm>
          <a:prstGeom prst="rect">
            <a:avLst/>
          </a:prstGeom>
        </p:spPr>
        <p:txBody>
          <a:bodyPr/>
          <a:lstStyle>
            <a:lvl1pPr marL="0" indent="0">
              <a:buNone/>
              <a:defRPr sz="1400">
                <a:latin typeface="微软雅黑" panose="020B0503020204020204" pitchFamily="34" charset="-122"/>
                <a:ea typeface="微软雅黑" panose="020B0503020204020204" pitchFamily="34" charset="-122"/>
              </a:defRPr>
            </a:lvl1pPr>
          </a:lstStyle>
          <a:p>
            <a:endParaRPr lang="zh-CN" altLang="en-US" dirty="0"/>
          </a:p>
        </p:txBody>
      </p:sp>
      <p:sp>
        <p:nvSpPr>
          <p:cNvPr id="31" name="图片占位符 29"/>
          <p:cNvSpPr>
            <a:spLocks noGrp="1"/>
          </p:cNvSpPr>
          <p:nvPr>
            <p:ph type="pic" sz="quarter" idx="12"/>
          </p:nvPr>
        </p:nvSpPr>
        <p:spPr>
          <a:xfrm>
            <a:off x="3311525" y="3256522"/>
            <a:ext cx="2773362" cy="1154113"/>
          </a:xfrm>
          <a:prstGeom prst="rect">
            <a:avLst/>
          </a:prstGeom>
        </p:spPr>
        <p:txBody>
          <a:bodyPr/>
          <a:lstStyle>
            <a:lvl1pPr marL="0" indent="0">
              <a:buNone/>
              <a:defRPr sz="1400">
                <a:latin typeface="微软雅黑" panose="020B0503020204020204" pitchFamily="34" charset="-122"/>
                <a:ea typeface="微软雅黑" panose="020B0503020204020204" pitchFamily="34" charset="-122"/>
              </a:defRPr>
            </a:lvl1pPr>
          </a:lstStyle>
          <a:p>
            <a:endParaRPr lang="zh-CN" altLang="en-US" dirty="0"/>
          </a:p>
        </p:txBody>
      </p:sp>
      <p:sp>
        <p:nvSpPr>
          <p:cNvPr id="32" name="图片占位符 29"/>
          <p:cNvSpPr>
            <a:spLocks noGrp="1"/>
          </p:cNvSpPr>
          <p:nvPr>
            <p:ph type="pic" sz="quarter" idx="13"/>
          </p:nvPr>
        </p:nvSpPr>
        <p:spPr>
          <a:xfrm>
            <a:off x="6119812" y="3256522"/>
            <a:ext cx="2773362" cy="1154113"/>
          </a:xfrm>
          <a:prstGeom prst="rect">
            <a:avLst/>
          </a:prstGeom>
        </p:spPr>
        <p:txBody>
          <a:bodyPr/>
          <a:lstStyle>
            <a:lvl1pPr marL="0" indent="0">
              <a:buNone/>
              <a:defRPr sz="1400">
                <a:latin typeface="微软雅黑" panose="020B0503020204020204" pitchFamily="34" charset="-122"/>
                <a:ea typeface="微软雅黑" panose="020B0503020204020204" pitchFamily="34" charset="-122"/>
              </a:defRPr>
            </a:lvl1pPr>
          </a:lstStyle>
          <a:p>
            <a:endParaRPr lang="zh-CN" altLang="en-US" dirty="0"/>
          </a:p>
        </p:txBody>
      </p:sp>
      <p:sp>
        <p:nvSpPr>
          <p:cNvPr id="19" name="文本占位符 33"/>
          <p:cNvSpPr>
            <a:spLocks noGrp="1"/>
          </p:cNvSpPr>
          <p:nvPr>
            <p:ph type="body" sz="quarter" idx="14" hasCustomPrompt="1"/>
          </p:nvPr>
        </p:nvSpPr>
        <p:spPr>
          <a:xfrm>
            <a:off x="982443" y="288610"/>
            <a:ext cx="6106420" cy="323850"/>
          </a:xfrm>
          <a:prstGeom prst="rect">
            <a:avLst/>
          </a:prstGeom>
        </p:spPr>
        <p:txBody>
          <a:bodyPr>
            <a:noAutofit/>
          </a:bodyPr>
          <a:lstStyle>
            <a:lvl1pPr marL="0" indent="0">
              <a:buNone/>
              <a:defRPr sz="18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zh-CN" altLang="en-US" dirty="0"/>
              <a:t>贴图示意</a:t>
            </a:r>
            <a:r>
              <a:rPr lang="en-US" altLang="zh-CN" dirty="0"/>
              <a:t>1</a:t>
            </a:r>
            <a:r>
              <a:rPr lang="zh-CN" altLang="en-US" dirty="0"/>
              <a:t> </a:t>
            </a:r>
            <a:r>
              <a:rPr kumimoji="1" lang="en-US" altLang="zh-CN" dirty="0">
                <a:solidFill>
                  <a:srgbClr val="2F2725"/>
                </a:solidFill>
                <a:latin typeface="Arial" panose="020B0604020202020204" pitchFamily="34" charset="0"/>
                <a:cs typeface="Arial" panose="020B0604020202020204" pitchFamily="34" charset="0"/>
              </a:rPr>
              <a:t>Image example 1</a:t>
            </a:r>
            <a:endParaRPr kumimoji="1" lang="zh-CN" altLang="en-US" dirty="0">
              <a:solidFill>
                <a:srgbClr val="2F2725"/>
              </a:solidFill>
              <a:latin typeface="Arial" panose="020B0604020202020204" pitchFamily="34" charset="0"/>
              <a:cs typeface="Arial" panose="020B0604020202020204" pitchFamily="34" charset="0"/>
            </a:endParaRPr>
          </a:p>
        </p:txBody>
      </p:sp>
      <p:sp>
        <p:nvSpPr>
          <p:cNvPr id="18" name="文本占位符 34">
            <a:extLst>
              <a:ext uri="{FF2B5EF4-FFF2-40B4-BE49-F238E27FC236}">
                <a16:creationId xmlns="" xmlns:a16="http://schemas.microsoft.com/office/drawing/2014/main" id="{73FECAE0-FD2B-4460-B0C5-C34710CFF97A}"/>
              </a:ext>
            </a:extLst>
          </p:cNvPr>
          <p:cNvSpPr txBox="1">
            <a:spLocks/>
          </p:cNvSpPr>
          <p:nvPr userDrawn="1"/>
        </p:nvSpPr>
        <p:spPr>
          <a:xfrm>
            <a:off x="152289"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20" name="文本占位符 34">
            <a:extLst>
              <a:ext uri="{FF2B5EF4-FFF2-40B4-BE49-F238E27FC236}">
                <a16:creationId xmlns="" xmlns:a16="http://schemas.microsoft.com/office/drawing/2014/main" id="{BCCCA46E-66AC-4BDE-A69A-1C9F6138D6CA}"/>
              </a:ext>
            </a:extLst>
          </p:cNvPr>
          <p:cNvSpPr txBox="1">
            <a:spLocks/>
          </p:cNvSpPr>
          <p:nvPr userDrawn="1"/>
        </p:nvSpPr>
        <p:spPr>
          <a:xfrm>
            <a:off x="1769979"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21" name="文本占位符 34">
            <a:extLst>
              <a:ext uri="{FF2B5EF4-FFF2-40B4-BE49-F238E27FC236}">
                <a16:creationId xmlns="" xmlns:a16="http://schemas.microsoft.com/office/drawing/2014/main" id="{6DACDA2E-6768-4FF7-9D0F-AC06724B0BD6}"/>
              </a:ext>
            </a:extLst>
          </p:cNvPr>
          <p:cNvSpPr txBox="1">
            <a:spLocks/>
          </p:cNvSpPr>
          <p:nvPr userDrawn="1"/>
        </p:nvSpPr>
        <p:spPr>
          <a:xfrm>
            <a:off x="3420427"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22" name="文本占位符 10"/>
          <p:cNvSpPr>
            <a:spLocks noGrp="1"/>
          </p:cNvSpPr>
          <p:nvPr>
            <p:ph type="body" sz="quarter" idx="24" hasCustomPrompt="1"/>
          </p:nvPr>
        </p:nvSpPr>
        <p:spPr>
          <a:xfrm>
            <a:off x="213245" y="4847120"/>
            <a:ext cx="1556733"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dirty="0" smtClean="0"/>
              <a:t>PE</a:t>
            </a:r>
            <a:endParaRPr lang="zh-CN" altLang="en-US" dirty="0">
              <a:latin typeface="Arial" panose="020B0604020202020204" pitchFamily="34" charset="0"/>
              <a:cs typeface="Arial" panose="020B0604020202020204" pitchFamily="34" charset="0"/>
            </a:endParaRPr>
          </a:p>
        </p:txBody>
      </p:sp>
      <p:sp>
        <p:nvSpPr>
          <p:cNvPr id="23" name="文本占位符 10"/>
          <p:cNvSpPr>
            <a:spLocks noGrp="1"/>
          </p:cNvSpPr>
          <p:nvPr>
            <p:ph type="body" sz="quarter" idx="25" hasCustomPrompt="1"/>
          </p:nvPr>
        </p:nvSpPr>
        <p:spPr>
          <a:xfrm>
            <a:off x="1816836" y="4848208"/>
            <a:ext cx="1556733"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dirty="0" smtClean="0"/>
              <a:t>DE-S/P</a:t>
            </a:r>
            <a:endParaRPr lang="zh-CN" altLang="en-US" dirty="0">
              <a:latin typeface="Arial" panose="020B0604020202020204" pitchFamily="34" charset="0"/>
              <a:cs typeface="Arial" panose="020B0604020202020204" pitchFamily="34" charset="0"/>
            </a:endParaRPr>
          </a:p>
        </p:txBody>
      </p:sp>
      <p:sp>
        <p:nvSpPr>
          <p:cNvPr id="24" name="文本占位符 10"/>
          <p:cNvSpPr>
            <a:spLocks noGrp="1"/>
          </p:cNvSpPr>
          <p:nvPr>
            <p:ph type="body" sz="quarter" idx="20"/>
          </p:nvPr>
        </p:nvSpPr>
        <p:spPr>
          <a:xfrm>
            <a:off x="3470597" y="4840288"/>
            <a:ext cx="3043414"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zh-CN" alt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655388"/>
      </p:ext>
    </p:extLst>
  </p:cSld>
  <p:clrMapOvr>
    <a:masterClrMapping/>
  </p:clrMapOvr>
  <p:extLst mod="1">
    <p:ext uri="{DCECCB84-F9BA-43D5-87BE-67443E8EF086}">
      <p15:sldGuideLst xmlns="" xmlns:p15="http://schemas.microsoft.com/office/powerpoint/2012/main">
        <p15:guide id="1" orient="horz" pos="531">
          <p15:clr>
            <a:srgbClr val="FBAE40"/>
          </p15:clr>
        </p15:guide>
        <p15:guide id="6" pos="2064">
          <p15:clr>
            <a:srgbClr val="FBAE40"/>
          </p15:clr>
        </p15:guide>
        <p15:guide id="7" pos="2086">
          <p15:clr>
            <a:srgbClr val="FBAE40"/>
          </p15:clr>
        </p15:guide>
        <p15:guide id="8" pos="3833">
          <p15:clr>
            <a:srgbClr val="FBAE40"/>
          </p15:clr>
        </p15:guide>
        <p15:guide id="9" pos="3855">
          <p15:clr>
            <a:srgbClr val="FBAE40"/>
          </p15:clr>
        </p15:guide>
        <p15:guide id="10" orient="horz" pos="2051">
          <p15:clr>
            <a:srgbClr val="FBAE40"/>
          </p15:clr>
        </p15:guide>
        <p15:guide id="11" orient="horz" pos="2028">
          <p15:clr>
            <a:srgbClr val="FBAE40"/>
          </p15:clr>
        </p15:guide>
        <p15:guide id="13" orient="horz" pos="123">
          <p15:clr>
            <a:srgbClr val="FBAE40"/>
          </p15:clr>
        </p15:guide>
        <p15:guide id="17" orient="horz" pos="2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与图片格式2">
    <p:spTree>
      <p:nvGrpSpPr>
        <p:cNvPr id="1" name=""/>
        <p:cNvGrpSpPr/>
        <p:nvPr/>
      </p:nvGrpSpPr>
      <p:grpSpPr>
        <a:xfrm>
          <a:off x="0" y="0"/>
          <a:ext cx="0" cy="0"/>
          <a:chOff x="0" y="0"/>
          <a:chExt cx="0" cy="0"/>
        </a:xfrm>
      </p:grpSpPr>
      <p:sp>
        <p:nvSpPr>
          <p:cNvPr id="28" name="图片占位符 27"/>
          <p:cNvSpPr>
            <a:spLocks noGrp="1"/>
          </p:cNvSpPr>
          <p:nvPr>
            <p:ph type="pic" sz="quarter" idx="10"/>
          </p:nvPr>
        </p:nvSpPr>
        <p:spPr>
          <a:xfrm>
            <a:off x="512763" y="842963"/>
            <a:ext cx="5581650" cy="3559144"/>
          </a:xfrm>
          <a:prstGeom prst="rect">
            <a:avLst/>
          </a:prstGeom>
        </p:spPr>
        <p:txBody>
          <a:bodyPr/>
          <a:lstStyle>
            <a:lvl1pPr marL="0" indent="0">
              <a:buFont typeface="Arial" panose="020B0604020202020204" pitchFamily="34" charset="0"/>
              <a:buNone/>
              <a:defRPr sz="1400">
                <a:latin typeface="微软雅黑" panose="020B0503020204020204" pitchFamily="34" charset="-122"/>
                <a:ea typeface="微软雅黑" panose="020B0503020204020204" pitchFamily="34" charset="-122"/>
              </a:defRPr>
            </a:lvl1pPr>
          </a:lstStyle>
          <a:p>
            <a:endParaRPr lang="zh-CN" altLang="en-US" dirty="0"/>
          </a:p>
        </p:txBody>
      </p:sp>
      <p:sp>
        <p:nvSpPr>
          <p:cNvPr id="30" name="图片占位符 29"/>
          <p:cNvSpPr>
            <a:spLocks noGrp="1"/>
          </p:cNvSpPr>
          <p:nvPr>
            <p:ph type="pic" sz="quarter" idx="11"/>
          </p:nvPr>
        </p:nvSpPr>
        <p:spPr>
          <a:xfrm>
            <a:off x="6119813" y="3255963"/>
            <a:ext cx="2773362" cy="1153178"/>
          </a:xfrm>
          <a:prstGeom prst="rect">
            <a:avLst/>
          </a:prstGeom>
        </p:spPr>
        <p:txBody>
          <a:bodyPr/>
          <a:lstStyle>
            <a:lvl1pPr marL="0" indent="0">
              <a:buNone/>
              <a:defRPr sz="1400">
                <a:latin typeface="微软雅黑" panose="020B0503020204020204" pitchFamily="34" charset="-122"/>
                <a:ea typeface="微软雅黑" panose="020B0503020204020204" pitchFamily="34" charset="-122"/>
              </a:defRPr>
            </a:lvl1pPr>
          </a:lstStyle>
          <a:p>
            <a:endParaRPr lang="zh-CN" altLang="en-US" dirty="0"/>
          </a:p>
        </p:txBody>
      </p:sp>
      <p:sp>
        <p:nvSpPr>
          <p:cNvPr id="8" name="图片占位符 29"/>
          <p:cNvSpPr>
            <a:spLocks noGrp="1"/>
          </p:cNvSpPr>
          <p:nvPr>
            <p:ph type="pic" sz="quarter" idx="48"/>
          </p:nvPr>
        </p:nvSpPr>
        <p:spPr>
          <a:xfrm>
            <a:off x="6119813" y="2032000"/>
            <a:ext cx="2773362" cy="1187450"/>
          </a:xfrm>
          <a:prstGeom prst="rect">
            <a:avLst/>
          </a:prstGeom>
        </p:spPr>
        <p:txBody>
          <a:bodyPr/>
          <a:lstStyle>
            <a:lvl1pPr marL="0" indent="0">
              <a:buNone/>
              <a:defRPr sz="1400">
                <a:latin typeface="微软雅黑" panose="020B0503020204020204" pitchFamily="34" charset="-122"/>
                <a:ea typeface="微软雅黑" panose="020B0503020204020204" pitchFamily="34" charset="-122"/>
              </a:defRPr>
            </a:lvl1pPr>
          </a:lstStyle>
          <a:p>
            <a:endParaRPr lang="zh-CN" altLang="en-US" dirty="0"/>
          </a:p>
        </p:txBody>
      </p:sp>
      <p:sp>
        <p:nvSpPr>
          <p:cNvPr id="9" name="图片占位符 29"/>
          <p:cNvSpPr>
            <a:spLocks noGrp="1"/>
          </p:cNvSpPr>
          <p:nvPr>
            <p:ph type="pic" sz="quarter" idx="49"/>
          </p:nvPr>
        </p:nvSpPr>
        <p:spPr>
          <a:xfrm>
            <a:off x="6119813" y="849998"/>
            <a:ext cx="2773362" cy="1142032"/>
          </a:xfrm>
          <a:prstGeom prst="rect">
            <a:avLst/>
          </a:prstGeom>
        </p:spPr>
        <p:txBody>
          <a:bodyPr/>
          <a:lstStyle>
            <a:lvl1pPr marL="0" indent="0">
              <a:buFont typeface="Arial" panose="020B0604020202020204" pitchFamily="34" charset="0"/>
              <a:buNone/>
              <a:defRPr sz="1400">
                <a:latin typeface="微软雅黑" panose="020B0503020204020204" pitchFamily="34" charset="-122"/>
                <a:ea typeface="微软雅黑" panose="020B0503020204020204" pitchFamily="34" charset="-122"/>
              </a:defRPr>
            </a:lvl1pPr>
          </a:lstStyle>
          <a:p>
            <a:endParaRPr lang="zh-CN" altLang="en-US" dirty="0"/>
          </a:p>
        </p:txBody>
      </p:sp>
      <p:sp>
        <p:nvSpPr>
          <p:cNvPr id="16" name="文本占位符 33"/>
          <p:cNvSpPr>
            <a:spLocks noGrp="1"/>
          </p:cNvSpPr>
          <p:nvPr>
            <p:ph type="body" sz="quarter" idx="14" hasCustomPrompt="1"/>
          </p:nvPr>
        </p:nvSpPr>
        <p:spPr>
          <a:xfrm>
            <a:off x="982443" y="288610"/>
            <a:ext cx="6106420" cy="323850"/>
          </a:xfrm>
          <a:prstGeom prst="rect">
            <a:avLst/>
          </a:prstGeom>
        </p:spPr>
        <p:txBody>
          <a:bodyPr>
            <a:noAutofit/>
          </a:bodyPr>
          <a:lstStyle>
            <a:lvl1pPr marL="0" indent="0">
              <a:buNone/>
              <a:defRPr sz="18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zh-CN" altLang="en-US" dirty="0"/>
              <a:t>贴图示意</a:t>
            </a:r>
            <a:r>
              <a:rPr lang="en-US" altLang="zh-CN" dirty="0"/>
              <a:t>2</a:t>
            </a:r>
            <a:r>
              <a:rPr lang="zh-CN" altLang="en-US" dirty="0"/>
              <a:t> </a:t>
            </a:r>
            <a:r>
              <a:rPr kumimoji="1" lang="en-US" altLang="zh-CN" dirty="0">
                <a:solidFill>
                  <a:srgbClr val="2F2725"/>
                </a:solidFill>
                <a:latin typeface="Arial" panose="020B0604020202020204" pitchFamily="34" charset="0"/>
                <a:cs typeface="Arial" panose="020B0604020202020204" pitchFamily="34" charset="0"/>
              </a:rPr>
              <a:t>Image example 2</a:t>
            </a:r>
            <a:endParaRPr kumimoji="1" lang="zh-CN" altLang="en-US" dirty="0">
              <a:solidFill>
                <a:srgbClr val="2F2725"/>
              </a:solidFill>
              <a:latin typeface="Arial" panose="020B0604020202020204" pitchFamily="34" charset="0"/>
              <a:cs typeface="Arial" panose="020B0604020202020204" pitchFamily="34" charset="0"/>
            </a:endParaRPr>
          </a:p>
        </p:txBody>
      </p:sp>
      <p:sp>
        <p:nvSpPr>
          <p:cNvPr id="17" name="文本占位符 34">
            <a:extLst>
              <a:ext uri="{FF2B5EF4-FFF2-40B4-BE49-F238E27FC236}">
                <a16:creationId xmlns="" xmlns:a16="http://schemas.microsoft.com/office/drawing/2014/main" id="{73FECAE0-FD2B-4460-B0C5-C34710CFF97A}"/>
              </a:ext>
            </a:extLst>
          </p:cNvPr>
          <p:cNvSpPr txBox="1">
            <a:spLocks/>
          </p:cNvSpPr>
          <p:nvPr userDrawn="1"/>
        </p:nvSpPr>
        <p:spPr>
          <a:xfrm>
            <a:off x="152289"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18" name="文本占位符 34">
            <a:extLst>
              <a:ext uri="{FF2B5EF4-FFF2-40B4-BE49-F238E27FC236}">
                <a16:creationId xmlns="" xmlns:a16="http://schemas.microsoft.com/office/drawing/2014/main" id="{BCCCA46E-66AC-4BDE-A69A-1C9F6138D6CA}"/>
              </a:ext>
            </a:extLst>
          </p:cNvPr>
          <p:cNvSpPr txBox="1">
            <a:spLocks/>
          </p:cNvSpPr>
          <p:nvPr userDrawn="1"/>
        </p:nvSpPr>
        <p:spPr>
          <a:xfrm>
            <a:off x="1769979"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19" name="文本占位符 34">
            <a:extLst>
              <a:ext uri="{FF2B5EF4-FFF2-40B4-BE49-F238E27FC236}">
                <a16:creationId xmlns="" xmlns:a16="http://schemas.microsoft.com/office/drawing/2014/main" id="{6DACDA2E-6768-4FF7-9D0F-AC06724B0BD6}"/>
              </a:ext>
            </a:extLst>
          </p:cNvPr>
          <p:cNvSpPr txBox="1">
            <a:spLocks/>
          </p:cNvSpPr>
          <p:nvPr userDrawn="1"/>
        </p:nvSpPr>
        <p:spPr>
          <a:xfrm>
            <a:off x="3420427"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20" name="文本占位符 10"/>
          <p:cNvSpPr>
            <a:spLocks noGrp="1"/>
          </p:cNvSpPr>
          <p:nvPr>
            <p:ph type="body" sz="quarter" idx="12" hasCustomPrompt="1"/>
          </p:nvPr>
        </p:nvSpPr>
        <p:spPr>
          <a:xfrm>
            <a:off x="213245" y="4847120"/>
            <a:ext cx="1556733"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dirty="0" smtClean="0"/>
              <a:t>PE</a:t>
            </a:r>
            <a:endParaRPr lang="zh-CN" altLang="en-US" dirty="0">
              <a:latin typeface="Arial" panose="020B0604020202020204" pitchFamily="34" charset="0"/>
              <a:cs typeface="Arial" panose="020B0604020202020204" pitchFamily="34" charset="0"/>
            </a:endParaRPr>
          </a:p>
        </p:txBody>
      </p:sp>
      <p:sp>
        <p:nvSpPr>
          <p:cNvPr id="21" name="文本占位符 10"/>
          <p:cNvSpPr>
            <a:spLocks noGrp="1"/>
          </p:cNvSpPr>
          <p:nvPr>
            <p:ph type="body" sz="quarter" idx="13" hasCustomPrompt="1"/>
          </p:nvPr>
        </p:nvSpPr>
        <p:spPr>
          <a:xfrm>
            <a:off x="1816836" y="4848208"/>
            <a:ext cx="1556733"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dirty="0" smtClean="0"/>
              <a:t>DE-S/P</a:t>
            </a:r>
            <a:endParaRPr lang="zh-CN" altLang="en-US" dirty="0">
              <a:latin typeface="Arial" panose="020B0604020202020204" pitchFamily="34" charset="0"/>
              <a:cs typeface="Arial" panose="020B0604020202020204" pitchFamily="34" charset="0"/>
            </a:endParaRPr>
          </a:p>
        </p:txBody>
      </p:sp>
      <p:sp>
        <p:nvSpPr>
          <p:cNvPr id="22" name="文本占位符 10"/>
          <p:cNvSpPr>
            <a:spLocks noGrp="1"/>
          </p:cNvSpPr>
          <p:nvPr>
            <p:ph type="body" sz="quarter" idx="20"/>
          </p:nvPr>
        </p:nvSpPr>
        <p:spPr>
          <a:xfrm>
            <a:off x="3470597" y="4840288"/>
            <a:ext cx="3043414"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zh-CN" alt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1206334"/>
      </p:ext>
    </p:extLst>
  </p:cSld>
  <p:clrMapOvr>
    <a:masterClrMapping/>
  </p:clrMapOvr>
  <p:extLst mod="1">
    <p:ext uri="{DCECCB84-F9BA-43D5-87BE-67443E8EF086}">
      <p15:sldGuideLst xmlns="" xmlns:p15="http://schemas.microsoft.com/office/powerpoint/2012/main">
        <p15:guide id="1" orient="horz" pos="531">
          <p15:clr>
            <a:srgbClr val="FBAE40"/>
          </p15:clr>
        </p15:guide>
        <p15:guide id="6" pos="3833">
          <p15:clr>
            <a:srgbClr val="FBAE40"/>
          </p15:clr>
        </p15:guide>
        <p15:guide id="7" pos="3855">
          <p15:clr>
            <a:srgbClr val="FBAE40"/>
          </p15:clr>
        </p15:guide>
        <p15:guide id="10" orient="horz" pos="2051">
          <p15:clr>
            <a:srgbClr val="FBAE40"/>
          </p15:clr>
        </p15:guide>
        <p15:guide id="11" orient="horz" pos="2028">
          <p15:clr>
            <a:srgbClr val="FBAE40"/>
          </p15:clr>
        </p15:guide>
        <p15:guide id="12" orient="horz" pos="1280">
          <p15:clr>
            <a:srgbClr val="FBAE40"/>
          </p15:clr>
        </p15:guide>
        <p15:guide id="13" orient="horz" pos="1257">
          <p15:clr>
            <a:srgbClr val="FBAE40"/>
          </p15:clr>
        </p15:guide>
        <p15:guide id="14" orient="horz" pos="277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与图片格式3">
    <p:spTree>
      <p:nvGrpSpPr>
        <p:cNvPr id="1" name=""/>
        <p:cNvGrpSpPr/>
        <p:nvPr/>
      </p:nvGrpSpPr>
      <p:grpSpPr>
        <a:xfrm>
          <a:off x="0" y="0"/>
          <a:ext cx="0" cy="0"/>
          <a:chOff x="0" y="0"/>
          <a:chExt cx="0" cy="0"/>
        </a:xfrm>
      </p:grpSpPr>
      <p:sp>
        <p:nvSpPr>
          <p:cNvPr id="28" name="图片占位符 27"/>
          <p:cNvSpPr>
            <a:spLocks noGrp="1"/>
          </p:cNvSpPr>
          <p:nvPr>
            <p:ph type="pic" sz="quarter" idx="10" hasCustomPrompt="1"/>
          </p:nvPr>
        </p:nvSpPr>
        <p:spPr>
          <a:xfrm>
            <a:off x="503238" y="849997"/>
            <a:ext cx="8389937" cy="3559144"/>
          </a:xfrm>
          <a:prstGeom prst="rect">
            <a:avLst/>
          </a:prstGeom>
        </p:spPr>
        <p:txBody>
          <a:bodyPr/>
          <a:lstStyle>
            <a:lvl1pPr marL="0" indent="0">
              <a:buNone/>
              <a:defRPr sz="1400">
                <a:latin typeface="微软雅黑" panose="020B0503020204020204" pitchFamily="34" charset="-122"/>
                <a:ea typeface="微软雅黑" panose="020B0503020204020204" pitchFamily="34" charset="-122"/>
              </a:defRPr>
            </a:lvl1pPr>
          </a:lstStyle>
          <a:p>
            <a:r>
              <a:rPr lang="en-US" altLang="zh-CN" dirty="0"/>
              <a:t>  </a:t>
            </a:r>
            <a:endParaRPr lang="zh-CN" altLang="en-US" dirty="0"/>
          </a:p>
        </p:txBody>
      </p:sp>
      <p:sp>
        <p:nvSpPr>
          <p:cNvPr id="10" name="文本占位符 33"/>
          <p:cNvSpPr>
            <a:spLocks noGrp="1"/>
          </p:cNvSpPr>
          <p:nvPr>
            <p:ph type="body" sz="quarter" idx="14" hasCustomPrompt="1"/>
          </p:nvPr>
        </p:nvSpPr>
        <p:spPr>
          <a:xfrm>
            <a:off x="982443" y="295276"/>
            <a:ext cx="6106420" cy="323850"/>
          </a:xfrm>
          <a:prstGeom prst="rect">
            <a:avLst/>
          </a:prstGeom>
        </p:spPr>
        <p:txBody>
          <a:bodyPr>
            <a:noAutofit/>
          </a:bodyPr>
          <a:lstStyle>
            <a:lvl1pPr marL="0" indent="0">
              <a:buNone/>
              <a:defRPr sz="18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b="1" dirty="0">
                <a:latin typeface="微软雅黑"/>
                <a:ea typeface="微软雅黑"/>
                <a:cs typeface="微软雅黑"/>
              </a:rPr>
              <a:t>主标题区域 </a:t>
            </a:r>
            <a:r>
              <a:rPr kumimoji="1" lang="en-US" altLang="zh-CN" b="1" dirty="0">
                <a:latin typeface="Arial" panose="020B0604020202020204" pitchFamily="34" charset="0"/>
                <a:ea typeface="微软雅黑"/>
                <a:cs typeface="Arial" panose="020B0604020202020204" pitchFamily="34" charset="0"/>
              </a:rPr>
              <a:t>Main title area</a:t>
            </a:r>
            <a:endParaRPr kumimoji="1" lang="zh-CN" altLang="en-US" b="1" dirty="0">
              <a:latin typeface="Arial" panose="020B0604020202020204" pitchFamily="34" charset="0"/>
              <a:ea typeface="微软雅黑"/>
              <a:cs typeface="Arial" panose="020B0604020202020204" pitchFamily="34" charset="0"/>
            </a:endParaRPr>
          </a:p>
        </p:txBody>
      </p:sp>
      <p:sp>
        <p:nvSpPr>
          <p:cNvPr id="11" name="文本占位符 34">
            <a:extLst>
              <a:ext uri="{FF2B5EF4-FFF2-40B4-BE49-F238E27FC236}">
                <a16:creationId xmlns="" xmlns:a16="http://schemas.microsoft.com/office/drawing/2014/main" id="{73FECAE0-FD2B-4460-B0C5-C34710CFF97A}"/>
              </a:ext>
            </a:extLst>
          </p:cNvPr>
          <p:cNvSpPr txBox="1">
            <a:spLocks/>
          </p:cNvSpPr>
          <p:nvPr userDrawn="1"/>
        </p:nvSpPr>
        <p:spPr>
          <a:xfrm>
            <a:off x="152289"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16" name="文本占位符 34">
            <a:extLst>
              <a:ext uri="{FF2B5EF4-FFF2-40B4-BE49-F238E27FC236}">
                <a16:creationId xmlns="" xmlns:a16="http://schemas.microsoft.com/office/drawing/2014/main" id="{BCCCA46E-66AC-4BDE-A69A-1C9F6138D6CA}"/>
              </a:ext>
            </a:extLst>
          </p:cNvPr>
          <p:cNvSpPr txBox="1">
            <a:spLocks/>
          </p:cNvSpPr>
          <p:nvPr userDrawn="1"/>
        </p:nvSpPr>
        <p:spPr>
          <a:xfrm>
            <a:off x="1769979"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17" name="文本占位符 34">
            <a:extLst>
              <a:ext uri="{FF2B5EF4-FFF2-40B4-BE49-F238E27FC236}">
                <a16:creationId xmlns="" xmlns:a16="http://schemas.microsoft.com/office/drawing/2014/main" id="{6DACDA2E-6768-4FF7-9D0F-AC06724B0BD6}"/>
              </a:ext>
            </a:extLst>
          </p:cNvPr>
          <p:cNvSpPr txBox="1">
            <a:spLocks/>
          </p:cNvSpPr>
          <p:nvPr userDrawn="1"/>
        </p:nvSpPr>
        <p:spPr>
          <a:xfrm>
            <a:off x="3420427"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18" name="文本占位符 10"/>
          <p:cNvSpPr>
            <a:spLocks noGrp="1"/>
          </p:cNvSpPr>
          <p:nvPr>
            <p:ph type="body" sz="quarter" idx="12" hasCustomPrompt="1"/>
          </p:nvPr>
        </p:nvSpPr>
        <p:spPr>
          <a:xfrm>
            <a:off x="213245" y="4847120"/>
            <a:ext cx="1556733"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dirty="0" smtClean="0"/>
              <a:t>PE</a:t>
            </a:r>
            <a:endParaRPr lang="zh-CN" altLang="en-US" dirty="0">
              <a:latin typeface="Arial" panose="020B0604020202020204" pitchFamily="34" charset="0"/>
              <a:cs typeface="Arial" panose="020B0604020202020204" pitchFamily="34" charset="0"/>
            </a:endParaRPr>
          </a:p>
        </p:txBody>
      </p:sp>
      <p:sp>
        <p:nvSpPr>
          <p:cNvPr id="19" name="文本占位符 10"/>
          <p:cNvSpPr>
            <a:spLocks noGrp="1"/>
          </p:cNvSpPr>
          <p:nvPr>
            <p:ph type="body" sz="quarter" idx="13" hasCustomPrompt="1"/>
          </p:nvPr>
        </p:nvSpPr>
        <p:spPr>
          <a:xfrm>
            <a:off x="1816836" y="4848208"/>
            <a:ext cx="1556733"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dirty="0" smtClean="0"/>
              <a:t>DE-S/P</a:t>
            </a:r>
            <a:endParaRPr lang="zh-CN" altLang="en-US" dirty="0">
              <a:latin typeface="Arial" panose="020B0604020202020204" pitchFamily="34" charset="0"/>
              <a:cs typeface="Arial" panose="020B0604020202020204" pitchFamily="34" charset="0"/>
            </a:endParaRPr>
          </a:p>
        </p:txBody>
      </p:sp>
      <p:sp>
        <p:nvSpPr>
          <p:cNvPr id="22" name="文本占位符 10"/>
          <p:cNvSpPr>
            <a:spLocks noGrp="1"/>
          </p:cNvSpPr>
          <p:nvPr>
            <p:ph type="body" sz="quarter" idx="20"/>
          </p:nvPr>
        </p:nvSpPr>
        <p:spPr>
          <a:xfrm>
            <a:off x="3470597" y="4840288"/>
            <a:ext cx="3043414"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zh-CN" alt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1386041"/>
      </p:ext>
    </p:extLst>
  </p:cSld>
  <p:clrMapOvr>
    <a:masterClrMapping/>
  </p:clrMapOvr>
  <p:extLst mod="1">
    <p:ext uri="{DCECCB84-F9BA-43D5-87BE-67443E8EF086}">
      <p15:sldGuideLst xmlns="" xmlns:p15="http://schemas.microsoft.com/office/powerpoint/2012/main">
        <p15:guide id="1" orient="horz" pos="531">
          <p15:clr>
            <a:srgbClr val="FBAE40"/>
          </p15:clr>
        </p15:guide>
        <p15:guide id="10" orient="horz" pos="277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与图表格式">
    <p:spTree>
      <p:nvGrpSpPr>
        <p:cNvPr id="1" name=""/>
        <p:cNvGrpSpPr/>
        <p:nvPr/>
      </p:nvGrpSpPr>
      <p:grpSpPr>
        <a:xfrm>
          <a:off x="0" y="0"/>
          <a:ext cx="0" cy="0"/>
          <a:chOff x="0" y="0"/>
          <a:chExt cx="0" cy="0"/>
        </a:xfrm>
      </p:grpSpPr>
      <p:sp>
        <p:nvSpPr>
          <p:cNvPr id="8" name="图表占位符 7"/>
          <p:cNvSpPr>
            <a:spLocks noGrp="1"/>
          </p:cNvSpPr>
          <p:nvPr>
            <p:ph type="chart" sz="quarter" idx="23" hasCustomPrompt="1"/>
          </p:nvPr>
        </p:nvSpPr>
        <p:spPr>
          <a:xfrm>
            <a:off x="503237" y="842963"/>
            <a:ext cx="8389937" cy="3997325"/>
          </a:xfrm>
          <a:prstGeom prst="rect">
            <a:avLst/>
          </a:prstGeom>
        </p:spPr>
        <p:txBody>
          <a:bodyPr/>
          <a:lstStyle>
            <a:lvl1pPr marL="0" indent="0">
              <a:buNone/>
              <a:defRPr sz="1400">
                <a:latin typeface="微软雅黑" panose="020B0503020204020204" pitchFamily="34" charset="-122"/>
                <a:ea typeface="微软雅黑" panose="020B0503020204020204" pitchFamily="34" charset="-122"/>
              </a:defRPr>
            </a:lvl1pPr>
          </a:lstStyle>
          <a:p>
            <a:r>
              <a:rPr lang="en-US" altLang="zh-CN" dirty="0"/>
              <a:t>  </a:t>
            </a:r>
            <a:endParaRPr lang="zh-CN" altLang="en-US" dirty="0"/>
          </a:p>
        </p:txBody>
      </p:sp>
      <p:sp>
        <p:nvSpPr>
          <p:cNvPr id="14" name="文本占位符 33"/>
          <p:cNvSpPr>
            <a:spLocks noGrp="1"/>
          </p:cNvSpPr>
          <p:nvPr>
            <p:ph type="body" sz="quarter" idx="14" hasCustomPrompt="1"/>
          </p:nvPr>
        </p:nvSpPr>
        <p:spPr>
          <a:xfrm>
            <a:off x="982443" y="295276"/>
            <a:ext cx="6106420" cy="323850"/>
          </a:xfrm>
          <a:prstGeom prst="rect">
            <a:avLst/>
          </a:prstGeom>
        </p:spPr>
        <p:txBody>
          <a:bodyPr>
            <a:noAutofit/>
          </a:bodyPr>
          <a:lstStyle>
            <a:lvl1pPr marL="0" indent="0">
              <a:buNone/>
              <a:defRPr sz="18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kumimoji="1" lang="zh-CN" altLang="en-US" b="1" dirty="0">
                <a:latin typeface="微软雅黑"/>
                <a:ea typeface="微软雅黑"/>
                <a:cs typeface="微软雅黑"/>
              </a:rPr>
              <a:t>主标题区域 </a:t>
            </a:r>
            <a:r>
              <a:rPr kumimoji="1" lang="en-US" altLang="zh-CN" b="1" dirty="0">
                <a:latin typeface="Arial" panose="020B0604020202020204" pitchFamily="34" charset="0"/>
                <a:ea typeface="微软雅黑"/>
                <a:cs typeface="Arial" panose="020B0604020202020204" pitchFamily="34" charset="0"/>
              </a:rPr>
              <a:t>Main title area</a:t>
            </a:r>
            <a:endParaRPr kumimoji="1" lang="zh-CN" altLang="en-US" b="1" dirty="0">
              <a:latin typeface="Arial" panose="020B0604020202020204" pitchFamily="34" charset="0"/>
              <a:ea typeface="微软雅黑"/>
              <a:cs typeface="Arial" panose="020B0604020202020204" pitchFamily="34" charset="0"/>
            </a:endParaRPr>
          </a:p>
        </p:txBody>
      </p:sp>
      <p:sp>
        <p:nvSpPr>
          <p:cNvPr id="15" name="文本占位符 34">
            <a:extLst>
              <a:ext uri="{FF2B5EF4-FFF2-40B4-BE49-F238E27FC236}">
                <a16:creationId xmlns="" xmlns:a16="http://schemas.microsoft.com/office/drawing/2014/main" id="{73FECAE0-FD2B-4460-B0C5-C34710CFF97A}"/>
              </a:ext>
            </a:extLst>
          </p:cNvPr>
          <p:cNvSpPr txBox="1">
            <a:spLocks/>
          </p:cNvSpPr>
          <p:nvPr userDrawn="1"/>
        </p:nvSpPr>
        <p:spPr>
          <a:xfrm>
            <a:off x="152289"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16" name="文本占位符 34">
            <a:extLst>
              <a:ext uri="{FF2B5EF4-FFF2-40B4-BE49-F238E27FC236}">
                <a16:creationId xmlns="" xmlns:a16="http://schemas.microsoft.com/office/drawing/2014/main" id="{BCCCA46E-66AC-4BDE-A69A-1C9F6138D6CA}"/>
              </a:ext>
            </a:extLst>
          </p:cNvPr>
          <p:cNvSpPr txBox="1">
            <a:spLocks/>
          </p:cNvSpPr>
          <p:nvPr userDrawn="1"/>
        </p:nvSpPr>
        <p:spPr>
          <a:xfrm>
            <a:off x="1769979"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17" name="文本占位符 34">
            <a:extLst>
              <a:ext uri="{FF2B5EF4-FFF2-40B4-BE49-F238E27FC236}">
                <a16:creationId xmlns="" xmlns:a16="http://schemas.microsoft.com/office/drawing/2014/main" id="{6DACDA2E-6768-4FF7-9D0F-AC06724B0BD6}"/>
              </a:ext>
            </a:extLst>
          </p:cNvPr>
          <p:cNvSpPr txBox="1">
            <a:spLocks/>
          </p:cNvSpPr>
          <p:nvPr userDrawn="1"/>
        </p:nvSpPr>
        <p:spPr>
          <a:xfrm>
            <a:off x="3420427" y="4840288"/>
            <a:ext cx="252413" cy="216000"/>
          </a:xfrm>
          <a:prstGeom prst="rect">
            <a:avLst/>
          </a:prstGeo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endParaRPr lang="zh-CN" altLang="en-US" dirty="0"/>
          </a:p>
        </p:txBody>
      </p:sp>
      <p:sp>
        <p:nvSpPr>
          <p:cNvPr id="18" name="文本占位符 10"/>
          <p:cNvSpPr>
            <a:spLocks noGrp="1"/>
          </p:cNvSpPr>
          <p:nvPr>
            <p:ph type="body" sz="quarter" idx="12" hasCustomPrompt="1"/>
          </p:nvPr>
        </p:nvSpPr>
        <p:spPr>
          <a:xfrm>
            <a:off x="213245" y="4847120"/>
            <a:ext cx="1556733"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dirty="0" smtClean="0"/>
              <a:t>PE</a:t>
            </a:r>
            <a:endParaRPr lang="zh-CN" altLang="en-US" dirty="0">
              <a:latin typeface="Arial" panose="020B0604020202020204" pitchFamily="34" charset="0"/>
              <a:cs typeface="Arial" panose="020B0604020202020204" pitchFamily="34" charset="0"/>
            </a:endParaRPr>
          </a:p>
        </p:txBody>
      </p:sp>
      <p:sp>
        <p:nvSpPr>
          <p:cNvPr id="19" name="文本占位符 10"/>
          <p:cNvSpPr>
            <a:spLocks noGrp="1"/>
          </p:cNvSpPr>
          <p:nvPr>
            <p:ph type="body" sz="quarter" idx="13" hasCustomPrompt="1"/>
          </p:nvPr>
        </p:nvSpPr>
        <p:spPr>
          <a:xfrm>
            <a:off x="1816836" y="4848208"/>
            <a:ext cx="1556733"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dirty="0" smtClean="0"/>
              <a:t>DE-S/P</a:t>
            </a:r>
            <a:endParaRPr lang="zh-CN" altLang="en-US" dirty="0">
              <a:latin typeface="Arial" panose="020B0604020202020204" pitchFamily="34" charset="0"/>
              <a:cs typeface="Arial" panose="020B0604020202020204" pitchFamily="34" charset="0"/>
            </a:endParaRPr>
          </a:p>
        </p:txBody>
      </p:sp>
      <p:sp>
        <p:nvSpPr>
          <p:cNvPr id="20" name="文本占位符 10"/>
          <p:cNvSpPr>
            <a:spLocks noGrp="1"/>
          </p:cNvSpPr>
          <p:nvPr>
            <p:ph type="body" sz="quarter" idx="20"/>
          </p:nvPr>
        </p:nvSpPr>
        <p:spPr>
          <a:xfrm>
            <a:off x="3470597" y="4840288"/>
            <a:ext cx="3043414" cy="270253"/>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zh-CN" alt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1732335"/>
      </p:ext>
    </p:extLst>
  </p:cSld>
  <p:clrMapOvr>
    <a:masterClrMapping/>
  </p:clrMapOvr>
  <p:extLst mod="1">
    <p:ext uri="{DCECCB84-F9BA-43D5-87BE-67443E8EF086}">
      <p15:sldGuideLst xmlns="" xmlns:p15="http://schemas.microsoft.com/office/powerpoint/2012/main">
        <p15:guide id="1" orient="horz" pos="53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图片 10">
            <a:extLst>
              <a:ext uri="{FF2B5EF4-FFF2-40B4-BE49-F238E27FC236}">
                <a16:creationId xmlns="" xmlns:a16="http://schemas.microsoft.com/office/drawing/2014/main" id="{71BF9602-E42F-4962-8FBF-61EB33856C5D}"/>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7888629" y="250218"/>
            <a:ext cx="1007428" cy="303274"/>
          </a:xfrm>
          <a:prstGeom prst="rect">
            <a:avLst/>
          </a:prstGeom>
        </p:spPr>
      </p:pic>
      <p:grpSp>
        <p:nvGrpSpPr>
          <p:cNvPr id="12" name="组合 11">
            <a:extLst>
              <a:ext uri="{FF2B5EF4-FFF2-40B4-BE49-F238E27FC236}">
                <a16:creationId xmlns="" xmlns:a16="http://schemas.microsoft.com/office/drawing/2014/main" id="{C5DC8823-7D44-4CBA-BE8A-C5A5111D82F2}"/>
              </a:ext>
            </a:extLst>
          </p:cNvPr>
          <p:cNvGrpSpPr/>
          <p:nvPr userDrawn="1"/>
        </p:nvGrpSpPr>
        <p:grpSpPr>
          <a:xfrm>
            <a:off x="250825" y="-9227"/>
            <a:ext cx="250825" cy="564851"/>
            <a:chOff x="6738692" y="0"/>
            <a:chExt cx="2155162" cy="5143500"/>
          </a:xfrm>
        </p:grpSpPr>
        <p:sp>
          <p:nvSpPr>
            <p:cNvPr id="14" name="Rectangle 4">
              <a:extLst>
                <a:ext uri="{FF2B5EF4-FFF2-40B4-BE49-F238E27FC236}">
                  <a16:creationId xmlns="" xmlns:a16="http://schemas.microsoft.com/office/drawing/2014/main" id="{99603045-0B5B-49B0-B34C-6B324DEA80D5}"/>
                </a:ext>
              </a:extLst>
            </p:cNvPr>
            <p:cNvSpPr/>
            <p:nvPr/>
          </p:nvSpPr>
          <p:spPr bwMode="gray">
            <a:xfrm>
              <a:off x="8176975" y="0"/>
              <a:ext cx="716879" cy="5143500"/>
            </a:xfrm>
            <a:prstGeom prst="rect">
              <a:avLst/>
            </a:prstGeom>
            <a:solidFill>
              <a:srgbClr val="FFCC3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sp>
          <p:nvSpPr>
            <p:cNvPr id="16" name="Rectangle 4">
              <a:extLst>
                <a:ext uri="{FF2B5EF4-FFF2-40B4-BE49-F238E27FC236}">
                  <a16:creationId xmlns="" xmlns:a16="http://schemas.microsoft.com/office/drawing/2014/main" id="{CA50A469-B8CA-4AAB-996C-92F08E2005BC}"/>
                </a:ext>
              </a:extLst>
            </p:cNvPr>
            <p:cNvSpPr/>
            <p:nvPr/>
          </p:nvSpPr>
          <p:spPr bwMode="gray">
            <a:xfrm>
              <a:off x="6738692" y="0"/>
              <a:ext cx="716879" cy="5143500"/>
            </a:xfrm>
            <a:prstGeom prst="rect">
              <a:avLst/>
            </a:prstGeom>
            <a:solidFill>
              <a:srgbClr val="94252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94252A"/>
                </a:solidFill>
                <a:effectLst/>
                <a:uLnTx/>
                <a:uFillTx/>
                <a:latin typeface="Arial"/>
                <a:ea typeface="+mn-ea"/>
                <a:cs typeface="+mn-cs"/>
              </a:endParaRPr>
            </a:p>
          </p:txBody>
        </p:sp>
      </p:grpSp>
      <p:sp>
        <p:nvSpPr>
          <p:cNvPr id="21" name="文本框 20"/>
          <p:cNvSpPr txBox="1"/>
          <p:nvPr userDrawn="1"/>
        </p:nvSpPr>
        <p:spPr>
          <a:xfrm>
            <a:off x="8177758" y="4840288"/>
            <a:ext cx="872359" cy="215444"/>
          </a:xfrm>
          <a:prstGeom prst="rect">
            <a:avLst/>
          </a:prstGeom>
          <a:noFill/>
        </p:spPr>
        <p:txBody>
          <a:bodyPr wrap="square" rtlCol="0">
            <a:spAutoFit/>
          </a:bodyPr>
          <a:lstStyle/>
          <a:p>
            <a:r>
              <a:rPr kumimoji="1"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t>
            </a:r>
            <a:r>
              <a:rPr kumimoji="1"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 </a:t>
            </a:r>
            <a:r>
              <a:rPr kumimoji="1" lang="en-US" altLang="zh-CN"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Page</a:t>
            </a:r>
            <a:r>
              <a:rPr kumimoji="1"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 </a:t>
            </a:r>
            <a:fld id="{365E0787-8813-471C-8F55-751570684A6B}" type="slidenum">
              <a:rPr lang="zh-CN" altLang="en-US" sz="80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pPr/>
              <a:t>‹#›</a:t>
            </a:fld>
            <a:endPar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2" name="文本框 21"/>
          <p:cNvSpPr txBox="1"/>
          <p:nvPr userDrawn="1"/>
        </p:nvSpPr>
        <p:spPr>
          <a:xfrm>
            <a:off x="6492793" y="4840288"/>
            <a:ext cx="702436" cy="215444"/>
          </a:xfrm>
          <a:prstGeom prst="rect">
            <a:avLst/>
          </a:prstGeom>
          <a:noFill/>
        </p:spPr>
        <p:txBody>
          <a:bodyPr wrap="none" rtlCol="0">
            <a:spAutoFit/>
          </a:bodyPr>
          <a:lstStyle/>
          <a:p>
            <a:r>
              <a:rPr kumimoji="1" lang="en-US" altLang="zh-CN" sz="8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 </a:t>
            </a:r>
            <a:fld id="{13E34EAB-6701-48D9-9A8A-4444474F794B}" type="datetime1">
              <a:rPr kumimoji="1" lang="zh-CN" altLang="en-US" sz="80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2019/02/15</a:t>
            </a:fld>
            <a:endParaRPr kumimoji="1" lang="zh-CN" altLang="en-US" sz="800" dirty="0">
              <a:solidFill>
                <a:schemeClr val="tx1">
                  <a:lumMod val="50000"/>
                  <a:lumOff val="50000"/>
                </a:schemeClr>
              </a:solidFill>
              <a:latin typeface="Arial" panose="020B0604020202020204" pitchFamily="34" charset="0"/>
              <a:ea typeface="微软雅黑"/>
              <a:cs typeface="Arial" panose="020B0604020202020204" pitchFamily="34" charset="0"/>
            </a:endParaRPr>
          </a:p>
        </p:txBody>
      </p:sp>
      <p:sp>
        <p:nvSpPr>
          <p:cNvPr id="5" name="TextBox 4"/>
          <p:cNvSpPr txBox="1"/>
          <p:nvPr userDrawn="1"/>
        </p:nvSpPr>
        <p:spPr>
          <a:xfrm>
            <a:off x="626164" y="4840288"/>
            <a:ext cx="1779105" cy="215444"/>
          </a:xfrm>
          <a:prstGeom prst="rect">
            <a:avLst/>
          </a:prstGeom>
          <a:noFill/>
        </p:spPr>
        <p:txBody>
          <a:bodyPr wrap="square" rtlCol="0">
            <a:spAutoFit/>
          </a:bodyPr>
          <a:lstStyle/>
          <a:p>
            <a:r>
              <a:rPr kumimoji="1" lang="en-US" altLang="zh-CN" sz="800" kern="12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|PE</a:t>
            </a:r>
            <a:endParaRPr kumimoji="1" lang="zh-CN" altLang="en-US" sz="800" kern="12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TextBox 12"/>
          <p:cNvSpPr txBox="1"/>
          <p:nvPr userDrawn="1"/>
        </p:nvSpPr>
        <p:spPr>
          <a:xfrm>
            <a:off x="4336775" y="4840288"/>
            <a:ext cx="1779105" cy="215444"/>
          </a:xfrm>
          <a:prstGeom prst="rect">
            <a:avLst/>
          </a:prstGeom>
          <a:noFill/>
        </p:spPr>
        <p:txBody>
          <a:bodyPr wrap="square" rtlCol="0">
            <a:spAutoFit/>
          </a:bodyPr>
          <a:lstStyle/>
          <a:p>
            <a:r>
              <a:rPr kumimoji="1" lang="en-US" altLang="zh-CN" sz="800" kern="12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|AEB</a:t>
            </a:r>
            <a:r>
              <a:rPr kumimoji="1" lang="zh-CN" altLang="en-US" sz="800" kern="12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功能介绍</a:t>
            </a:r>
            <a:endParaRPr kumimoji="1" lang="zh-CN" altLang="en-US" sz="800" kern="12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TextBox 14"/>
          <p:cNvSpPr txBox="1"/>
          <p:nvPr userDrawn="1"/>
        </p:nvSpPr>
        <p:spPr>
          <a:xfrm>
            <a:off x="2557670" y="4840288"/>
            <a:ext cx="1779105" cy="215444"/>
          </a:xfrm>
          <a:prstGeom prst="rect">
            <a:avLst/>
          </a:prstGeom>
          <a:noFill/>
        </p:spPr>
        <p:txBody>
          <a:bodyPr wrap="square" rtlCol="0">
            <a:spAutoFit/>
          </a:bodyPr>
          <a:lstStyle/>
          <a:p>
            <a:r>
              <a:rPr kumimoji="1" lang="en-US" altLang="zh-CN" sz="800" kern="1200" dirty="0" smtClean="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|DE-S/P</a:t>
            </a:r>
            <a:endParaRPr kumimoji="1" lang="zh-CN" altLang="en-US" sz="800" kern="1200" dirty="0">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40008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26" r:id="rId3"/>
    <p:sldLayoutId id="2147483736" r:id="rId4"/>
    <p:sldLayoutId id="2147483728" r:id="rId5"/>
    <p:sldLayoutId id="2147483729" r:id="rId6"/>
    <p:sldLayoutId id="2147483730" r:id="rId7"/>
    <p:sldLayoutId id="2147483731" r:id="rId8"/>
    <p:sldLayoutId id="2147483732" r:id="rId9"/>
    <p:sldLayoutId id="214748373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50">
          <p15:clr>
            <a:srgbClr val="F26B43"/>
          </p15:clr>
        </p15:guide>
        <p15:guide id="2" orient="horz" pos="146">
          <p15:clr>
            <a:srgbClr val="F26B43"/>
          </p15:clr>
        </p15:guide>
        <p15:guide id="3" pos="158">
          <p15:clr>
            <a:srgbClr val="F26B43"/>
          </p15:clr>
        </p15:guide>
        <p15:guide id="4" pos="317">
          <p15:clr>
            <a:srgbClr val="F26B43"/>
          </p15:clr>
        </p15:guide>
        <p15:guide id="5" pos="4967">
          <p15:clr>
            <a:srgbClr val="F26B43"/>
          </p15:clr>
        </p15:guide>
        <p15:guide id="6" pos="5602">
          <p15:clr>
            <a:srgbClr val="F26B43"/>
          </p15:clr>
        </p15:guide>
        <p15:guide id="7" orient="horz" pos="304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4.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9"/>
          </p:nvPr>
        </p:nvSpPr>
        <p:spPr>
          <a:xfrm>
            <a:off x="603315" y="1556539"/>
            <a:ext cx="7843101" cy="647700"/>
          </a:xfrm>
        </p:spPr>
        <p:txBody>
          <a:bodyPr/>
          <a:lstStyle/>
          <a:p>
            <a:pPr algn="ctr"/>
            <a:r>
              <a:rPr lang="en-US" altLang="zh-CN" dirty="0" smtClean="0"/>
              <a:t>AEB</a:t>
            </a:r>
            <a:r>
              <a:rPr lang="zh-CN" altLang="en-US" dirty="0" smtClean="0"/>
              <a:t>功能测试介绍</a:t>
            </a:r>
            <a:endParaRPr lang="zh-CN" altLang="en-US" dirty="0"/>
          </a:p>
        </p:txBody>
      </p:sp>
      <p:sp>
        <p:nvSpPr>
          <p:cNvPr id="7" name="文本占位符 12">
            <a:extLst>
              <a:ext uri="{FF2B5EF4-FFF2-40B4-BE49-F238E27FC236}">
                <a16:creationId xmlns:a16="http://schemas.microsoft.com/office/drawing/2014/main" xmlns="" id="{D0D4BBBD-5D6A-411B-AEF3-F2CF4A17BA75}"/>
              </a:ext>
            </a:extLst>
          </p:cNvPr>
          <p:cNvSpPr txBox="1">
            <a:spLocks/>
          </p:cNvSpPr>
          <p:nvPr/>
        </p:nvSpPr>
        <p:spPr>
          <a:xfrm>
            <a:off x="971550" y="1788439"/>
            <a:ext cx="5727700" cy="8316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kern="1200">
                <a:solidFill>
                  <a:srgbClr val="2F2725"/>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kumimoji="1" lang="zh-CN" altLang="en-US" dirty="0">
              <a:solidFill>
                <a:schemeClr val="tx1"/>
              </a:solidFill>
              <a:ea typeface="微软雅黑"/>
            </a:endParaRPr>
          </a:p>
        </p:txBody>
      </p:sp>
    </p:spTree>
    <p:extLst>
      <p:ext uri="{BB962C8B-B14F-4D97-AF65-F5344CB8AC3E}">
        <p14:creationId xmlns:p14="http://schemas.microsoft.com/office/powerpoint/2010/main" val="3649606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48"/>
          </p:nvPr>
        </p:nvSpPr>
        <p:spPr/>
        <p:txBody>
          <a:bodyPr/>
          <a:lstStyle/>
          <a:p>
            <a:r>
              <a:rPr lang="en-US" altLang="zh-CN" dirty="0" smtClean="0"/>
              <a:t>03</a:t>
            </a:r>
            <a:endParaRPr lang="zh-CN" altLang="en-US" dirty="0"/>
          </a:p>
        </p:txBody>
      </p:sp>
      <p:sp>
        <p:nvSpPr>
          <p:cNvPr id="9" name="文本占位符 8"/>
          <p:cNvSpPr>
            <a:spLocks noGrp="1"/>
          </p:cNvSpPr>
          <p:nvPr>
            <p:ph type="body" sz="quarter" idx="51"/>
          </p:nvPr>
        </p:nvSpPr>
        <p:spPr/>
        <p:txBody>
          <a:bodyPr/>
          <a:lstStyle/>
          <a:p>
            <a:endParaRPr lang="zh-CN" altLang="en-US" dirty="0"/>
          </a:p>
        </p:txBody>
      </p:sp>
      <p:sp>
        <p:nvSpPr>
          <p:cNvPr id="2" name="文本占位符 1"/>
          <p:cNvSpPr>
            <a:spLocks noGrp="1"/>
          </p:cNvSpPr>
          <p:nvPr>
            <p:ph type="body" sz="quarter" idx="11"/>
          </p:nvPr>
        </p:nvSpPr>
        <p:spPr/>
        <p:txBody>
          <a:bodyPr/>
          <a:lstStyle/>
          <a:p>
            <a:r>
              <a:rPr lang="zh-CN" altLang="en-US" dirty="0" smtClean="0"/>
              <a:t>目录</a:t>
            </a:r>
            <a:endParaRPr lang="zh-CN" altLang="en-US" dirty="0"/>
          </a:p>
        </p:txBody>
      </p:sp>
      <p:sp>
        <p:nvSpPr>
          <p:cNvPr id="10" name="文本占位符 6"/>
          <p:cNvSpPr>
            <a:spLocks noGrp="1"/>
          </p:cNvSpPr>
          <p:nvPr>
            <p:ph type="body" sz="quarter" idx="49"/>
          </p:nvPr>
        </p:nvSpPr>
        <p:spPr>
          <a:xfrm>
            <a:off x="3850093" y="1346200"/>
            <a:ext cx="2848419" cy="396875"/>
          </a:xfrm>
        </p:spPr>
        <p:txBody>
          <a:bodyPr/>
          <a:lstStyle/>
          <a:p>
            <a:r>
              <a:rPr lang="zh-CN" altLang="en-US" b="1" dirty="0" smtClean="0"/>
              <a:t>实现方式介绍</a:t>
            </a:r>
            <a:endParaRPr lang="zh-CN" altLang="en-US" b="1" dirty="0"/>
          </a:p>
        </p:txBody>
      </p:sp>
      <p:sp>
        <p:nvSpPr>
          <p:cNvPr id="7" name="TextBox 6"/>
          <p:cNvSpPr txBox="1"/>
          <p:nvPr/>
        </p:nvSpPr>
        <p:spPr>
          <a:xfrm>
            <a:off x="3997841" y="2041451"/>
            <a:ext cx="3345933" cy="1200329"/>
          </a:xfrm>
          <a:prstGeom prst="rect">
            <a:avLst/>
          </a:prstGeom>
          <a:noFill/>
        </p:spPr>
        <p:txBody>
          <a:bodyPr wrap="square" rtlCol="0">
            <a:spAutoFit/>
          </a:bodyPr>
          <a:lstStyle/>
          <a:p>
            <a:r>
              <a:rPr lang="en-US" altLang="zh-CN" dirty="0">
                <a:latin typeface="微软雅黑" pitchFamily="34" charset="-122"/>
                <a:ea typeface="微软雅黑" pitchFamily="34" charset="-122"/>
              </a:rPr>
              <a:t>3</a:t>
            </a: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实现方式介绍</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3.2 </a:t>
            </a:r>
            <a:r>
              <a:rPr lang="zh-CN" altLang="en-US" dirty="0" smtClean="0">
                <a:latin typeface="微软雅黑" pitchFamily="34" charset="-122"/>
                <a:ea typeface="微软雅黑" pitchFamily="34" charset="-122"/>
              </a:rPr>
              <a:t>实现</a:t>
            </a:r>
            <a:r>
              <a:rPr lang="zh-CN" altLang="en-US" dirty="0">
                <a:latin typeface="微软雅黑" pitchFamily="34" charset="-122"/>
                <a:ea typeface="微软雅黑" pitchFamily="34" charset="-122"/>
              </a:rPr>
              <a:t>方式</a:t>
            </a:r>
            <a:r>
              <a:rPr lang="zh-CN" altLang="en-US" dirty="0" smtClean="0">
                <a:latin typeface="微软雅黑" pitchFamily="34" charset="-122"/>
                <a:ea typeface="微软雅黑" pitchFamily="34" charset="-122"/>
              </a:rPr>
              <a:t>介绍</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环境感知</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3.3 </a:t>
            </a:r>
            <a:r>
              <a:rPr lang="zh-CN" altLang="en-US" dirty="0" smtClean="0">
                <a:latin typeface="微软雅黑" pitchFamily="34" charset="-122"/>
                <a:ea typeface="微软雅黑" pitchFamily="34" charset="-122"/>
              </a:rPr>
              <a:t>实现方式介绍</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控制模块</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3.4 </a:t>
            </a:r>
            <a:r>
              <a:rPr lang="zh-CN" altLang="en-US" dirty="0" smtClean="0">
                <a:latin typeface="微软雅黑" pitchFamily="34" charset="-122"/>
                <a:ea typeface="微软雅黑" pitchFamily="34" charset="-122"/>
              </a:rPr>
              <a:t>功能需求</a:t>
            </a:r>
          </a:p>
        </p:txBody>
      </p:sp>
    </p:spTree>
    <p:extLst>
      <p:ext uri="{BB962C8B-B14F-4D97-AF65-F5344CB8AC3E}">
        <p14:creationId xmlns:p14="http://schemas.microsoft.com/office/powerpoint/2010/main" val="1034174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smtClean="0"/>
              <a:t>3.1 </a:t>
            </a:r>
            <a:r>
              <a:rPr lang="zh-CN" altLang="en-US" dirty="0" smtClean="0"/>
              <a:t>实现方式介绍</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593" y="2114038"/>
            <a:ext cx="2381392" cy="166567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660" y="2247861"/>
            <a:ext cx="2483506" cy="139802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1146" y="986332"/>
            <a:ext cx="1047200" cy="800061"/>
          </a:xfrm>
          <a:prstGeom prst="rect">
            <a:avLst/>
          </a:prstGeom>
        </p:spPr>
      </p:pic>
      <p:sp>
        <p:nvSpPr>
          <p:cNvPr id="7" name="TextBox 6"/>
          <p:cNvSpPr txBox="1"/>
          <p:nvPr/>
        </p:nvSpPr>
        <p:spPr>
          <a:xfrm>
            <a:off x="1667422" y="605918"/>
            <a:ext cx="1924598"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环境感知</a:t>
            </a:r>
            <a:r>
              <a:rPr lang="en-US" altLang="zh-CN" dirty="0" smtClean="0">
                <a:latin typeface="微软雅黑" panose="020B0503020204020204" pitchFamily="34" charset="-122"/>
                <a:ea typeface="微软雅黑" panose="020B0503020204020204" pitchFamily="34" charset="-122"/>
              </a:rPr>
              <a:t>Sensor</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4773769" y="1543059"/>
            <a:ext cx="813039"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ECU</a:t>
            </a:r>
            <a:endParaRPr lang="zh-CN" altLang="en-US" dirty="0">
              <a:latin typeface="微软雅黑" panose="020B0503020204020204" pitchFamily="34" charset="-122"/>
              <a:ea typeface="微软雅黑" panose="020B0503020204020204" pitchFamily="34" charset="-122"/>
            </a:endParaRPr>
          </a:p>
        </p:txBody>
      </p:sp>
      <p:sp>
        <p:nvSpPr>
          <p:cNvPr id="9" name="TextBox 8"/>
          <p:cNvSpPr txBox="1"/>
          <p:nvPr/>
        </p:nvSpPr>
        <p:spPr>
          <a:xfrm>
            <a:off x="7272892" y="1543059"/>
            <a:ext cx="813039"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ESC</a:t>
            </a:r>
            <a:endParaRPr lang="zh-CN" altLang="en-US"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3160" y="1977087"/>
            <a:ext cx="1343026" cy="301273"/>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6938" y="3151618"/>
            <a:ext cx="1290315" cy="837086"/>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4896" y="4143394"/>
            <a:ext cx="1047200" cy="800061"/>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3428" y="4143394"/>
            <a:ext cx="1290315" cy="837086"/>
          </a:xfrm>
          <a:prstGeom prst="rect">
            <a:avLst/>
          </a:prstGeom>
        </p:spPr>
      </p:pic>
      <p:sp>
        <p:nvSpPr>
          <p:cNvPr id="14" name="TextBox 13"/>
          <p:cNvSpPr txBox="1"/>
          <p:nvPr/>
        </p:nvSpPr>
        <p:spPr>
          <a:xfrm>
            <a:off x="2524673" y="4350838"/>
            <a:ext cx="256354"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5" name="TextBox 14"/>
          <p:cNvSpPr txBox="1"/>
          <p:nvPr/>
        </p:nvSpPr>
        <p:spPr>
          <a:xfrm>
            <a:off x="314325" y="1181100"/>
            <a:ext cx="127744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单</a:t>
            </a:r>
            <a:r>
              <a:rPr lang="zh-CN" altLang="en-US" dirty="0" smtClean="0">
                <a:latin typeface="微软雅黑" panose="020B0503020204020204" pitchFamily="34" charset="-122"/>
                <a:ea typeface="微软雅黑" panose="020B0503020204020204" pitchFamily="34" charset="-122"/>
              </a:rPr>
              <a:t>目相机</a:t>
            </a:r>
            <a:endParaRPr lang="zh-CN" altLang="en-US" dirty="0">
              <a:latin typeface="微软雅黑" panose="020B0503020204020204" pitchFamily="34" charset="-122"/>
              <a:ea typeface="微软雅黑" panose="020B0503020204020204" pitchFamily="34" charset="-122"/>
            </a:endParaRPr>
          </a:p>
        </p:txBody>
      </p:sp>
      <p:sp>
        <p:nvSpPr>
          <p:cNvPr id="16" name="TextBox 15"/>
          <p:cNvSpPr txBox="1"/>
          <p:nvPr/>
        </p:nvSpPr>
        <p:spPr>
          <a:xfrm>
            <a:off x="314325" y="1923538"/>
            <a:ext cx="127744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双目</a:t>
            </a:r>
            <a:r>
              <a:rPr lang="zh-CN" altLang="en-US" dirty="0" smtClean="0">
                <a:latin typeface="微软雅黑" panose="020B0503020204020204" pitchFamily="34" charset="-122"/>
                <a:ea typeface="微软雅黑" panose="020B0503020204020204" pitchFamily="34" charset="-122"/>
              </a:rPr>
              <a:t>相机</a:t>
            </a:r>
            <a:endParaRPr lang="zh-CN" altLang="en-US" dirty="0">
              <a:latin typeface="微软雅黑" panose="020B0503020204020204" pitchFamily="34" charset="-122"/>
              <a:ea typeface="微软雅黑" panose="020B0503020204020204" pitchFamily="34" charset="-122"/>
            </a:endParaRPr>
          </a:p>
        </p:txBody>
      </p:sp>
      <p:sp>
        <p:nvSpPr>
          <p:cNvPr id="17" name="TextBox 16"/>
          <p:cNvSpPr txBox="1"/>
          <p:nvPr/>
        </p:nvSpPr>
        <p:spPr>
          <a:xfrm>
            <a:off x="314325" y="3452170"/>
            <a:ext cx="138071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毫米波雷达</a:t>
            </a:r>
            <a:endParaRPr lang="zh-CN" altLang="en-US" dirty="0">
              <a:latin typeface="微软雅黑" panose="020B0503020204020204" pitchFamily="34" charset="-122"/>
              <a:ea typeface="微软雅黑" panose="020B0503020204020204" pitchFamily="34" charset="-122"/>
            </a:endParaRPr>
          </a:p>
        </p:txBody>
      </p:sp>
      <p:sp>
        <p:nvSpPr>
          <p:cNvPr id="18" name="TextBox 17"/>
          <p:cNvSpPr txBox="1"/>
          <p:nvPr/>
        </p:nvSpPr>
        <p:spPr>
          <a:xfrm>
            <a:off x="314325" y="4377271"/>
            <a:ext cx="138071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融合方案</a:t>
            </a:r>
            <a:endParaRPr lang="zh-CN" altLang="en-US" dirty="0">
              <a:latin typeface="微软雅黑" panose="020B0503020204020204" pitchFamily="34" charset="-122"/>
              <a:ea typeface="微软雅黑" panose="020B0503020204020204" pitchFamily="34" charset="-122"/>
            </a:endParaRPr>
          </a:p>
        </p:txBody>
      </p:sp>
      <p:sp>
        <p:nvSpPr>
          <p:cNvPr id="19" name="TextBox 18"/>
          <p:cNvSpPr txBox="1"/>
          <p:nvPr/>
        </p:nvSpPr>
        <p:spPr>
          <a:xfrm>
            <a:off x="581573" y="1569482"/>
            <a:ext cx="74295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OR</a:t>
            </a:r>
            <a:endParaRPr lang="zh-CN" altLang="en-US" dirty="0">
              <a:latin typeface="微软雅黑" panose="020B0503020204020204" pitchFamily="34" charset="-122"/>
              <a:ea typeface="微软雅黑" panose="020B0503020204020204" pitchFamily="34" charset="-122"/>
            </a:endParaRPr>
          </a:p>
        </p:txBody>
      </p:sp>
      <p:sp>
        <p:nvSpPr>
          <p:cNvPr id="20" name="TextBox 19"/>
          <p:cNvSpPr txBox="1"/>
          <p:nvPr/>
        </p:nvSpPr>
        <p:spPr>
          <a:xfrm>
            <a:off x="581573" y="2309727"/>
            <a:ext cx="74295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OR</a:t>
            </a: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81573" y="3950604"/>
            <a:ext cx="74295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OR</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0746" y="2463693"/>
            <a:ext cx="640281" cy="640281"/>
          </a:xfrm>
          <a:prstGeom prst="rect">
            <a:avLst/>
          </a:prstGeom>
        </p:spPr>
      </p:pic>
      <p:sp>
        <p:nvSpPr>
          <p:cNvPr id="22" name="TextBox 21"/>
          <p:cNvSpPr txBox="1"/>
          <p:nvPr/>
        </p:nvSpPr>
        <p:spPr>
          <a:xfrm>
            <a:off x="581573" y="3137226"/>
            <a:ext cx="74295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OR</a:t>
            </a:r>
            <a:endParaRPr lang="zh-CN" altLang="en-US" dirty="0">
              <a:latin typeface="微软雅黑" panose="020B0503020204020204" pitchFamily="34" charset="-122"/>
              <a:ea typeface="微软雅黑" panose="020B0503020204020204" pitchFamily="34" charset="-122"/>
            </a:endParaRPr>
          </a:p>
        </p:txBody>
      </p:sp>
      <p:sp>
        <p:nvSpPr>
          <p:cNvPr id="23" name="TextBox 22"/>
          <p:cNvSpPr txBox="1"/>
          <p:nvPr/>
        </p:nvSpPr>
        <p:spPr>
          <a:xfrm>
            <a:off x="389976" y="2697597"/>
            <a:ext cx="1277446"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激光雷达</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4440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smtClean="0"/>
              <a:t>3.2 </a:t>
            </a:r>
            <a:r>
              <a:rPr lang="zh-CN" altLang="en-US" dirty="0" smtClean="0"/>
              <a:t>实现方式介绍</a:t>
            </a:r>
            <a:r>
              <a:rPr lang="en-US" altLang="zh-CN" dirty="0" smtClean="0"/>
              <a:t>—</a:t>
            </a:r>
            <a:r>
              <a:rPr lang="zh-CN" altLang="en-US" dirty="0" smtClean="0"/>
              <a:t>环境感知</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67207257"/>
              </p:ext>
            </p:extLst>
          </p:nvPr>
        </p:nvGraphicFramePr>
        <p:xfrm>
          <a:off x="1228725" y="1459568"/>
          <a:ext cx="7105649" cy="3058160"/>
        </p:xfrm>
        <a:graphic>
          <a:graphicData uri="http://schemas.openxmlformats.org/drawingml/2006/table">
            <a:tbl>
              <a:tblPr firstRow="1" bandRow="1">
                <a:tableStyleId>{5C22544A-7EE6-4342-B048-85BDC9FD1C3A}</a:tableStyleId>
              </a:tblPr>
              <a:tblGrid>
                <a:gridCol w="2271581"/>
                <a:gridCol w="2271581"/>
                <a:gridCol w="2562487"/>
              </a:tblGrid>
              <a:tr h="370840">
                <a:tc>
                  <a:txBody>
                    <a:bodyPr/>
                    <a:lstStyle/>
                    <a:p>
                      <a:r>
                        <a:rPr lang="zh-CN" altLang="en-US" sz="1600" dirty="0" smtClean="0">
                          <a:latin typeface="微软雅黑" panose="020B0503020204020204" pitchFamily="34" charset="-122"/>
                          <a:ea typeface="微软雅黑" panose="020B0503020204020204" pitchFamily="34" charset="-122"/>
                        </a:rPr>
                        <a:t>环境感知</a:t>
                      </a:r>
                      <a:r>
                        <a:rPr lang="en-US" altLang="zh-CN" sz="1600" dirty="0" smtClean="0">
                          <a:latin typeface="微软雅黑" panose="020B0503020204020204" pitchFamily="34" charset="-122"/>
                          <a:ea typeface="微软雅黑" panose="020B0503020204020204" pitchFamily="34" charset="-122"/>
                        </a:rPr>
                        <a:t>Sensor</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优点</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缺点</a:t>
                      </a:r>
                      <a:endParaRPr lang="zh-CN" altLang="en-US" sz="16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600" dirty="0" smtClean="0">
                          <a:latin typeface="微软雅黑" panose="020B0503020204020204" pitchFamily="34" charset="-122"/>
                          <a:ea typeface="微软雅黑" panose="020B0503020204020204" pitchFamily="34" charset="-122"/>
                        </a:rPr>
                        <a:t>单目相机</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成本低，分辨率高</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距离检测精度较低，容易受环境影响</a:t>
                      </a:r>
                      <a:endParaRPr lang="zh-CN" altLang="en-US" sz="16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600" dirty="0" smtClean="0">
                          <a:latin typeface="微软雅黑" panose="020B0503020204020204" pitchFamily="34" charset="-122"/>
                          <a:ea typeface="微软雅黑" panose="020B0503020204020204" pitchFamily="34" charset="-122"/>
                        </a:rPr>
                        <a:t>双目相机</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分辨率高，距离检测精度高</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容易受环境影响，计算量大对硬件要求高</a:t>
                      </a:r>
                      <a:endParaRPr lang="zh-CN" altLang="en-US" sz="16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600" dirty="0" smtClean="0">
                          <a:latin typeface="微软雅黑" panose="020B0503020204020204" pitchFamily="34" charset="-122"/>
                          <a:ea typeface="微软雅黑" panose="020B0503020204020204" pitchFamily="34" charset="-122"/>
                        </a:rPr>
                        <a:t>毫米波雷达</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不易受环境影响，距离检测准确</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分辨率低，非刚体目标物效果差</a:t>
                      </a:r>
                      <a:endParaRPr lang="zh-CN" altLang="en-US" sz="16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600" dirty="0" smtClean="0">
                          <a:latin typeface="微软雅黑" panose="020B0503020204020204" pitchFamily="34" charset="-122"/>
                          <a:ea typeface="微软雅黑" panose="020B0503020204020204" pitchFamily="34" charset="-122"/>
                        </a:rPr>
                        <a:t>单目相机</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毫米波雷达</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分辨率高且不易受环境影响</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成本较高</a:t>
                      </a:r>
                      <a:endParaRPr lang="zh-CN" altLang="en-US" sz="16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600" dirty="0" smtClean="0">
                          <a:latin typeface="微软雅黑" panose="020B0503020204020204" pitchFamily="34" charset="-122"/>
                          <a:ea typeface="微软雅黑" panose="020B0503020204020204" pitchFamily="34" charset="-122"/>
                        </a:rPr>
                        <a:t>激光雷达（</a:t>
                      </a:r>
                      <a:r>
                        <a:rPr lang="en-US" altLang="zh-CN" sz="1600" dirty="0" smtClean="0">
                          <a:latin typeface="微软雅黑" panose="020B0503020204020204" pitchFamily="34" charset="-122"/>
                          <a:ea typeface="微软雅黑" panose="020B0503020204020204" pitchFamily="34" charset="-122"/>
                        </a:rPr>
                        <a:t>Flash</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分辨率高，距离准确</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600" dirty="0" smtClean="0">
                          <a:latin typeface="微软雅黑" panose="020B0503020204020204" pitchFamily="34" charset="-122"/>
                          <a:ea typeface="微软雅黑" panose="020B0503020204020204" pitchFamily="34" charset="-122"/>
                        </a:rPr>
                        <a:t>检测距离近</a:t>
                      </a:r>
                      <a:endParaRPr lang="zh-CN" altLang="en-US" sz="1600" dirty="0">
                        <a:latin typeface="微软雅黑" panose="020B0503020204020204" pitchFamily="34" charset="-122"/>
                        <a:ea typeface="微软雅黑" panose="020B0503020204020204" pitchFamily="34" charset="-122"/>
                      </a:endParaRPr>
                    </a:p>
                  </a:txBody>
                  <a:tcPr/>
                </a:tc>
              </a:tr>
            </a:tbl>
          </a:graphicData>
        </a:graphic>
      </p:graphicFrame>
      <p:sp>
        <p:nvSpPr>
          <p:cNvPr id="5" name="TextBox 4"/>
          <p:cNvSpPr txBox="1"/>
          <p:nvPr/>
        </p:nvSpPr>
        <p:spPr>
          <a:xfrm>
            <a:off x="982443" y="762000"/>
            <a:ext cx="7571007" cy="64633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AEB</a:t>
            </a:r>
            <a:r>
              <a:rPr lang="zh-CN" altLang="en-US" dirty="0" smtClean="0">
                <a:latin typeface="微软雅黑" panose="020B0503020204020204" pitchFamily="34" charset="-122"/>
                <a:ea typeface="微软雅黑" panose="020B0503020204020204" pitchFamily="34" charset="-122"/>
              </a:rPr>
              <a:t>功能在环境感知部分有多种不同的方案。不同的方案实现的优缺点见如下表格。</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4353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smtClean="0"/>
              <a:t>3.3 </a:t>
            </a:r>
            <a:r>
              <a:rPr lang="zh-CN" altLang="en-US" dirty="0" smtClean="0"/>
              <a:t>实现方式介绍</a:t>
            </a:r>
            <a:r>
              <a:rPr lang="en-US" altLang="zh-CN" dirty="0" smtClean="0"/>
              <a:t>—</a:t>
            </a:r>
            <a:r>
              <a:rPr lang="zh-CN" altLang="en-US" dirty="0" smtClean="0"/>
              <a:t>控制模块</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415" y="771526"/>
            <a:ext cx="4210324" cy="2905124"/>
          </a:xfrm>
          <a:prstGeom prst="rect">
            <a:avLst/>
          </a:prstGeom>
        </p:spPr>
      </p:pic>
      <p:sp>
        <p:nvSpPr>
          <p:cNvPr id="5" name="TextBox 4"/>
          <p:cNvSpPr txBox="1"/>
          <p:nvPr/>
        </p:nvSpPr>
        <p:spPr>
          <a:xfrm>
            <a:off x="4924425" y="771526"/>
            <a:ext cx="4048125" cy="2308324"/>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不同于环境感知</a:t>
            </a:r>
            <a:r>
              <a:rPr lang="en-US" altLang="zh-CN" dirty="0" smtClean="0">
                <a:latin typeface="微软雅黑" panose="020B0503020204020204" pitchFamily="34" charset="-122"/>
                <a:ea typeface="微软雅黑" panose="020B0503020204020204" pitchFamily="34" charset="-122"/>
              </a:rPr>
              <a:t>Sensor</a:t>
            </a:r>
            <a:r>
              <a:rPr lang="zh-CN" altLang="en-US" dirty="0" smtClean="0">
                <a:latin typeface="微软雅黑" panose="020B0503020204020204" pitchFamily="34" charset="-122"/>
                <a:ea typeface="微软雅黑" panose="020B0503020204020204" pitchFamily="34" charset="-122"/>
              </a:rPr>
              <a:t>可以有多种不同的选择，控制模块就只有</a:t>
            </a:r>
            <a:r>
              <a:rPr lang="en-US" altLang="zh-CN" dirty="0" smtClean="0">
                <a:latin typeface="微软雅黑" panose="020B0503020204020204" pitchFamily="34" charset="-122"/>
                <a:ea typeface="微软雅黑" panose="020B0503020204020204" pitchFamily="34" charset="-122"/>
              </a:rPr>
              <a:t>ESC</a:t>
            </a:r>
            <a:r>
              <a:rPr lang="zh-CN" altLang="en-US" dirty="0" smtClean="0">
                <a:latin typeface="微软雅黑" panose="020B0503020204020204" pitchFamily="34" charset="-122"/>
                <a:ea typeface="微软雅黑" panose="020B0503020204020204" pitchFamily="34" charset="-122"/>
              </a:rPr>
              <a:t>来实现。区别在于不同</a:t>
            </a:r>
            <a:r>
              <a:rPr lang="en-US" altLang="zh-CN" dirty="0" smtClean="0">
                <a:latin typeface="微软雅黑" panose="020B0503020204020204" pitchFamily="34" charset="-122"/>
                <a:ea typeface="微软雅黑" panose="020B0503020204020204" pitchFamily="34" charset="-122"/>
              </a:rPr>
              <a:t>ESC</a:t>
            </a:r>
            <a:r>
              <a:rPr lang="zh-CN" altLang="en-US" dirty="0" smtClean="0">
                <a:latin typeface="微软雅黑" panose="020B0503020204020204" pitchFamily="34" charset="-122"/>
                <a:ea typeface="微软雅黑" panose="020B0503020204020204" pitchFamily="34" charset="-122"/>
              </a:rPr>
              <a:t>厂家能提供给</a:t>
            </a:r>
            <a:r>
              <a:rPr lang="en-US" altLang="zh-CN" dirty="0" smtClean="0">
                <a:latin typeface="微软雅黑" panose="020B0503020204020204" pitchFamily="34" charset="-122"/>
                <a:ea typeface="微软雅黑" panose="020B0503020204020204" pitchFamily="34" charset="-122"/>
              </a:rPr>
              <a:t>AEB</a:t>
            </a:r>
            <a:r>
              <a:rPr lang="zh-CN" altLang="en-US" dirty="0" smtClean="0">
                <a:latin typeface="微软雅黑" panose="020B0503020204020204" pitchFamily="34" charset="-122"/>
                <a:ea typeface="微软雅黑" panose="020B0503020204020204" pitchFamily="34" charset="-122"/>
              </a:rPr>
              <a:t>功能的最大减速度及响应时间的不同。比如</a:t>
            </a:r>
            <a:r>
              <a:rPr lang="en-US" altLang="zh-CN" dirty="0" smtClean="0">
                <a:latin typeface="微软雅黑" panose="020B0503020204020204" pitchFamily="34" charset="-122"/>
                <a:ea typeface="微软雅黑" panose="020B0503020204020204" pitchFamily="34" charset="-122"/>
              </a:rPr>
              <a:t>Bosch</a:t>
            </a:r>
            <a:r>
              <a:rPr lang="zh-CN" altLang="en-US" dirty="0" smtClean="0">
                <a:latin typeface="微软雅黑" panose="020B0503020204020204" pitchFamily="34" charset="-122"/>
                <a:ea typeface="微软雅黑" panose="020B0503020204020204" pitchFamily="34" charset="-122"/>
              </a:rPr>
              <a:t>的九代</a:t>
            </a:r>
            <a:r>
              <a:rPr lang="en-US" altLang="zh-CN" dirty="0" smtClean="0">
                <a:latin typeface="微软雅黑" panose="020B0503020204020204" pitchFamily="34" charset="-122"/>
                <a:ea typeface="微软雅黑" panose="020B0503020204020204" pitchFamily="34" charset="-122"/>
              </a:rPr>
              <a:t>ESP</a:t>
            </a:r>
            <a:r>
              <a:rPr lang="zh-CN" altLang="en-US" dirty="0" smtClean="0">
                <a:latin typeface="微软雅黑" panose="020B0503020204020204" pitchFamily="34" charset="-122"/>
                <a:ea typeface="微软雅黑" panose="020B0503020204020204" pitchFamily="34" charset="-122"/>
              </a:rPr>
              <a:t>，对国内厂家一般提供的刹车力度只有</a:t>
            </a:r>
            <a:r>
              <a:rPr lang="en-US" altLang="zh-CN" dirty="0" smtClean="0">
                <a:latin typeface="微软雅黑" panose="020B0503020204020204" pitchFamily="34" charset="-122"/>
                <a:ea typeface="微软雅黑" panose="020B0503020204020204" pitchFamily="34" charset="-122"/>
              </a:rPr>
              <a:t>0.5g</a:t>
            </a:r>
            <a:r>
              <a:rPr lang="zh-CN" altLang="en-US" dirty="0" smtClean="0">
                <a:latin typeface="微软雅黑" panose="020B0503020204020204" pitchFamily="34" charset="-122"/>
                <a:ea typeface="微软雅黑" panose="020B0503020204020204" pitchFamily="34" charset="-122"/>
              </a:rPr>
              <a:t>，这同人类司机在紧急情况下的刹车力度（大部分</a:t>
            </a:r>
            <a:r>
              <a:rPr lang="en-US" altLang="zh-CN" dirty="0" smtClean="0">
                <a:latin typeface="微软雅黑" panose="020B0503020204020204" pitchFamily="34" charset="-122"/>
                <a:ea typeface="微软雅黑" panose="020B0503020204020204" pitchFamily="34" charset="-122"/>
              </a:rPr>
              <a:t>0.8g</a:t>
            </a:r>
            <a:r>
              <a:rPr lang="zh-CN" altLang="en-US" dirty="0" smtClean="0">
                <a:latin typeface="微软雅黑" panose="020B0503020204020204" pitchFamily="34" charset="-122"/>
                <a:ea typeface="微软雅黑" panose="020B0503020204020204" pitchFamily="34" charset="-122"/>
              </a:rPr>
              <a:t>以上）还是存在差距。</a:t>
            </a:r>
            <a:endParaRPr lang="en-US" altLang="zh-CN" dirty="0"/>
          </a:p>
        </p:txBody>
      </p:sp>
    </p:spTree>
    <p:extLst>
      <p:ext uri="{BB962C8B-B14F-4D97-AF65-F5344CB8AC3E}">
        <p14:creationId xmlns:p14="http://schemas.microsoft.com/office/powerpoint/2010/main" val="1382317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a:t>3.3 </a:t>
            </a:r>
            <a:r>
              <a:rPr lang="zh-CN" altLang="en-US" dirty="0"/>
              <a:t>实现方式介绍</a:t>
            </a:r>
            <a:r>
              <a:rPr lang="en-US" altLang="zh-CN" dirty="0"/>
              <a:t>—</a:t>
            </a:r>
            <a:r>
              <a:rPr lang="zh-CN" altLang="en-US" dirty="0"/>
              <a:t>控制</a:t>
            </a:r>
            <a:r>
              <a:rPr lang="zh-CN" altLang="en-US" dirty="0" smtClean="0"/>
              <a:t>模块</a:t>
            </a:r>
            <a:endParaRPr lang="zh-CN" altLang="en-US" dirty="0"/>
          </a:p>
        </p:txBody>
      </p:sp>
      <p:sp>
        <p:nvSpPr>
          <p:cNvPr id="4" name="文本占位符 3"/>
          <p:cNvSpPr txBox="1">
            <a:spLocks noGrp="1"/>
          </p:cNvSpPr>
          <p:nvPr>
            <p:ph type="body" sz="quarter" idx="10"/>
          </p:nvPr>
        </p:nvSpPr>
        <p:spPr>
          <a:xfrm>
            <a:off x="250825" y="842963"/>
            <a:ext cx="8642350" cy="3926203"/>
          </a:xfrm>
          <a:prstGeom prst="rect">
            <a:avLst/>
          </a:prstGeom>
          <a:noFill/>
        </p:spPr>
        <p:txBody>
          <a:bodyPr wrap="square" rtlCol="0">
            <a:spAutoFit/>
          </a:bodyPr>
          <a:lstStyle/>
          <a:p>
            <a:pPr marL="0" indent="0">
              <a:buNone/>
            </a:pPr>
            <a:r>
              <a:rPr lang="zh-CN" altLang="en-US" sz="1800" b="0" dirty="0" smtClean="0"/>
              <a:t>在</a:t>
            </a:r>
            <a:r>
              <a:rPr lang="en-US" altLang="zh-CN" sz="1800" b="0" dirty="0" smtClean="0"/>
              <a:t>AEB</a:t>
            </a:r>
            <a:r>
              <a:rPr lang="zh-CN" altLang="en-US" sz="1800" b="0" dirty="0" smtClean="0"/>
              <a:t>系统请求制动的控制策略上，不同厂家也不尽相同，大致可分为三种类型：</a:t>
            </a:r>
            <a:endParaRPr lang="en-US" altLang="zh-CN" sz="1800" b="0" dirty="0" smtClean="0"/>
          </a:p>
          <a:p>
            <a:pPr marL="285750" indent="-285750">
              <a:buFont typeface="Wingdings" panose="05000000000000000000" pitchFamily="2" charset="2"/>
              <a:buChar char="Ø"/>
            </a:pPr>
            <a:r>
              <a:rPr lang="zh-CN" altLang="en-US" sz="1800" b="0" dirty="0" smtClean="0"/>
              <a:t>只有一级制动，请求制动时以最大减速度进行制动</a:t>
            </a:r>
            <a:endParaRPr lang="en-US" altLang="zh-CN" sz="1800" b="0" dirty="0" smtClean="0"/>
          </a:p>
          <a:p>
            <a:pPr marL="285750" indent="-285750">
              <a:buFont typeface="Wingdings" panose="05000000000000000000" pitchFamily="2" charset="2"/>
              <a:buChar char="Ø"/>
            </a:pPr>
            <a:r>
              <a:rPr lang="zh-CN" altLang="en-US" sz="1800" b="0" dirty="0"/>
              <a:t>两</a:t>
            </a:r>
            <a:r>
              <a:rPr lang="zh-CN" altLang="en-US" sz="1800" b="0" dirty="0" smtClean="0"/>
              <a:t>级制动，请求制动时先以较小的减速度进行制动，若过程中仍存在碰撞风险则以最大减速度进行制动</a:t>
            </a:r>
            <a:endParaRPr lang="en-US" altLang="zh-CN" sz="1800" b="0" dirty="0" smtClean="0"/>
          </a:p>
          <a:p>
            <a:pPr marL="285750" indent="-285750">
              <a:buFont typeface="Wingdings" panose="05000000000000000000" pitchFamily="2" charset="2"/>
              <a:buChar char="Ø"/>
            </a:pPr>
            <a:r>
              <a:rPr lang="zh-CN" altLang="en-US" sz="1800" b="0" dirty="0"/>
              <a:t>两</a:t>
            </a:r>
            <a:r>
              <a:rPr lang="zh-CN" altLang="en-US" sz="1800" b="0" dirty="0" smtClean="0"/>
              <a:t>级制动，请求制动时以最大减速度进行制动，同时实时对环境进行分析，再合适时刻以较小减速度进行制动直至停止</a:t>
            </a:r>
            <a:endParaRPr lang="en-US" altLang="zh-CN" sz="1800" b="0" dirty="0"/>
          </a:p>
          <a:p>
            <a:pPr marL="285750" indent="-285750">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sz="1800" b="0" dirty="0" smtClean="0">
                <a:latin typeface="微软雅黑" panose="020B0503020204020204" pitchFamily="34" charset="-122"/>
                <a:ea typeface="微软雅黑" panose="020B0503020204020204" pitchFamily="34" charset="-122"/>
              </a:rPr>
              <a:t>对于主机厂，环境感知和控制部分可以选择都由同一供应商提供零件或者选择不同的供应商。他们的优缺点也很明显。</a:t>
            </a:r>
            <a:endParaRPr lang="en-US" altLang="zh-CN" sz="1800" b="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800" b="0" dirty="0" smtClean="0">
                <a:latin typeface="微软雅黑" panose="020B0503020204020204" pitchFamily="34" charset="-122"/>
                <a:ea typeface="微软雅黑" panose="020B0503020204020204" pitchFamily="34" charset="-122"/>
              </a:rPr>
              <a:t>同一供应商提供，不同模块之间配合方便，不存在沟通问题，有价格优势。不过容易出现替换成本高的问题。</a:t>
            </a:r>
            <a:endParaRPr lang="en-US" altLang="zh-CN" sz="1800" b="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800" b="0" dirty="0" smtClean="0">
                <a:latin typeface="微软雅黑" panose="020B0503020204020204" pitchFamily="34" charset="-122"/>
                <a:ea typeface="微软雅黑" panose="020B0503020204020204" pitchFamily="34" charset="-122"/>
              </a:rPr>
              <a:t>由不同供应商提供，容易出现沟通不通畅，出现问题互相扯皮的问题。</a:t>
            </a:r>
            <a:endParaRPr lang="zh-CN" altLang="en-US"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885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0" indent="0">
              <a:buNone/>
            </a:pPr>
            <a:r>
              <a:rPr lang="zh-CN" altLang="en-US" sz="1800" b="0" dirty="0" smtClean="0"/>
              <a:t>为了实现</a:t>
            </a:r>
            <a:r>
              <a:rPr lang="en-US" altLang="zh-CN" sz="1800" b="0" dirty="0" smtClean="0"/>
              <a:t>AEB</a:t>
            </a:r>
            <a:r>
              <a:rPr lang="zh-CN" altLang="en-US" sz="1800" b="0" dirty="0" smtClean="0"/>
              <a:t>功能，需要在现有车型基础上进行如下更改：</a:t>
            </a:r>
            <a:endParaRPr lang="en-US" altLang="zh-CN" sz="1800" b="0" dirty="0" smtClean="0"/>
          </a:p>
          <a:p>
            <a:pPr marL="285750" indent="-285750">
              <a:buFont typeface="Wingdings" panose="05000000000000000000" pitchFamily="2" charset="2"/>
              <a:buChar char="u"/>
            </a:pPr>
            <a:r>
              <a:rPr lang="zh-CN" altLang="en-US" sz="1800" b="0" dirty="0"/>
              <a:t>新</a:t>
            </a:r>
            <a:r>
              <a:rPr lang="zh-CN" altLang="en-US" sz="1800" b="0" dirty="0" smtClean="0"/>
              <a:t>的传感器</a:t>
            </a:r>
            <a:r>
              <a:rPr lang="en-US" altLang="zh-CN" sz="1800" b="0" dirty="0" smtClean="0"/>
              <a:t>—</a:t>
            </a:r>
            <a:r>
              <a:rPr lang="zh-CN" altLang="en-US" sz="1800" b="0" dirty="0" smtClean="0"/>
              <a:t>用于收集环境信息</a:t>
            </a:r>
            <a:endParaRPr lang="en-US" altLang="zh-CN" sz="1800" b="0" dirty="0" smtClean="0"/>
          </a:p>
          <a:p>
            <a:pPr marL="285750" indent="-285750">
              <a:buFont typeface="Wingdings" panose="05000000000000000000" pitchFamily="2" charset="2"/>
              <a:buChar char="u"/>
            </a:pPr>
            <a:r>
              <a:rPr lang="zh-CN" altLang="en-US" sz="1800" b="0" dirty="0"/>
              <a:t>新</a:t>
            </a:r>
            <a:r>
              <a:rPr lang="zh-CN" altLang="en-US" sz="1800" b="0" dirty="0" smtClean="0"/>
              <a:t>的</a:t>
            </a:r>
            <a:r>
              <a:rPr lang="en-US" altLang="zh-CN" sz="1800" b="0" dirty="0" smtClean="0"/>
              <a:t>ECU—</a:t>
            </a:r>
            <a:r>
              <a:rPr lang="zh-CN" altLang="en-US" sz="1800" b="0" dirty="0" smtClean="0"/>
              <a:t>用于处理传感器采集回的信息</a:t>
            </a:r>
            <a:endParaRPr lang="en-US" altLang="zh-CN" sz="1800" b="0" dirty="0" smtClean="0"/>
          </a:p>
          <a:p>
            <a:pPr marL="285750" indent="-285750">
              <a:buFont typeface="Wingdings" panose="05000000000000000000" pitchFamily="2" charset="2"/>
              <a:buChar char="u"/>
            </a:pPr>
            <a:r>
              <a:rPr lang="zh-CN" altLang="en-US" sz="1800" b="0" dirty="0"/>
              <a:t>新</a:t>
            </a:r>
            <a:r>
              <a:rPr lang="zh-CN" altLang="en-US" sz="1800" b="0" dirty="0" smtClean="0"/>
              <a:t>的</a:t>
            </a:r>
            <a:r>
              <a:rPr lang="en-US" altLang="zh-CN" sz="1800" b="0" dirty="0" smtClean="0"/>
              <a:t>ESC</a:t>
            </a:r>
            <a:r>
              <a:rPr lang="zh-CN" altLang="en-US" sz="1800" b="0" dirty="0" smtClean="0"/>
              <a:t>或者更改</a:t>
            </a:r>
            <a:r>
              <a:rPr lang="en-US" altLang="zh-CN" sz="1800" b="0" dirty="0" smtClean="0"/>
              <a:t>ESC</a:t>
            </a:r>
            <a:r>
              <a:rPr lang="zh-CN" altLang="en-US" sz="1800" b="0" dirty="0" smtClean="0"/>
              <a:t>（取决于</a:t>
            </a:r>
            <a:r>
              <a:rPr lang="en-US" altLang="zh-CN" sz="1800" b="0" dirty="0" smtClean="0"/>
              <a:t>ESC</a:t>
            </a:r>
            <a:r>
              <a:rPr lang="zh-CN" altLang="en-US" sz="1800" b="0" dirty="0" smtClean="0"/>
              <a:t>厂家是否支持</a:t>
            </a:r>
            <a:r>
              <a:rPr lang="en-US" altLang="zh-CN" sz="1800" b="0" dirty="0" smtClean="0"/>
              <a:t>AEB</a:t>
            </a:r>
            <a:r>
              <a:rPr lang="zh-CN" altLang="en-US" sz="1800" b="0" dirty="0" smtClean="0"/>
              <a:t>功能）</a:t>
            </a:r>
            <a:endParaRPr lang="en-US" altLang="zh-CN" sz="1800" b="0" dirty="0" smtClean="0"/>
          </a:p>
          <a:p>
            <a:pPr marL="0" indent="0">
              <a:buNone/>
            </a:pPr>
            <a:endParaRPr lang="zh-CN" altLang="en-US" sz="1800" b="0" dirty="0"/>
          </a:p>
        </p:txBody>
      </p:sp>
      <p:sp>
        <p:nvSpPr>
          <p:cNvPr id="3" name="文本占位符 2"/>
          <p:cNvSpPr>
            <a:spLocks noGrp="1"/>
          </p:cNvSpPr>
          <p:nvPr>
            <p:ph type="body" sz="quarter" idx="11"/>
          </p:nvPr>
        </p:nvSpPr>
        <p:spPr/>
        <p:txBody>
          <a:bodyPr/>
          <a:lstStyle/>
          <a:p>
            <a:r>
              <a:rPr lang="en-US" altLang="zh-CN" dirty="0" smtClean="0"/>
              <a:t>3.4 </a:t>
            </a:r>
            <a:r>
              <a:rPr lang="zh-CN" altLang="en-US" dirty="0" smtClean="0"/>
              <a:t>功能需求</a:t>
            </a:r>
            <a:endParaRPr lang="zh-CN" altLang="en-US" dirty="0"/>
          </a:p>
        </p:txBody>
      </p:sp>
    </p:spTree>
    <p:extLst>
      <p:ext uri="{BB962C8B-B14F-4D97-AF65-F5344CB8AC3E}">
        <p14:creationId xmlns:p14="http://schemas.microsoft.com/office/powerpoint/2010/main" val="2297679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48"/>
          </p:nvPr>
        </p:nvSpPr>
        <p:spPr/>
        <p:txBody>
          <a:bodyPr/>
          <a:lstStyle/>
          <a:p>
            <a:r>
              <a:rPr lang="en-US" altLang="zh-CN" dirty="0" smtClean="0"/>
              <a:t>04</a:t>
            </a:r>
            <a:endParaRPr lang="zh-CN" altLang="en-US" dirty="0"/>
          </a:p>
        </p:txBody>
      </p:sp>
      <p:sp>
        <p:nvSpPr>
          <p:cNvPr id="9" name="文本占位符 8"/>
          <p:cNvSpPr>
            <a:spLocks noGrp="1"/>
          </p:cNvSpPr>
          <p:nvPr>
            <p:ph type="body" sz="quarter" idx="51"/>
          </p:nvPr>
        </p:nvSpPr>
        <p:spPr/>
        <p:txBody>
          <a:bodyPr/>
          <a:lstStyle/>
          <a:p>
            <a:endParaRPr lang="zh-CN" altLang="en-US" dirty="0"/>
          </a:p>
        </p:txBody>
      </p:sp>
      <p:sp>
        <p:nvSpPr>
          <p:cNvPr id="2" name="文本占位符 1"/>
          <p:cNvSpPr>
            <a:spLocks noGrp="1"/>
          </p:cNvSpPr>
          <p:nvPr>
            <p:ph type="body" sz="quarter" idx="11"/>
          </p:nvPr>
        </p:nvSpPr>
        <p:spPr/>
        <p:txBody>
          <a:bodyPr/>
          <a:lstStyle/>
          <a:p>
            <a:r>
              <a:rPr lang="zh-CN" altLang="en-US" dirty="0" smtClean="0"/>
              <a:t>目录</a:t>
            </a:r>
            <a:endParaRPr lang="zh-CN" altLang="en-US" dirty="0"/>
          </a:p>
        </p:txBody>
      </p:sp>
      <p:sp>
        <p:nvSpPr>
          <p:cNvPr id="10" name="文本占位符 6"/>
          <p:cNvSpPr>
            <a:spLocks noGrp="1"/>
          </p:cNvSpPr>
          <p:nvPr>
            <p:ph type="body" sz="quarter" idx="49"/>
          </p:nvPr>
        </p:nvSpPr>
        <p:spPr>
          <a:xfrm>
            <a:off x="3850093" y="1346200"/>
            <a:ext cx="3112682" cy="396875"/>
          </a:xfrm>
        </p:spPr>
        <p:txBody>
          <a:bodyPr/>
          <a:lstStyle/>
          <a:p>
            <a:r>
              <a:rPr lang="zh-CN" altLang="en-US" b="1" dirty="0" smtClean="0"/>
              <a:t>国标及</a:t>
            </a:r>
            <a:r>
              <a:rPr lang="en-US" altLang="zh-CN" b="1" dirty="0" smtClean="0"/>
              <a:t>C-NCAP</a:t>
            </a:r>
            <a:r>
              <a:rPr lang="zh-CN" altLang="en-US" b="1" dirty="0" smtClean="0"/>
              <a:t>测试介绍</a:t>
            </a:r>
            <a:endParaRPr lang="zh-CN" altLang="en-US" b="1" dirty="0"/>
          </a:p>
        </p:txBody>
      </p:sp>
      <p:sp>
        <p:nvSpPr>
          <p:cNvPr id="7" name="TextBox 6"/>
          <p:cNvSpPr txBox="1"/>
          <p:nvPr/>
        </p:nvSpPr>
        <p:spPr>
          <a:xfrm>
            <a:off x="3997841" y="2041451"/>
            <a:ext cx="3869809" cy="646331"/>
          </a:xfrm>
          <a:prstGeom prst="rect">
            <a:avLst/>
          </a:prstGeom>
          <a:noFill/>
        </p:spPr>
        <p:txBody>
          <a:bodyPr wrap="square" rtlCol="0">
            <a:spAutoFit/>
          </a:bodyPr>
          <a:lstStyle/>
          <a:p>
            <a:r>
              <a:rPr lang="en-US" altLang="zh-CN" dirty="0">
                <a:latin typeface="微软雅黑" pitchFamily="34" charset="-122"/>
                <a:ea typeface="微软雅黑" pitchFamily="34" charset="-122"/>
              </a:rPr>
              <a:t>4</a:t>
            </a:r>
            <a:r>
              <a:rPr lang="en-US" altLang="zh-CN" dirty="0" smtClean="0">
                <a:latin typeface="微软雅黑" pitchFamily="34" charset="-122"/>
                <a:ea typeface="微软雅黑" pitchFamily="34" charset="-122"/>
              </a:rPr>
              <a:t>.1 </a:t>
            </a:r>
            <a:r>
              <a:rPr lang="zh-CN" altLang="en-US" dirty="0" smtClean="0">
                <a:latin typeface="微软雅黑" pitchFamily="34" charset="-122"/>
                <a:ea typeface="微软雅黑" pitchFamily="34" charset="-122"/>
              </a:rPr>
              <a:t>国标测试介绍</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4.2 C-NCAP</a:t>
            </a:r>
            <a:r>
              <a:rPr lang="zh-CN" altLang="en-US" dirty="0" smtClean="0">
                <a:latin typeface="微软雅黑" pitchFamily="34" charset="-122"/>
                <a:ea typeface="微软雅黑" pitchFamily="34" charset="-122"/>
              </a:rPr>
              <a:t>测试介绍</a:t>
            </a:r>
            <a:endParaRPr lang="zh-CN" alt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val="4208327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0" indent="0">
              <a:buNone/>
            </a:pPr>
            <a:r>
              <a:rPr lang="en-US" altLang="zh-CN" sz="1800" b="0" dirty="0" smtClean="0"/>
              <a:t>C-NCAP</a:t>
            </a:r>
            <a:r>
              <a:rPr lang="zh-CN" altLang="en-US" sz="1800" b="0" dirty="0" smtClean="0"/>
              <a:t>在</a:t>
            </a:r>
            <a:r>
              <a:rPr lang="en-US" altLang="zh-CN" sz="1800" b="0" dirty="0" smtClean="0"/>
              <a:t>2018</a:t>
            </a:r>
            <a:r>
              <a:rPr lang="zh-CN" altLang="en-US" sz="1800" b="0" dirty="0" smtClean="0"/>
              <a:t>版评分规则中加入了</a:t>
            </a:r>
            <a:r>
              <a:rPr lang="en-US" altLang="zh-CN" sz="1800" b="0" dirty="0" smtClean="0"/>
              <a:t>AEB</a:t>
            </a:r>
            <a:r>
              <a:rPr lang="zh-CN" altLang="en-US" sz="1800" b="0" dirty="0" smtClean="0"/>
              <a:t>功能的测试项。截止目前在</a:t>
            </a:r>
            <a:r>
              <a:rPr lang="en-US" altLang="zh-CN" sz="1800" b="0" dirty="0" smtClean="0"/>
              <a:t>C-NCAP</a:t>
            </a:r>
            <a:r>
              <a:rPr lang="zh-CN" altLang="en-US" sz="1800" b="0" dirty="0" smtClean="0"/>
              <a:t>网站上共发布了</a:t>
            </a:r>
            <a:r>
              <a:rPr lang="en-US" altLang="zh-CN" sz="1800" b="0" dirty="0" smtClean="0"/>
              <a:t>14</a:t>
            </a:r>
            <a:r>
              <a:rPr lang="zh-CN" altLang="en-US" sz="1800" b="0" dirty="0" smtClean="0"/>
              <a:t>款车型使用</a:t>
            </a:r>
            <a:r>
              <a:rPr lang="en-US" altLang="zh-CN" sz="1800" b="0" dirty="0" smtClean="0"/>
              <a:t>2018</a:t>
            </a:r>
            <a:r>
              <a:rPr lang="zh-CN" altLang="en-US" sz="1800" b="0" dirty="0" smtClean="0"/>
              <a:t>版评分规则进行测试的结果。其中有</a:t>
            </a:r>
            <a:r>
              <a:rPr lang="en-US" altLang="zh-CN" sz="1800" b="0" dirty="0" smtClean="0"/>
              <a:t>5</a:t>
            </a:r>
            <a:r>
              <a:rPr lang="zh-CN" altLang="en-US" sz="1800" b="0" dirty="0" smtClean="0"/>
              <a:t>款车型未配备</a:t>
            </a:r>
            <a:r>
              <a:rPr lang="en-US" altLang="zh-CN" sz="1800" b="0" dirty="0" smtClean="0"/>
              <a:t>AEB</a:t>
            </a:r>
            <a:r>
              <a:rPr lang="zh-CN" altLang="en-US" sz="1800" b="0" dirty="0" smtClean="0"/>
              <a:t>功能，配备</a:t>
            </a:r>
            <a:r>
              <a:rPr lang="en-US" altLang="zh-CN" sz="1800" b="0" dirty="0" smtClean="0"/>
              <a:t>AEB</a:t>
            </a:r>
            <a:r>
              <a:rPr lang="zh-CN" altLang="en-US" sz="1800" b="0" dirty="0" smtClean="0"/>
              <a:t>功能的其他车型的实现方式统计如下左图。配备</a:t>
            </a:r>
            <a:r>
              <a:rPr lang="en-US" altLang="zh-CN" sz="1800" b="0" dirty="0" smtClean="0"/>
              <a:t>AEB</a:t>
            </a:r>
            <a:r>
              <a:rPr lang="zh-CN" altLang="en-US" sz="1800" b="0" dirty="0" smtClean="0"/>
              <a:t>功能车型的供应商统计信息见如下右图。</a:t>
            </a:r>
            <a:endParaRPr lang="zh-CN" altLang="en-US" sz="1800" b="0" dirty="0"/>
          </a:p>
        </p:txBody>
      </p:sp>
      <p:sp>
        <p:nvSpPr>
          <p:cNvPr id="3" name="文本占位符 2"/>
          <p:cNvSpPr>
            <a:spLocks noGrp="1"/>
          </p:cNvSpPr>
          <p:nvPr>
            <p:ph type="body" sz="quarter" idx="11"/>
          </p:nvPr>
        </p:nvSpPr>
        <p:spPr/>
        <p:txBody>
          <a:bodyPr/>
          <a:lstStyle/>
          <a:p>
            <a:r>
              <a:rPr lang="en-US" altLang="zh-CN" dirty="0" smtClean="0"/>
              <a:t>4.1 </a:t>
            </a:r>
            <a:r>
              <a:rPr lang="zh-CN" altLang="en-US" dirty="0" smtClean="0"/>
              <a:t>其他主机厂</a:t>
            </a:r>
            <a:r>
              <a:rPr lang="en-US" altLang="zh-CN" dirty="0" smtClean="0"/>
              <a:t>AEB</a:t>
            </a:r>
            <a:r>
              <a:rPr lang="zh-CN" altLang="en-US" dirty="0" smtClean="0"/>
              <a:t>实现方式统计</a:t>
            </a:r>
            <a:endParaRPr lang="zh-CN" altLang="en-US" dirty="0"/>
          </a:p>
        </p:txBody>
      </p:sp>
      <p:graphicFrame>
        <p:nvGraphicFramePr>
          <p:cNvPr id="4" name="图表 3"/>
          <p:cNvGraphicFramePr>
            <a:graphicFrameLocks/>
          </p:cNvGraphicFramePr>
          <p:nvPr>
            <p:extLst>
              <p:ext uri="{D42A27DB-BD31-4B8C-83A1-F6EECF244321}">
                <p14:modId xmlns:p14="http://schemas.microsoft.com/office/powerpoint/2010/main" val="1092422372"/>
              </p:ext>
            </p:extLst>
          </p:nvPr>
        </p:nvGraphicFramePr>
        <p:xfrm>
          <a:off x="371475" y="195262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a:graphicFrameLocks/>
          </p:cNvGraphicFramePr>
          <p:nvPr>
            <p:extLst>
              <p:ext uri="{D42A27DB-BD31-4B8C-83A1-F6EECF244321}">
                <p14:modId xmlns:p14="http://schemas.microsoft.com/office/powerpoint/2010/main" val="3421195808"/>
              </p:ext>
            </p:extLst>
          </p:nvPr>
        </p:nvGraphicFramePr>
        <p:xfrm>
          <a:off x="4772025" y="2085975"/>
          <a:ext cx="4121150" cy="26098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6318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smtClean="0"/>
              <a:t>4.2 </a:t>
            </a:r>
            <a:r>
              <a:rPr lang="en-US" altLang="zh-CN" dirty="0" smtClean="0"/>
              <a:t>C-NCAP</a:t>
            </a:r>
            <a:r>
              <a:rPr lang="zh-CN" altLang="en-US" dirty="0" smtClean="0"/>
              <a:t>测试介绍</a:t>
            </a:r>
            <a:endParaRPr lang="zh-CN" altLang="en-US" dirty="0"/>
          </a:p>
        </p:txBody>
      </p:sp>
    </p:spTree>
    <p:extLst>
      <p:ext uri="{BB962C8B-B14F-4D97-AF65-F5344CB8AC3E}">
        <p14:creationId xmlns:p14="http://schemas.microsoft.com/office/powerpoint/2010/main" val="81103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p:cNvSpPr/>
          <p:nvPr/>
        </p:nvSpPr>
        <p:spPr bwMode="gray">
          <a:xfrm>
            <a:off x="225243" y="842963"/>
            <a:ext cx="8893175" cy="3168650"/>
          </a:xfrm>
          <a:prstGeom prst="rect">
            <a:avLst/>
          </a:prstGeom>
          <a:solidFill>
            <a:schemeClr val="bg1">
              <a:lumMod val="8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sp>
        <p:nvSpPr>
          <p:cNvPr id="16" name="文本框 15"/>
          <p:cNvSpPr txBox="1"/>
          <p:nvPr/>
        </p:nvSpPr>
        <p:spPr>
          <a:xfrm>
            <a:off x="1596713" y="1556799"/>
            <a:ext cx="4029238" cy="1323439"/>
          </a:xfrm>
          <a:prstGeom prst="rect">
            <a:avLst/>
          </a:prstGeom>
          <a:noFill/>
        </p:spPr>
        <p:txBody>
          <a:bodyPr wrap="square" rtlCol="0">
            <a:spAutoFit/>
          </a:bodyPr>
          <a:lstStyle/>
          <a:p>
            <a:r>
              <a:rPr kumimoji="1" lang="en-US" altLang="zh-CN" sz="8000" b="1" dirty="0">
                <a:solidFill>
                  <a:srgbClr val="2F2725"/>
                </a:solidFill>
                <a:latin typeface="Arial" panose="020B0604020202020204" pitchFamily="34" charset="0"/>
                <a:ea typeface="微软雅黑"/>
                <a:cs typeface="Arial" panose="020B0604020202020204" pitchFamily="34" charset="0"/>
              </a:rPr>
              <a:t>Thanks</a:t>
            </a:r>
            <a:endParaRPr kumimoji="1" lang="zh-CN" altLang="en-US" sz="8000" b="1" dirty="0">
              <a:solidFill>
                <a:srgbClr val="2F2725"/>
              </a:solidFill>
              <a:latin typeface="Arial" panose="020B0604020202020204" pitchFamily="34" charset="0"/>
              <a:ea typeface="微软雅黑"/>
              <a:cs typeface="Arial" panose="020B0604020202020204" pitchFamily="34" charset="0"/>
            </a:endParaRPr>
          </a:p>
        </p:txBody>
      </p:sp>
      <p:sp>
        <p:nvSpPr>
          <p:cNvPr id="9" name="文本占位符 8"/>
          <p:cNvSpPr>
            <a:spLocks noGrp="1"/>
          </p:cNvSpPr>
          <p:nvPr>
            <p:ph type="body" sz="quarter" idx="12"/>
          </p:nvPr>
        </p:nvSpPr>
        <p:spPr/>
        <p:txBody>
          <a:bodyPr/>
          <a:lstStyle/>
          <a:p>
            <a:endParaRPr lang="zh-CN" altLang="en-US"/>
          </a:p>
        </p:txBody>
      </p:sp>
      <p:sp>
        <p:nvSpPr>
          <p:cNvPr id="10" name="文本占位符 9"/>
          <p:cNvSpPr>
            <a:spLocks noGrp="1"/>
          </p:cNvSpPr>
          <p:nvPr>
            <p:ph type="body" sz="quarter" idx="13"/>
          </p:nvPr>
        </p:nvSpPr>
        <p:spPr/>
        <p:txBody>
          <a:bodyPr/>
          <a:lstStyle/>
          <a:p>
            <a:endParaRPr lang="zh-CN" altLang="en-US"/>
          </a:p>
        </p:txBody>
      </p:sp>
      <p:sp>
        <p:nvSpPr>
          <p:cNvPr id="11" name="文本占位符 10"/>
          <p:cNvSpPr>
            <a:spLocks noGrp="1"/>
          </p:cNvSpPr>
          <p:nvPr>
            <p:ph type="body" sz="quarter" idx="20"/>
          </p:nvPr>
        </p:nvSpPr>
        <p:spPr/>
        <p:txBody>
          <a:bodyPr/>
          <a:lstStyle/>
          <a:p>
            <a:endParaRPr lang="zh-CN" altLang="en-US"/>
          </a:p>
        </p:txBody>
      </p:sp>
    </p:spTree>
    <p:extLst>
      <p:ext uri="{BB962C8B-B14F-4D97-AF65-F5344CB8AC3E}">
        <p14:creationId xmlns:p14="http://schemas.microsoft.com/office/powerpoint/2010/main" val="2672010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7"/>
          <p:cNvSpPr>
            <a:spLocks noGrp="1"/>
          </p:cNvSpPr>
          <p:nvPr>
            <p:ph type="body" sz="quarter" idx="49"/>
          </p:nvPr>
        </p:nvSpPr>
        <p:spPr/>
        <p:txBody>
          <a:bodyPr/>
          <a:lstStyle/>
          <a:p>
            <a:endParaRPr lang="zh-CN" altLang="en-US"/>
          </a:p>
        </p:txBody>
      </p:sp>
      <p:sp>
        <p:nvSpPr>
          <p:cNvPr id="5" name="文本占位符 4"/>
          <p:cNvSpPr>
            <a:spLocks noGrp="1"/>
          </p:cNvSpPr>
          <p:nvPr>
            <p:ph type="body" sz="quarter" idx="15"/>
          </p:nvPr>
        </p:nvSpPr>
        <p:spPr>
          <a:xfrm>
            <a:off x="2419390" y="1247435"/>
            <a:ext cx="1727308" cy="634528"/>
          </a:xfrm>
        </p:spPr>
        <p:txBody>
          <a:bodyPr>
            <a:normAutofit/>
          </a:bodyPr>
          <a:lstStyle/>
          <a:p>
            <a:r>
              <a:rPr lang="en-US" altLang="zh-CN" b="1" dirty="0" smtClean="0"/>
              <a:t>ISO</a:t>
            </a:r>
            <a:r>
              <a:rPr lang="zh-CN" altLang="en-US" b="1" dirty="0" smtClean="0"/>
              <a:t>标准介绍</a:t>
            </a:r>
            <a:endParaRPr lang="zh-CN" altLang="en-US" b="1" dirty="0"/>
          </a:p>
        </p:txBody>
      </p:sp>
      <p:sp>
        <p:nvSpPr>
          <p:cNvPr id="4" name="文本占位符 3"/>
          <p:cNvSpPr>
            <a:spLocks noGrp="1"/>
          </p:cNvSpPr>
          <p:nvPr>
            <p:ph type="body" sz="quarter" idx="13"/>
          </p:nvPr>
        </p:nvSpPr>
        <p:spPr/>
        <p:txBody>
          <a:bodyPr/>
          <a:lstStyle/>
          <a:p>
            <a:r>
              <a:rPr lang="en-US" altLang="zh-CN" dirty="0" smtClean="0"/>
              <a:t>01</a:t>
            </a:r>
            <a:endParaRPr lang="zh-CN" altLang="en-US" dirty="0"/>
          </a:p>
        </p:txBody>
      </p:sp>
      <p:sp>
        <p:nvSpPr>
          <p:cNvPr id="8" name="文本占位符 7"/>
          <p:cNvSpPr>
            <a:spLocks noGrp="1"/>
          </p:cNvSpPr>
          <p:nvPr>
            <p:ph type="body" sz="quarter" idx="19"/>
          </p:nvPr>
        </p:nvSpPr>
        <p:spPr>
          <a:xfrm>
            <a:off x="6000400" y="1247435"/>
            <a:ext cx="2048447" cy="634528"/>
          </a:xfrm>
        </p:spPr>
        <p:txBody>
          <a:bodyPr>
            <a:normAutofit/>
          </a:bodyPr>
          <a:lstStyle/>
          <a:p>
            <a:r>
              <a:rPr lang="en-US" altLang="zh-CN" b="1" dirty="0" smtClean="0"/>
              <a:t>E-NCAP</a:t>
            </a:r>
            <a:r>
              <a:rPr lang="zh-CN" altLang="en-US" b="1" dirty="0" smtClean="0"/>
              <a:t>测试介绍</a:t>
            </a:r>
            <a:endParaRPr lang="zh-CN" altLang="en-US" b="1" dirty="0"/>
          </a:p>
        </p:txBody>
      </p:sp>
      <p:sp>
        <p:nvSpPr>
          <p:cNvPr id="9" name="文本占位符 8"/>
          <p:cNvSpPr>
            <a:spLocks noGrp="1"/>
          </p:cNvSpPr>
          <p:nvPr>
            <p:ph type="body" sz="quarter" idx="20"/>
          </p:nvPr>
        </p:nvSpPr>
        <p:spPr/>
        <p:txBody>
          <a:bodyPr/>
          <a:lstStyle/>
          <a:p>
            <a:r>
              <a:rPr lang="en-US" altLang="zh-CN" dirty="0" smtClean="0"/>
              <a:t>02</a:t>
            </a:r>
            <a:endParaRPr lang="zh-CN" altLang="en-US" dirty="0"/>
          </a:p>
        </p:txBody>
      </p:sp>
      <p:sp>
        <p:nvSpPr>
          <p:cNvPr id="29" name="文本占位符 28"/>
          <p:cNvSpPr>
            <a:spLocks noGrp="1"/>
          </p:cNvSpPr>
          <p:nvPr>
            <p:ph type="body" sz="quarter" idx="50"/>
          </p:nvPr>
        </p:nvSpPr>
        <p:spPr/>
        <p:txBody>
          <a:bodyPr/>
          <a:lstStyle/>
          <a:p>
            <a:endParaRPr lang="zh-CN" altLang="en-US"/>
          </a:p>
        </p:txBody>
      </p:sp>
      <p:sp>
        <p:nvSpPr>
          <p:cNvPr id="2" name="文本占位符 1"/>
          <p:cNvSpPr>
            <a:spLocks noGrp="1"/>
          </p:cNvSpPr>
          <p:nvPr>
            <p:ph type="body" sz="quarter" idx="11"/>
          </p:nvPr>
        </p:nvSpPr>
        <p:spPr/>
        <p:txBody>
          <a:bodyPr/>
          <a:lstStyle/>
          <a:p>
            <a:r>
              <a:rPr lang="zh-CN" altLang="en-US" dirty="0" smtClean="0"/>
              <a:t>目录</a:t>
            </a:r>
            <a:endParaRPr lang="zh-CN" altLang="en-US" dirty="0"/>
          </a:p>
        </p:txBody>
      </p:sp>
      <p:sp>
        <p:nvSpPr>
          <p:cNvPr id="12" name="文本占位符 27"/>
          <p:cNvSpPr>
            <a:spLocks noGrp="1"/>
          </p:cNvSpPr>
          <p:nvPr>
            <p:ph type="body" sz="quarter" idx="49"/>
          </p:nvPr>
        </p:nvSpPr>
        <p:spPr>
          <a:xfrm>
            <a:off x="1966727" y="2747386"/>
            <a:ext cx="413562" cy="925200"/>
          </a:xfrm>
          <a:ln>
            <a:noFill/>
          </a:ln>
        </p:spPr>
        <p:txBody>
          <a:bodyPr/>
          <a:lstStyle/>
          <a:p>
            <a:endParaRPr lang="zh-CN" altLang="en-US" dirty="0"/>
          </a:p>
        </p:txBody>
      </p:sp>
      <p:sp>
        <p:nvSpPr>
          <p:cNvPr id="13" name="文本占位符 4"/>
          <p:cNvSpPr>
            <a:spLocks noGrp="1"/>
          </p:cNvSpPr>
          <p:nvPr>
            <p:ph type="body" sz="quarter" idx="15"/>
          </p:nvPr>
        </p:nvSpPr>
        <p:spPr>
          <a:xfrm>
            <a:off x="2446117" y="2952189"/>
            <a:ext cx="1727308" cy="634528"/>
          </a:xfrm>
        </p:spPr>
        <p:txBody>
          <a:bodyPr>
            <a:normAutofit/>
          </a:bodyPr>
          <a:lstStyle/>
          <a:p>
            <a:r>
              <a:rPr lang="en-US" altLang="zh-CN" b="1" dirty="0" smtClean="0"/>
              <a:t>IIHS</a:t>
            </a:r>
            <a:r>
              <a:rPr lang="zh-CN" altLang="en-US" b="1" dirty="0" smtClean="0"/>
              <a:t>测试介绍</a:t>
            </a:r>
            <a:endParaRPr lang="zh-CN" altLang="en-US" b="1" dirty="0"/>
          </a:p>
        </p:txBody>
      </p:sp>
      <p:sp>
        <p:nvSpPr>
          <p:cNvPr id="14" name="文本占位符 3"/>
          <p:cNvSpPr>
            <a:spLocks noGrp="1"/>
          </p:cNvSpPr>
          <p:nvPr>
            <p:ph type="body" sz="quarter" idx="13"/>
          </p:nvPr>
        </p:nvSpPr>
        <p:spPr>
          <a:xfrm>
            <a:off x="1009170" y="2746918"/>
            <a:ext cx="1016121" cy="925200"/>
          </a:xfrm>
        </p:spPr>
        <p:txBody>
          <a:bodyPr/>
          <a:lstStyle/>
          <a:p>
            <a:r>
              <a:rPr lang="en-US" altLang="zh-CN" dirty="0" smtClean="0"/>
              <a:t>03</a:t>
            </a:r>
            <a:endParaRPr lang="zh-CN" altLang="en-US" dirty="0"/>
          </a:p>
        </p:txBody>
      </p:sp>
      <p:sp>
        <p:nvSpPr>
          <p:cNvPr id="15" name="文本占位符 7"/>
          <p:cNvSpPr>
            <a:spLocks noGrp="1"/>
          </p:cNvSpPr>
          <p:nvPr>
            <p:ph type="body" sz="quarter" idx="19"/>
          </p:nvPr>
        </p:nvSpPr>
        <p:spPr>
          <a:xfrm>
            <a:off x="6000400" y="2923835"/>
            <a:ext cx="2048447" cy="634528"/>
          </a:xfrm>
        </p:spPr>
        <p:txBody>
          <a:bodyPr>
            <a:normAutofit/>
          </a:bodyPr>
          <a:lstStyle/>
          <a:p>
            <a:r>
              <a:rPr lang="zh-CN" altLang="en-US" b="1" dirty="0" smtClean="0"/>
              <a:t>国标及</a:t>
            </a:r>
            <a:r>
              <a:rPr lang="en-US" altLang="zh-CN" b="1" dirty="0" smtClean="0"/>
              <a:t>C-NCAP</a:t>
            </a:r>
            <a:r>
              <a:rPr lang="zh-CN" altLang="en-US" b="1" dirty="0" smtClean="0"/>
              <a:t>介绍</a:t>
            </a:r>
            <a:endParaRPr lang="zh-CN" altLang="en-US" b="1" dirty="0"/>
          </a:p>
        </p:txBody>
      </p:sp>
      <p:sp>
        <p:nvSpPr>
          <p:cNvPr id="16" name="文本占位符 8"/>
          <p:cNvSpPr>
            <a:spLocks noGrp="1"/>
          </p:cNvSpPr>
          <p:nvPr>
            <p:ph type="body" sz="quarter" idx="20"/>
          </p:nvPr>
        </p:nvSpPr>
        <p:spPr>
          <a:xfrm>
            <a:off x="4572000" y="2718564"/>
            <a:ext cx="1016121" cy="925200"/>
          </a:xfrm>
        </p:spPr>
        <p:txBody>
          <a:bodyPr/>
          <a:lstStyle/>
          <a:p>
            <a:r>
              <a:rPr lang="en-US" altLang="zh-CN" dirty="0" smtClean="0"/>
              <a:t>04</a:t>
            </a:r>
            <a:endParaRPr lang="zh-CN" altLang="en-US" dirty="0"/>
          </a:p>
        </p:txBody>
      </p:sp>
      <p:sp>
        <p:nvSpPr>
          <p:cNvPr id="17" name="文本占位符 28"/>
          <p:cNvSpPr>
            <a:spLocks noGrp="1"/>
          </p:cNvSpPr>
          <p:nvPr>
            <p:ph type="body" sz="quarter" idx="50"/>
          </p:nvPr>
        </p:nvSpPr>
        <p:spPr>
          <a:xfrm>
            <a:off x="5532118" y="2719032"/>
            <a:ext cx="413562" cy="925200"/>
          </a:xfrm>
        </p:spPr>
        <p:txBody>
          <a:bodyPr/>
          <a:lstStyle/>
          <a:p>
            <a:endParaRPr lang="zh-CN" altLang="en-US"/>
          </a:p>
        </p:txBody>
      </p:sp>
    </p:spTree>
    <p:extLst>
      <p:ext uri="{BB962C8B-B14F-4D97-AF65-F5344CB8AC3E}">
        <p14:creationId xmlns:p14="http://schemas.microsoft.com/office/powerpoint/2010/main" val="47697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48"/>
          </p:nvPr>
        </p:nvSpPr>
        <p:spPr/>
        <p:txBody>
          <a:bodyPr/>
          <a:lstStyle/>
          <a:p>
            <a:r>
              <a:rPr lang="en-US" altLang="zh-CN" dirty="0" smtClean="0"/>
              <a:t>01</a:t>
            </a:r>
            <a:endParaRPr lang="zh-CN" altLang="en-US" dirty="0"/>
          </a:p>
        </p:txBody>
      </p:sp>
      <p:sp>
        <p:nvSpPr>
          <p:cNvPr id="7" name="文本占位符 6"/>
          <p:cNvSpPr>
            <a:spLocks noGrp="1"/>
          </p:cNvSpPr>
          <p:nvPr>
            <p:ph type="body" sz="quarter" idx="49"/>
          </p:nvPr>
        </p:nvSpPr>
        <p:spPr>
          <a:xfrm>
            <a:off x="3850093" y="1346200"/>
            <a:ext cx="2263627" cy="396875"/>
          </a:xfrm>
        </p:spPr>
        <p:txBody>
          <a:bodyPr/>
          <a:lstStyle/>
          <a:p>
            <a:r>
              <a:rPr lang="en-US" altLang="zh-CN" b="1" dirty="0" smtClean="0"/>
              <a:t>AEB</a:t>
            </a:r>
            <a:r>
              <a:rPr lang="zh-CN" altLang="en-US" b="1" dirty="0" smtClean="0"/>
              <a:t>功能</a:t>
            </a:r>
            <a:r>
              <a:rPr lang="zh-CN" altLang="en-US" b="1" dirty="0"/>
              <a:t>介绍</a:t>
            </a:r>
          </a:p>
        </p:txBody>
      </p:sp>
      <p:sp>
        <p:nvSpPr>
          <p:cNvPr id="9" name="文本占位符 8"/>
          <p:cNvSpPr>
            <a:spLocks noGrp="1"/>
          </p:cNvSpPr>
          <p:nvPr>
            <p:ph type="body" sz="quarter" idx="51"/>
          </p:nvPr>
        </p:nvSpPr>
        <p:spPr>
          <a:ln>
            <a:noFill/>
          </a:ln>
        </p:spPr>
        <p:txBody>
          <a:bodyPr/>
          <a:lstStyle/>
          <a:p>
            <a:endParaRPr lang="zh-CN" altLang="en-US"/>
          </a:p>
        </p:txBody>
      </p:sp>
      <p:sp>
        <p:nvSpPr>
          <p:cNvPr id="2" name="文本占位符 1"/>
          <p:cNvSpPr>
            <a:spLocks noGrp="1"/>
          </p:cNvSpPr>
          <p:nvPr>
            <p:ph type="body" sz="quarter" idx="11"/>
          </p:nvPr>
        </p:nvSpPr>
        <p:spPr/>
        <p:txBody>
          <a:bodyPr/>
          <a:lstStyle/>
          <a:p>
            <a:r>
              <a:rPr lang="zh-CN" altLang="en-US" dirty="0" smtClean="0"/>
              <a:t>目录</a:t>
            </a:r>
            <a:endParaRPr lang="zh-CN" altLang="en-US" dirty="0"/>
          </a:p>
        </p:txBody>
      </p:sp>
      <p:sp>
        <p:nvSpPr>
          <p:cNvPr id="8" name="TextBox 7"/>
          <p:cNvSpPr txBox="1"/>
          <p:nvPr/>
        </p:nvSpPr>
        <p:spPr>
          <a:xfrm>
            <a:off x="3997842" y="2041451"/>
            <a:ext cx="3094074" cy="369332"/>
          </a:xfrm>
          <a:prstGeom prst="rect">
            <a:avLst/>
          </a:prstGeom>
          <a:noFill/>
        </p:spPr>
        <p:txBody>
          <a:bodyPr wrap="square" rtlCol="0">
            <a:spAutoFit/>
          </a:bodyPr>
          <a:lstStyle/>
          <a:p>
            <a:r>
              <a:rPr lang="en-US" altLang="zh-CN" dirty="0" smtClean="0">
                <a:latin typeface="微软雅黑" pitchFamily="34" charset="-122"/>
                <a:ea typeface="微软雅黑" pitchFamily="34" charset="-122"/>
              </a:rPr>
              <a:t>1.1 AEB</a:t>
            </a:r>
            <a:r>
              <a:rPr lang="zh-CN" altLang="en-US" dirty="0" smtClean="0">
                <a:latin typeface="微软雅黑" pitchFamily="34" charset="-122"/>
                <a:ea typeface="微软雅黑" pitchFamily="34" charset="-122"/>
              </a:rPr>
              <a:t>功能介绍</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265421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18"/>
          <p:cNvSpPr>
            <a:spLocks noGrp="1"/>
          </p:cNvSpPr>
          <p:nvPr>
            <p:ph type="body" sz="quarter" idx="11"/>
          </p:nvPr>
        </p:nvSpPr>
        <p:spPr/>
        <p:txBody>
          <a:bodyPr/>
          <a:lstStyle/>
          <a:p>
            <a:r>
              <a:rPr kumimoji="1" lang="en-US" altLang="zh-CN" dirty="0" smtClean="0">
                <a:latin typeface="微软雅黑"/>
                <a:ea typeface="微软雅黑"/>
                <a:cs typeface="Arial" panose="020B0604020202020204" pitchFamily="34" charset="0"/>
              </a:rPr>
              <a:t>1.1 </a:t>
            </a:r>
            <a:r>
              <a:rPr kumimoji="1" lang="en-US" altLang="zh-CN" dirty="0">
                <a:latin typeface="微软雅黑"/>
                <a:ea typeface="微软雅黑"/>
                <a:cs typeface="Arial" panose="020B0604020202020204" pitchFamily="34" charset="0"/>
              </a:rPr>
              <a:t>AEB</a:t>
            </a:r>
            <a:r>
              <a:rPr kumimoji="1" lang="zh-CN" altLang="en-US" dirty="0" smtClean="0">
                <a:latin typeface="微软雅黑"/>
                <a:ea typeface="微软雅黑"/>
                <a:cs typeface="Arial" panose="020B0604020202020204" pitchFamily="34" charset="0"/>
              </a:rPr>
              <a:t>功能介绍</a:t>
            </a:r>
            <a:endParaRPr kumimoji="1" lang="zh-CN" altLang="en-US" dirty="0">
              <a:latin typeface="微软雅黑"/>
              <a:ea typeface="微软雅黑"/>
              <a:cs typeface="Arial" panose="020B0604020202020204" pitchFamily="34" charset="0"/>
            </a:endParaRPr>
          </a:p>
        </p:txBody>
      </p:sp>
      <p:sp>
        <p:nvSpPr>
          <p:cNvPr id="10" name="TextBox 9"/>
          <p:cNvSpPr txBox="1"/>
          <p:nvPr/>
        </p:nvSpPr>
        <p:spPr>
          <a:xfrm>
            <a:off x="723014" y="790865"/>
            <a:ext cx="7987353" cy="1477328"/>
          </a:xfrm>
          <a:prstGeom prst="rect">
            <a:avLst/>
          </a:prstGeom>
          <a:noFill/>
        </p:spPr>
        <p:txBody>
          <a:bodyPr wrap="square" rtlCol="0">
            <a:spAutoFit/>
          </a:bodyPr>
          <a:lstStyle/>
          <a:p>
            <a:r>
              <a:rPr lang="en-US" altLang="zh-CN" dirty="0" smtClean="0">
                <a:latin typeface="微软雅黑" pitchFamily="34" charset="-122"/>
                <a:ea typeface="微软雅黑" pitchFamily="34" charset="-122"/>
              </a:rPr>
              <a:t>AEB</a:t>
            </a:r>
            <a:r>
              <a:rPr lang="zh-CN" altLang="en-US" dirty="0" smtClean="0">
                <a:latin typeface="微软雅黑" pitchFamily="34" charset="-122"/>
                <a:ea typeface="微软雅黑" pitchFamily="34" charset="-122"/>
              </a:rPr>
              <a:t>是</a:t>
            </a:r>
            <a:r>
              <a:rPr lang="en-US" altLang="zh-CN" dirty="0" smtClean="0">
                <a:latin typeface="微软雅黑" panose="020B0503020204020204" pitchFamily="34" charset="-122"/>
                <a:ea typeface="微软雅黑" panose="020B0503020204020204" pitchFamily="34" charset="-122"/>
              </a:rPr>
              <a:t>Autonomous Emergency Braking</a:t>
            </a:r>
            <a:r>
              <a:rPr lang="zh-CN" altLang="en-US" dirty="0" smtClean="0">
                <a:latin typeface="微软雅黑" panose="020B0503020204020204" pitchFamily="34" charset="-122"/>
                <a:ea typeface="微软雅黑" panose="020B0503020204020204" pitchFamily="34" charset="-122"/>
              </a:rPr>
              <a:t>的首字母缩写，</a:t>
            </a:r>
            <a:r>
              <a:rPr lang="zh-CN" altLang="en-US" dirty="0">
                <a:latin typeface="微软雅黑" panose="020B0503020204020204" pitchFamily="34" charset="-122"/>
                <a:ea typeface="微软雅黑" panose="020B0503020204020204" pitchFamily="34" charset="-122"/>
              </a:rPr>
              <a:t>意即自动紧急制动</a:t>
            </a:r>
            <a:r>
              <a:rPr lang="zh-CN" altLang="en-US" dirty="0" smtClean="0">
                <a:latin typeface="微软雅黑" panose="020B0503020204020204" pitchFamily="34" charset="-122"/>
                <a:ea typeface="微软雅黑" panose="020B0503020204020204" pitchFamily="34" charset="-122"/>
              </a:rPr>
              <a:t>系统。它</a:t>
            </a:r>
            <a:r>
              <a:rPr lang="zh-CN" altLang="en-US" dirty="0">
                <a:latin typeface="微软雅黑" panose="020B0503020204020204" pitchFamily="34" charset="-122"/>
                <a:ea typeface="微软雅黑" panose="020B0503020204020204" pitchFamily="34" charset="-122"/>
              </a:rPr>
              <a:t>可以实时的监测自车前方的环境，当系统判定存在碰撞的危险时</a:t>
            </a:r>
            <a:r>
              <a:rPr lang="zh-CN" altLang="en-US" dirty="0" smtClean="0">
                <a:latin typeface="微软雅黑" panose="020B0503020204020204" pitchFamily="34" charset="-122"/>
                <a:ea typeface="微软雅黑" panose="020B0503020204020204" pitchFamily="34" charset="-122"/>
              </a:rPr>
              <a:t>协助驾驶者进行制动</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从而</a:t>
            </a:r>
            <a:r>
              <a:rPr lang="zh-CN" altLang="en-US" dirty="0">
                <a:latin typeface="微软雅黑" panose="020B0503020204020204" pitchFamily="34" charset="-122"/>
                <a:ea typeface="微软雅黑" panose="020B0503020204020204" pitchFamily="34" charset="-122"/>
              </a:rPr>
              <a:t>避免或减少事故的发生</a:t>
            </a:r>
            <a:r>
              <a:rPr lang="zh-CN" altLang="en-US" dirty="0" smtClean="0">
                <a:latin typeface="微软雅黑" panose="020B0503020204020204" pitchFamily="34" charset="-122"/>
                <a:ea typeface="微软雅黑" panose="020B0503020204020204" pitchFamily="34" charset="-122"/>
              </a:rPr>
              <a:t>。其主要有三部分组成，</a:t>
            </a:r>
            <a:r>
              <a:rPr lang="en-US" altLang="zh-CN" dirty="0" smtClean="0">
                <a:latin typeface="微软雅黑" panose="020B0503020204020204" pitchFamily="34" charset="-122"/>
                <a:ea typeface="微软雅黑" panose="020B0503020204020204" pitchFamily="34" charset="-122"/>
              </a:rPr>
              <a:t>Sensor</a:t>
            </a:r>
            <a:r>
              <a:rPr lang="zh-CN" altLang="en-US" dirty="0" smtClean="0">
                <a:latin typeface="微软雅黑" panose="020B0503020204020204" pitchFamily="34" charset="-122"/>
                <a:ea typeface="微软雅黑" panose="020B0503020204020204" pitchFamily="34" charset="-122"/>
              </a:rPr>
              <a:t>（收集环境信息），</a:t>
            </a:r>
            <a:r>
              <a:rPr lang="en-US" altLang="zh-CN" dirty="0" smtClean="0">
                <a:latin typeface="微软雅黑" panose="020B0503020204020204" pitchFamily="34" charset="-122"/>
                <a:ea typeface="微软雅黑" panose="020B0503020204020204" pitchFamily="34" charset="-122"/>
              </a:rPr>
              <a:t>ECU</a:t>
            </a:r>
            <a:r>
              <a:rPr lang="zh-CN" altLang="en-US" dirty="0" smtClean="0">
                <a:latin typeface="微软雅黑" panose="020B0503020204020204" pitchFamily="34" charset="-122"/>
                <a:ea typeface="微软雅黑" panose="020B0503020204020204" pitchFamily="34" charset="-122"/>
              </a:rPr>
              <a:t>（处理采集回的环境信息并发出控制指令），</a:t>
            </a:r>
            <a:r>
              <a:rPr lang="en-US" altLang="zh-CN" dirty="0" smtClean="0">
                <a:latin typeface="微软雅黑" panose="020B0503020204020204" pitchFamily="34" charset="-122"/>
                <a:ea typeface="微软雅黑" panose="020B0503020204020204" pitchFamily="34" charset="-122"/>
              </a:rPr>
              <a:t>ESC</a:t>
            </a:r>
            <a:r>
              <a:rPr lang="zh-CN" altLang="en-US" dirty="0" smtClean="0">
                <a:latin typeface="微软雅黑" panose="020B0503020204020204" pitchFamily="34" charset="-122"/>
                <a:ea typeface="微软雅黑" panose="020B0503020204020204" pitchFamily="34" charset="-122"/>
              </a:rPr>
              <a:t>（用于执行控制信息）。</a:t>
            </a:r>
            <a:endParaRPr lang="zh-CN" altLang="en-US"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982443" y="2234156"/>
            <a:ext cx="7609271" cy="2457941"/>
            <a:chOff x="982443" y="2045616"/>
            <a:chExt cx="7609271" cy="2457941"/>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443" y="2045616"/>
              <a:ext cx="4371149" cy="245794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592" y="2045616"/>
              <a:ext cx="3238122" cy="2456861"/>
            </a:xfrm>
            <a:prstGeom prst="rect">
              <a:avLst/>
            </a:prstGeom>
          </p:spPr>
        </p:pic>
      </p:grpSp>
    </p:spTree>
    <p:extLst>
      <p:ext uri="{BB962C8B-B14F-4D97-AF65-F5344CB8AC3E}">
        <p14:creationId xmlns:p14="http://schemas.microsoft.com/office/powerpoint/2010/main" val="624830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48"/>
          </p:nvPr>
        </p:nvSpPr>
        <p:spPr/>
        <p:txBody>
          <a:bodyPr/>
          <a:lstStyle/>
          <a:p>
            <a:r>
              <a:rPr lang="en-US" altLang="zh-CN" dirty="0" smtClean="0"/>
              <a:t>02</a:t>
            </a:r>
            <a:endParaRPr lang="zh-CN" altLang="en-US" dirty="0"/>
          </a:p>
        </p:txBody>
      </p:sp>
      <p:sp>
        <p:nvSpPr>
          <p:cNvPr id="9" name="文本占位符 8"/>
          <p:cNvSpPr>
            <a:spLocks noGrp="1"/>
          </p:cNvSpPr>
          <p:nvPr>
            <p:ph type="body" sz="quarter" idx="51"/>
          </p:nvPr>
        </p:nvSpPr>
        <p:spPr/>
        <p:txBody>
          <a:bodyPr/>
          <a:lstStyle/>
          <a:p>
            <a:endParaRPr lang="zh-CN" altLang="en-US" dirty="0"/>
          </a:p>
        </p:txBody>
      </p:sp>
      <p:sp>
        <p:nvSpPr>
          <p:cNvPr id="2" name="文本占位符 1"/>
          <p:cNvSpPr>
            <a:spLocks noGrp="1"/>
          </p:cNvSpPr>
          <p:nvPr>
            <p:ph type="body" sz="quarter" idx="11"/>
          </p:nvPr>
        </p:nvSpPr>
        <p:spPr/>
        <p:txBody>
          <a:bodyPr/>
          <a:lstStyle/>
          <a:p>
            <a:r>
              <a:rPr lang="zh-CN" altLang="en-US" dirty="0" smtClean="0"/>
              <a:t>目录</a:t>
            </a:r>
            <a:endParaRPr lang="zh-CN" altLang="en-US" dirty="0"/>
          </a:p>
        </p:txBody>
      </p:sp>
      <p:sp>
        <p:nvSpPr>
          <p:cNvPr id="10" name="文本占位符 6"/>
          <p:cNvSpPr>
            <a:spLocks noGrp="1"/>
          </p:cNvSpPr>
          <p:nvPr>
            <p:ph type="body" sz="quarter" idx="49"/>
          </p:nvPr>
        </p:nvSpPr>
        <p:spPr>
          <a:xfrm>
            <a:off x="3850093" y="1346200"/>
            <a:ext cx="2848419" cy="396875"/>
          </a:xfrm>
        </p:spPr>
        <p:txBody>
          <a:bodyPr/>
          <a:lstStyle/>
          <a:p>
            <a:r>
              <a:rPr lang="en-US" altLang="zh-CN" b="1" dirty="0" smtClean="0"/>
              <a:t>E-NCAP</a:t>
            </a:r>
            <a:r>
              <a:rPr lang="zh-CN" altLang="en-US" b="1" dirty="0" smtClean="0"/>
              <a:t>测试介绍</a:t>
            </a:r>
            <a:endParaRPr lang="zh-CN" altLang="en-US" b="1"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350" y="1862394"/>
            <a:ext cx="3450043" cy="2300029"/>
          </a:xfrm>
          <a:prstGeom prst="rect">
            <a:avLst/>
          </a:prstGeom>
        </p:spPr>
      </p:pic>
    </p:spTree>
    <p:extLst>
      <p:ext uri="{BB962C8B-B14F-4D97-AF65-F5344CB8AC3E}">
        <p14:creationId xmlns:p14="http://schemas.microsoft.com/office/powerpoint/2010/main" val="1233659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smtClean="0"/>
              <a:t>2.1 </a:t>
            </a:r>
            <a:r>
              <a:rPr lang="en-US" altLang="zh-CN" dirty="0" smtClean="0"/>
              <a:t>E-NCAP</a:t>
            </a:r>
            <a:r>
              <a:rPr lang="zh-CN" altLang="en-US" dirty="0" smtClean="0"/>
              <a:t>测试介绍</a:t>
            </a:r>
            <a:endParaRPr lang="zh-CN" altLang="en-US" dirty="0"/>
          </a:p>
        </p:txBody>
      </p:sp>
      <p:sp>
        <p:nvSpPr>
          <p:cNvPr id="8" name="TextBox 7"/>
          <p:cNvSpPr txBox="1"/>
          <p:nvPr/>
        </p:nvSpPr>
        <p:spPr>
          <a:xfrm>
            <a:off x="542926" y="691859"/>
            <a:ext cx="4695824" cy="397031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2012</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E-NCAP</a:t>
            </a:r>
            <a:r>
              <a:rPr lang="zh-CN" altLang="en-US" dirty="0" smtClean="0">
                <a:latin typeface="微软雅黑" panose="020B0503020204020204" pitchFamily="34" charset="-122"/>
                <a:ea typeface="微软雅黑" panose="020B0503020204020204" pitchFamily="34" charset="-122"/>
              </a:rPr>
              <a:t>将</a:t>
            </a:r>
            <a:r>
              <a:rPr lang="en-US" altLang="zh-CN" dirty="0" smtClean="0">
                <a:latin typeface="微软雅黑" panose="020B0503020204020204" pitchFamily="34" charset="-122"/>
                <a:ea typeface="微软雅黑" panose="020B0503020204020204" pitchFamily="34" charset="-122"/>
              </a:rPr>
              <a:t>AEB</a:t>
            </a:r>
            <a:r>
              <a:rPr lang="zh-CN" altLang="en-US" dirty="0" smtClean="0">
                <a:latin typeface="微软雅黑" panose="020B0503020204020204" pitchFamily="34" charset="-122"/>
                <a:ea typeface="微软雅黑" panose="020B0503020204020204" pitchFamily="34" charset="-122"/>
              </a:rPr>
              <a:t>测试纳入到测试过程中的加分项目。在</a:t>
            </a:r>
            <a:r>
              <a:rPr lang="en-US" altLang="zh-CN" dirty="0" smtClean="0">
                <a:latin typeface="微软雅黑" panose="020B0503020204020204" pitchFamily="34" charset="-122"/>
                <a:ea typeface="微软雅黑" panose="020B0503020204020204" pitchFamily="34" charset="-122"/>
              </a:rPr>
              <a:t>2014</a:t>
            </a:r>
            <a:r>
              <a:rPr lang="zh-CN" altLang="en-US" dirty="0">
                <a:latin typeface="微软雅黑" panose="020B0503020204020204" pitchFamily="34" charset="-122"/>
                <a:ea typeface="微软雅黑" panose="020B0503020204020204" pitchFamily="34" charset="-122"/>
              </a:rPr>
              <a:t>年初， </a:t>
            </a:r>
            <a:r>
              <a:rPr lang="en-US" altLang="zh-CN" dirty="0" smtClean="0">
                <a:latin typeface="微软雅黑" panose="020B0503020204020204" pitchFamily="34" charset="-122"/>
                <a:ea typeface="微软雅黑" panose="020B0503020204020204" pitchFamily="34" charset="-122"/>
              </a:rPr>
              <a:t>E-NCAP</a:t>
            </a:r>
            <a:r>
              <a:rPr lang="zh-CN" altLang="en-US" dirty="0">
                <a:latin typeface="微软雅黑" panose="020B0503020204020204" pitchFamily="34" charset="-122"/>
                <a:ea typeface="微软雅黑" panose="020B0503020204020204" pitchFamily="34" charset="-122"/>
              </a:rPr>
              <a:t>正式将</a:t>
            </a:r>
            <a:r>
              <a:rPr lang="en-US" altLang="zh-CN" dirty="0">
                <a:latin typeface="微软雅黑" panose="020B0503020204020204" pitchFamily="34" charset="-122"/>
                <a:ea typeface="微软雅黑" panose="020B0503020204020204" pitchFamily="34" charset="-122"/>
              </a:rPr>
              <a:t>AEB</a:t>
            </a:r>
            <a:r>
              <a:rPr lang="zh-CN" altLang="en-US" dirty="0">
                <a:latin typeface="微软雅黑" panose="020B0503020204020204" pitchFamily="34" charset="-122"/>
                <a:ea typeface="微软雅黑" panose="020B0503020204020204" pitchFamily="34" charset="-122"/>
              </a:rPr>
              <a:t>纳入评分体系，没有配备</a:t>
            </a:r>
            <a:r>
              <a:rPr lang="en-US" altLang="zh-CN" dirty="0">
                <a:latin typeface="微软雅黑" panose="020B0503020204020204" pitchFamily="34" charset="-122"/>
                <a:ea typeface="微软雅黑" panose="020B0503020204020204" pitchFamily="34" charset="-122"/>
              </a:rPr>
              <a:t>AEB</a:t>
            </a:r>
            <a:r>
              <a:rPr lang="zh-CN" altLang="en-US" dirty="0">
                <a:latin typeface="微软雅黑" panose="020B0503020204020204" pitchFamily="34" charset="-122"/>
                <a:ea typeface="微软雅黑" panose="020B0503020204020204" pitchFamily="34" charset="-122"/>
              </a:rPr>
              <a:t>系统的车型将很难获得</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星级</a:t>
            </a:r>
            <a:r>
              <a:rPr lang="zh-CN" altLang="en-US" dirty="0" smtClean="0">
                <a:latin typeface="微软雅黑" panose="020B0503020204020204" pitchFamily="34" charset="-122"/>
                <a:ea typeface="微软雅黑" panose="020B0503020204020204" pitchFamily="34" charset="-122"/>
              </a:rPr>
              <a:t>评价，当时只进行车对车的碰撞测试。</a:t>
            </a:r>
            <a:r>
              <a:rPr lang="en-US" altLang="zh-CN" dirty="0" smtClean="0">
                <a:latin typeface="微软雅黑" panose="020B0503020204020204" pitchFamily="34" charset="-122"/>
                <a:ea typeface="微软雅黑" panose="020B0503020204020204" pitchFamily="34" charset="-122"/>
              </a:rPr>
              <a:t>2016</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E-NCAP</a:t>
            </a:r>
            <a:r>
              <a:rPr lang="zh-CN" altLang="en-US"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AEB</a:t>
            </a:r>
            <a:r>
              <a:rPr lang="zh-CN" altLang="en-US" dirty="0" smtClean="0">
                <a:latin typeface="微软雅黑" panose="020B0503020204020204" pitchFamily="34" charset="-122"/>
                <a:ea typeface="微软雅黑" panose="020B0503020204020204" pitchFamily="34" charset="-122"/>
              </a:rPr>
              <a:t>功能测试中又加入了行人目标物的测试。</a:t>
            </a:r>
            <a:r>
              <a:rPr lang="en-US" altLang="zh-CN" dirty="0" smtClean="0">
                <a:latin typeface="微软雅黑" panose="020B0503020204020204" pitchFamily="34" charset="-122"/>
                <a:ea typeface="微软雅黑" panose="020B0503020204020204" pitchFamily="34" charset="-122"/>
              </a:rPr>
              <a:t>2018</a:t>
            </a:r>
            <a:r>
              <a:rPr lang="zh-CN" altLang="en-US" dirty="0" smtClean="0">
                <a:latin typeface="微软雅黑" panose="020B0503020204020204" pitchFamily="34" charset="-122"/>
                <a:ea typeface="微软雅黑" panose="020B0503020204020204" pitchFamily="34" charset="-122"/>
              </a:rPr>
              <a:t>年新增自行车目标物。</a:t>
            </a:r>
            <a:r>
              <a:rPr lang="en-US" altLang="zh-CN" dirty="0" smtClean="0">
                <a:latin typeface="微软雅黑" panose="020B0503020204020204" pitchFamily="34" charset="-122"/>
                <a:ea typeface="微软雅黑" panose="020B0503020204020204" pitchFamily="34" charset="-122"/>
              </a:rPr>
              <a:t>E-NCAP</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AEB</a:t>
            </a:r>
            <a:r>
              <a:rPr lang="zh-CN" altLang="en-US" dirty="0">
                <a:latin typeface="微软雅黑" panose="020B0503020204020204" pitchFamily="34" charset="-122"/>
                <a:ea typeface="微软雅黑" panose="020B0503020204020204" pitchFamily="34" charset="-122"/>
              </a:rPr>
              <a:t>测试可以说是业内非常具有权威的</a:t>
            </a:r>
            <a:r>
              <a:rPr lang="en-US" altLang="zh-CN" dirty="0">
                <a:latin typeface="微软雅黑" panose="020B0503020204020204" pitchFamily="34" charset="-122"/>
                <a:ea typeface="微软雅黑" panose="020B0503020204020204" pitchFamily="34" charset="-122"/>
              </a:rPr>
              <a:t>AEB</a:t>
            </a:r>
            <a:r>
              <a:rPr lang="zh-CN" altLang="en-US" dirty="0">
                <a:latin typeface="微软雅黑" panose="020B0503020204020204" pitchFamily="34" charset="-122"/>
                <a:ea typeface="微软雅黑" panose="020B0503020204020204" pitchFamily="34" charset="-122"/>
              </a:rPr>
              <a:t>测试项目。</a:t>
            </a:r>
            <a:r>
              <a:rPr lang="en-US" altLang="zh-CN" dirty="0">
                <a:latin typeface="微软雅黑" panose="020B0503020204020204" pitchFamily="34" charset="-122"/>
                <a:ea typeface="微软雅黑" panose="020B0503020204020204" pitchFamily="34" charset="-122"/>
              </a:rPr>
              <a:t>A-NCAP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C-NCAP</a:t>
            </a:r>
            <a:r>
              <a:rPr lang="zh-CN" altLang="en-US" dirty="0">
                <a:latin typeface="微软雅黑" panose="020B0503020204020204" pitchFamily="34" charset="-122"/>
                <a:ea typeface="微软雅黑" panose="020B0503020204020204" pitchFamily="34" charset="-122"/>
              </a:rPr>
              <a:t>都是参照</a:t>
            </a:r>
            <a:r>
              <a:rPr lang="en-US" altLang="zh-CN" dirty="0">
                <a:latin typeface="微软雅黑" panose="020B0503020204020204" pitchFamily="34" charset="-122"/>
                <a:ea typeface="微软雅黑" panose="020B0503020204020204" pitchFamily="34" charset="-122"/>
              </a:rPr>
              <a:t>E-NCAP</a:t>
            </a:r>
            <a:r>
              <a:rPr lang="zh-CN" altLang="en-US" dirty="0">
                <a:latin typeface="微软雅黑" panose="020B0503020204020204" pitchFamily="34" charset="-122"/>
                <a:ea typeface="微软雅黑" panose="020B0503020204020204" pitchFamily="34" charset="-122"/>
              </a:rPr>
              <a:t>对自己的测试进行编写。现阶段</a:t>
            </a:r>
            <a:r>
              <a:rPr lang="en-US" altLang="zh-CN" dirty="0">
                <a:latin typeface="微软雅黑" panose="020B0503020204020204" pitchFamily="34" charset="-122"/>
                <a:ea typeface="微软雅黑" panose="020B0503020204020204" pitchFamily="34" charset="-122"/>
              </a:rPr>
              <a:t>E-NCAP</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AEB</a:t>
            </a:r>
            <a:r>
              <a:rPr lang="zh-CN" altLang="en-US" dirty="0">
                <a:latin typeface="微软雅黑" panose="020B0503020204020204" pitchFamily="34" charset="-122"/>
                <a:ea typeface="微软雅黑" panose="020B0503020204020204" pitchFamily="34" charset="-122"/>
              </a:rPr>
              <a:t>测试共两部分，一部分以车辆为目标物，测试项目在“安全辅助”测试项目中，另一部分以行人为目标物，测试项目在“行人保护”测试项目中</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69" y="557820"/>
            <a:ext cx="3377588" cy="1911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069" y="2469214"/>
            <a:ext cx="3377588" cy="2264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1513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smtClean="0"/>
              <a:t>2.1 </a:t>
            </a:r>
            <a:r>
              <a:rPr lang="en-US" altLang="zh-CN" dirty="0" smtClean="0"/>
              <a:t>E-NCAP</a:t>
            </a:r>
            <a:r>
              <a:rPr lang="zh-CN" altLang="en-US" dirty="0" smtClean="0"/>
              <a:t>测试介绍</a:t>
            </a:r>
            <a:endParaRPr lang="zh-CN" altLang="en-US" dirty="0"/>
          </a:p>
        </p:txBody>
      </p:sp>
      <p:sp>
        <p:nvSpPr>
          <p:cNvPr id="2" name="TextBox 1"/>
          <p:cNvSpPr txBox="1"/>
          <p:nvPr/>
        </p:nvSpPr>
        <p:spPr>
          <a:xfrm>
            <a:off x="676276" y="781050"/>
            <a:ext cx="3781424" cy="313932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以车辆为目标物的测试项目中，分为</a:t>
            </a:r>
            <a:r>
              <a:rPr lang="en-US" altLang="zh-CN" dirty="0">
                <a:latin typeface="微软雅黑" panose="020B0503020204020204" pitchFamily="34" charset="-122"/>
                <a:ea typeface="微软雅黑" panose="020B0503020204020204" pitchFamily="34" charset="-122"/>
              </a:rPr>
              <a:t>AEB-city</a:t>
            </a:r>
            <a:r>
              <a:rPr lang="zh-CN" altLang="en-US" dirty="0">
                <a:latin typeface="微软雅黑" panose="020B0503020204020204" pitchFamily="34" charset="-122"/>
                <a:ea typeface="微软雅黑" panose="020B0503020204020204" pitchFamily="34" charset="-122"/>
              </a:rPr>
              <a:t>（测试车速</a:t>
            </a:r>
            <a:r>
              <a:rPr lang="en-US" altLang="zh-CN" dirty="0">
                <a:latin typeface="微软雅黑" panose="020B0503020204020204" pitchFamily="34" charset="-122"/>
                <a:ea typeface="微软雅黑" panose="020B0503020204020204" pitchFamily="34" charset="-122"/>
              </a:rPr>
              <a:t>10-50Km/h</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AEB-Inter-Urban</a:t>
            </a:r>
            <a:r>
              <a:rPr lang="zh-CN" altLang="en-US" dirty="0">
                <a:latin typeface="微软雅黑" panose="020B0503020204020204" pitchFamily="34" charset="-122"/>
                <a:ea typeface="微软雅黑" panose="020B0503020204020204" pitchFamily="34" charset="-122"/>
              </a:rPr>
              <a:t>（测试车速</a:t>
            </a:r>
            <a:r>
              <a:rPr lang="en-US" altLang="zh-CN" dirty="0">
                <a:latin typeface="微软雅黑" panose="020B0503020204020204" pitchFamily="34" charset="-122"/>
                <a:ea typeface="微软雅黑" panose="020B0503020204020204" pitchFamily="34" charset="-122"/>
              </a:rPr>
              <a:t>30-80Km/h</a:t>
            </a:r>
            <a:r>
              <a:rPr lang="zh-CN" altLang="en-US" dirty="0">
                <a:latin typeface="微软雅黑" panose="020B0503020204020204" pitchFamily="34" charset="-122"/>
                <a:ea typeface="微软雅黑" panose="020B0503020204020204" pitchFamily="34" charset="-122"/>
              </a:rPr>
              <a:t>）。同时又将测试场景分为</a:t>
            </a:r>
            <a:r>
              <a:rPr lang="en-US" altLang="zh-CN" dirty="0">
                <a:latin typeface="微软雅黑" panose="020B0503020204020204" pitchFamily="34" charset="-122"/>
                <a:ea typeface="微软雅黑" panose="020B0503020204020204" pitchFamily="34" charset="-122"/>
              </a:rPr>
              <a:t>CCRs</a:t>
            </a:r>
            <a:r>
              <a:rPr lang="zh-CN" altLang="en-US" dirty="0">
                <a:latin typeface="微软雅黑" panose="020B0503020204020204" pitchFamily="34" charset="-122"/>
                <a:ea typeface="微软雅黑" panose="020B0503020204020204" pitchFamily="34" charset="-122"/>
              </a:rPr>
              <a:t>（前车静止），</a:t>
            </a:r>
            <a:r>
              <a:rPr lang="en-US" altLang="zh-CN" dirty="0" err="1">
                <a:latin typeface="微软雅黑" panose="020B0503020204020204" pitchFamily="34" charset="-122"/>
                <a:ea typeface="微软雅黑" panose="020B0503020204020204" pitchFamily="34" charset="-122"/>
              </a:rPr>
              <a:t>CCRm</a:t>
            </a:r>
            <a:r>
              <a:rPr lang="zh-CN" altLang="en-US" dirty="0">
                <a:latin typeface="微软雅黑" panose="020B0503020204020204" pitchFamily="34" charset="-122"/>
                <a:ea typeface="微软雅黑" panose="020B0503020204020204" pitchFamily="34" charset="-122"/>
              </a:rPr>
              <a:t>（前车匀速行驶），</a:t>
            </a:r>
            <a:r>
              <a:rPr lang="en-US" altLang="zh-CN" dirty="0" err="1">
                <a:latin typeface="微软雅黑" panose="020B0503020204020204" pitchFamily="34" charset="-122"/>
                <a:ea typeface="微软雅黑" panose="020B0503020204020204" pitchFamily="34" charset="-122"/>
              </a:rPr>
              <a:t>CCRb</a:t>
            </a:r>
            <a:r>
              <a:rPr lang="zh-CN" altLang="en-US" dirty="0">
                <a:latin typeface="微软雅黑" panose="020B0503020204020204" pitchFamily="34" charset="-122"/>
                <a:ea typeface="微软雅黑" panose="020B0503020204020204" pitchFamily="34" charset="-122"/>
              </a:rPr>
              <a:t>（前车刹车）三种场景。所有的测试均以测试车辆不与前车发生碰撞作为目标，如果以某一速度进行测试时发生碰撞，则此场景的测试到此结束。</a:t>
            </a:r>
            <a:endParaRPr lang="zh-CN" altLang="en-US" dirty="0">
              <a:latin typeface="微软雅黑" panose="020B0503020204020204" pitchFamily="34" charset="-122"/>
              <a:ea typeface="微软雅黑" panose="020B0503020204020204" pitchFamily="34" charset="-122"/>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444" y="819149"/>
            <a:ext cx="475455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5011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smtClean="0"/>
              <a:t>2.1 E-NCAP</a:t>
            </a:r>
            <a:r>
              <a:rPr lang="zh-CN" altLang="en-US" dirty="0" smtClean="0"/>
              <a:t>测试介绍</a:t>
            </a:r>
            <a:endParaRPr lang="zh-CN" altLang="en-US" dirty="0"/>
          </a:p>
        </p:txBody>
      </p:sp>
      <p:sp>
        <p:nvSpPr>
          <p:cNvPr id="14" name="TextBox 13"/>
          <p:cNvSpPr txBox="1"/>
          <p:nvPr/>
        </p:nvSpPr>
        <p:spPr>
          <a:xfrm>
            <a:off x="735288" y="657819"/>
            <a:ext cx="7908377"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以行人和自行车目标物的测试项目，统称为</a:t>
            </a:r>
            <a:r>
              <a:rPr lang="en-US" altLang="zh-CN" dirty="0" smtClean="0">
                <a:latin typeface="微软雅黑" panose="020B0503020204020204" pitchFamily="34" charset="-122"/>
                <a:ea typeface="微软雅黑" panose="020B0503020204020204" pitchFamily="34" charset="-122"/>
              </a:rPr>
              <a:t>AEB-VRU</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Vulnerable </a:t>
            </a:r>
            <a:r>
              <a:rPr lang="en-US" altLang="zh-CN" dirty="0">
                <a:latin typeface="微软雅黑" panose="020B0503020204020204" pitchFamily="34" charset="-122"/>
                <a:ea typeface="微软雅黑" panose="020B0503020204020204" pitchFamily="34" charset="-122"/>
              </a:rPr>
              <a:t>Road </a:t>
            </a:r>
            <a:r>
              <a:rPr lang="en-US" altLang="zh-CN" dirty="0" smtClean="0">
                <a:latin typeface="微软雅黑" panose="020B0503020204020204" pitchFamily="34" charset="-122"/>
                <a:ea typeface="微软雅黑" panose="020B0503020204020204" pitchFamily="34" charset="-122"/>
              </a:rPr>
              <a:t>Users</a:t>
            </a:r>
            <a:r>
              <a:rPr lang="zh-CN" altLang="en-US" dirty="0" smtClean="0">
                <a:latin typeface="微软雅黑" panose="020B0503020204020204" pitchFamily="34" charset="-122"/>
                <a:ea typeface="微软雅黑" panose="020B0503020204020204" pitchFamily="34" charset="-122"/>
              </a:rPr>
              <a:t>）。共分为两个测试场景，目标物横穿和目标物行驶在测试车前方。所有的测试均以自车不与目标物发生碰撞作为目标。值得注意的是，在进行行人目标物测试时，还加入了夜晚光照条件下的测试。</a:t>
            </a:r>
            <a:endParaRPr lang="zh-CN" altLang="en-US"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90" y="1858148"/>
            <a:ext cx="6183590" cy="2850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9443" y="3143249"/>
            <a:ext cx="1041702" cy="1418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880" y="1858148"/>
            <a:ext cx="1195658" cy="1521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887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smtClean="0"/>
              <a:t>2.1 E-NCAP</a:t>
            </a:r>
            <a:r>
              <a:rPr lang="zh-CN" altLang="en-US" dirty="0" smtClean="0"/>
              <a:t>测试介绍</a:t>
            </a:r>
            <a:endParaRPr lang="zh-CN" altLang="en-US" dirty="0"/>
          </a:p>
        </p:txBody>
      </p:sp>
      <p:sp>
        <p:nvSpPr>
          <p:cNvPr id="5" name="TextBox 4"/>
          <p:cNvSpPr txBox="1"/>
          <p:nvPr/>
        </p:nvSpPr>
        <p:spPr>
          <a:xfrm>
            <a:off x="333376" y="781050"/>
            <a:ext cx="4481512"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欧盟曾设定将交通事故致死率在</a:t>
            </a:r>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年降低到</a:t>
            </a:r>
            <a:r>
              <a:rPr lang="en-US" altLang="zh-CN" dirty="0">
                <a:latin typeface="微软雅黑" panose="020B0503020204020204" pitchFamily="34" charset="-122"/>
                <a:ea typeface="微软雅黑" panose="020B0503020204020204" pitchFamily="34" charset="-122"/>
              </a:rPr>
              <a:t>2010</a:t>
            </a:r>
            <a:r>
              <a:rPr lang="zh-CN" altLang="en-US" dirty="0">
                <a:latin typeface="微软雅黑" panose="020B0503020204020204" pitchFamily="34" charset="-122"/>
                <a:ea typeface="微软雅黑" panose="020B0503020204020204" pitchFamily="34" charset="-122"/>
              </a:rPr>
              <a:t>年的</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的目标。虽然极具挑战，不过多方面的数据已经显示，</a:t>
            </a:r>
            <a:r>
              <a:rPr lang="en-US" altLang="zh-CN" dirty="0">
                <a:latin typeface="微软雅黑" panose="020B0503020204020204" pitchFamily="34" charset="-122"/>
                <a:ea typeface="微软雅黑" panose="020B0503020204020204" pitchFamily="34" charset="-122"/>
              </a:rPr>
              <a:t>ADAS</a:t>
            </a:r>
            <a:r>
              <a:rPr lang="zh-CN" altLang="en-US" dirty="0">
                <a:latin typeface="微软雅黑" panose="020B0503020204020204" pitchFamily="34" charset="-122"/>
                <a:ea typeface="微软雅黑" panose="020B0503020204020204" pitchFamily="34" charset="-122"/>
              </a:rPr>
              <a:t>功能对事故率的降低有着明显的作用。未来，</a:t>
            </a:r>
            <a:r>
              <a:rPr lang="en-US" altLang="zh-CN" dirty="0">
                <a:latin typeface="微软雅黑" panose="020B0503020204020204" pitchFamily="34" charset="-122"/>
                <a:ea typeface="微软雅黑" panose="020B0503020204020204" pitchFamily="34" charset="-122"/>
              </a:rPr>
              <a:t>E-NCAP</a:t>
            </a:r>
            <a:r>
              <a:rPr lang="zh-CN" altLang="en-US" dirty="0">
                <a:latin typeface="微软雅黑" panose="020B0503020204020204" pitchFamily="34" charset="-122"/>
                <a:ea typeface="微软雅黑" panose="020B0503020204020204" pitchFamily="34" charset="-122"/>
              </a:rPr>
              <a:t>会在测试项目中越来越多的加入</a:t>
            </a:r>
            <a:r>
              <a:rPr lang="en-US" altLang="zh-CN" dirty="0">
                <a:latin typeface="微软雅黑" panose="020B0503020204020204" pitchFamily="34" charset="-122"/>
                <a:ea typeface="微软雅黑" panose="020B0503020204020204" pitchFamily="34" charset="-122"/>
              </a:rPr>
              <a:t>ADAS</a:t>
            </a:r>
            <a:r>
              <a:rPr lang="zh-CN" altLang="en-US" dirty="0" smtClean="0">
                <a:latin typeface="微软雅黑" panose="020B0503020204020204" pitchFamily="34" charset="-122"/>
                <a:ea typeface="微软雅黑" panose="020B0503020204020204" pitchFamily="34" charset="-122"/>
              </a:rPr>
              <a:t>功能（</a:t>
            </a:r>
            <a:r>
              <a:rPr lang="en-US" altLang="zh-CN" dirty="0" smtClean="0">
                <a:latin typeface="微软雅黑" panose="020B0503020204020204" pitchFamily="34" charset="-122"/>
                <a:ea typeface="微软雅黑" panose="020B0503020204020204" pitchFamily="34" charset="-122"/>
              </a:rPr>
              <a:t>AES</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也会逐步增加现有的测试</a:t>
            </a:r>
            <a:r>
              <a:rPr lang="zh-CN" altLang="en-US" dirty="0" smtClean="0">
                <a:latin typeface="微软雅黑" panose="020B0503020204020204" pitchFamily="34" charset="-122"/>
                <a:ea typeface="微软雅黑" panose="020B0503020204020204" pitchFamily="34" charset="-122"/>
              </a:rPr>
              <a:t>项目（</a:t>
            </a:r>
            <a:r>
              <a:rPr lang="en-US" altLang="zh-CN" dirty="0" smtClean="0">
                <a:latin typeface="微软雅黑" panose="020B0503020204020204" pitchFamily="34" charset="-122"/>
                <a:ea typeface="微软雅黑" panose="020B0503020204020204" pitchFamily="34" charset="-122"/>
              </a:rPr>
              <a:t>motor</a:t>
            </a:r>
            <a:r>
              <a:rPr lang="zh-CN" altLang="en-US" dirty="0" smtClean="0">
                <a:latin typeface="微软雅黑" panose="020B0503020204020204" pitchFamily="34" charset="-122"/>
                <a:ea typeface="微软雅黑" panose="020B0503020204020204" pitchFamily="34" charset="-122"/>
              </a:rPr>
              <a:t>，车身侧面碰撞等）。</a:t>
            </a:r>
            <a:endParaRPr lang="zh-CN" altLang="en-US" dirty="0">
              <a:latin typeface="微软雅黑" panose="020B0503020204020204" pitchFamily="34" charset="-122"/>
              <a:ea typeface="微软雅黑" panose="020B0503020204020204" pitchFamily="34"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899" y="809371"/>
            <a:ext cx="3762375" cy="185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2460" y="2794563"/>
            <a:ext cx="3142438" cy="2082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898" y="2563165"/>
            <a:ext cx="3762375" cy="2314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6231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华晨雷诺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6972</TotalTime>
  <Words>992</Words>
  <Application>Microsoft Office PowerPoint</Application>
  <PresentationFormat>全屏显示(16:9)</PresentationFormat>
  <Paragraphs>99</Paragraphs>
  <Slides>19</Slides>
  <Notes>6</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1_华晨雷诺模版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zhangbo</dc:creator>
  <cp:lastModifiedBy>Chris</cp:lastModifiedBy>
  <cp:revision>576</cp:revision>
  <dcterms:created xsi:type="dcterms:W3CDTF">2018-01-04T21:14:21Z</dcterms:created>
  <dcterms:modified xsi:type="dcterms:W3CDTF">2019-02-15T09:16:07Z</dcterms:modified>
</cp:coreProperties>
</file>