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1" r:id="rId4"/>
    <p:sldMasterId id="2147483753" r:id="rId5"/>
    <p:sldMasterId id="2147483908" r:id="rId6"/>
    <p:sldMasterId id="2147483940" r:id="rId7"/>
    <p:sldMasterId id="2147484002" r:id="rId8"/>
    <p:sldMasterId id="2147483822" r:id="rId9"/>
  </p:sldMasterIdLst>
  <p:notesMasterIdLst>
    <p:notesMasterId r:id="rId21"/>
  </p:notesMasterIdLst>
  <p:handoutMasterIdLst>
    <p:handoutMasterId r:id="rId22"/>
  </p:handoutMasterIdLst>
  <p:sldIdLst>
    <p:sldId id="256" r:id="rId10"/>
    <p:sldId id="334" r:id="rId11"/>
    <p:sldId id="338" r:id="rId12"/>
    <p:sldId id="339" r:id="rId13"/>
    <p:sldId id="340" r:id="rId14"/>
    <p:sldId id="269" r:id="rId15"/>
    <p:sldId id="342" r:id="rId16"/>
    <p:sldId id="343" r:id="rId17"/>
    <p:sldId id="345" r:id="rId18"/>
    <p:sldId id="346" r:id="rId19"/>
    <p:sldId id="336" r:id="rId20"/>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FBD0E-37B5-9E46-AF4E-6AECFD4C97AD}" v="79" dt="2025-07-18T16:08:07.082"/>
    <p1510:client id="{F6308C0A-CC95-3E49-9748-2FC39A863895}" v="14" dt="2025-07-18T16:33:22.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92449" autoAdjust="0"/>
  </p:normalViewPr>
  <p:slideViewPr>
    <p:cSldViewPr showGuides="1">
      <p:cViewPr varScale="1">
        <p:scale>
          <a:sx n="105" d="100"/>
          <a:sy n="105" d="100"/>
        </p:scale>
        <p:origin x="192" y="464"/>
      </p:cViewPr>
      <p:guideLst>
        <p:guide orient="horz" pos="2160"/>
        <p:guide pos="3840"/>
      </p:guideLst>
    </p:cSldViewPr>
  </p:slideViewPr>
  <p:notesTextViewPr>
    <p:cViewPr>
      <p:scale>
        <a:sx n="1" d="1"/>
        <a:sy n="1" d="1"/>
      </p:scale>
      <p:origin x="0" y="0"/>
    </p:cViewPr>
  </p:notesTextViewPr>
  <p:notesViewPr>
    <p:cSldViewPr showGuides="1">
      <p:cViewPr varScale="1">
        <p:scale>
          <a:sx n="88" d="100"/>
          <a:sy n="88" d="100"/>
        </p:scale>
        <p:origin x="373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n Eater" userId="39141ca9fa241d2e" providerId="LiveId" clId="{E4FFBD0E-37B5-9E46-AF4E-6AECFD4C97AD}"/>
    <pc:docChg chg="undo custSel addSld delSld modSld sldOrd">
      <pc:chgData name="Moon Eater" userId="39141ca9fa241d2e" providerId="LiveId" clId="{E4FFBD0E-37B5-9E46-AF4E-6AECFD4C97AD}" dt="2025-07-18T16:10:52.261" v="3866" actId="114"/>
      <pc:docMkLst>
        <pc:docMk/>
      </pc:docMkLst>
      <pc:sldChg chg="modSp mod">
        <pc:chgData name="Moon Eater" userId="39141ca9fa241d2e" providerId="LiveId" clId="{E4FFBD0E-37B5-9E46-AF4E-6AECFD4C97AD}" dt="2025-07-13T17:09:53.799" v="250" actId="20577"/>
        <pc:sldMkLst>
          <pc:docMk/>
          <pc:sldMk cId="3850836180" sldId="256"/>
        </pc:sldMkLst>
        <pc:spChg chg="mod">
          <ac:chgData name="Moon Eater" userId="39141ca9fa241d2e" providerId="LiveId" clId="{E4FFBD0E-37B5-9E46-AF4E-6AECFD4C97AD}" dt="2025-07-13T17:09:53.799" v="250" actId="20577"/>
          <ac:spMkLst>
            <pc:docMk/>
            <pc:sldMk cId="3850836180" sldId="256"/>
            <ac:spMk id="8" creationId="{CE956B9C-B574-2AAD-98B8-8F1EB140AD09}"/>
          </ac:spMkLst>
        </pc:spChg>
      </pc:sldChg>
      <pc:sldChg chg="addSp delSp modSp mod">
        <pc:chgData name="Moon Eater" userId="39141ca9fa241d2e" providerId="LiveId" clId="{E4FFBD0E-37B5-9E46-AF4E-6AECFD4C97AD}" dt="2025-07-16T17:41:01.956" v="3442" actId="14100"/>
        <pc:sldMkLst>
          <pc:docMk/>
          <pc:sldMk cId="2722610218" sldId="269"/>
        </pc:sldMkLst>
        <pc:spChg chg="mod">
          <ac:chgData name="Moon Eater" userId="39141ca9fa241d2e" providerId="LiveId" clId="{E4FFBD0E-37B5-9E46-AF4E-6AECFD4C97AD}" dt="2025-07-16T13:44:41.920" v="2300" actId="1076"/>
          <ac:spMkLst>
            <pc:docMk/>
            <pc:sldMk cId="2722610218" sldId="269"/>
            <ac:spMk id="2" creationId="{576F55D9-3040-ED74-0BDB-372B3994185D}"/>
          </ac:spMkLst>
        </pc:spChg>
        <pc:spChg chg="mod">
          <ac:chgData name="Moon Eater" userId="39141ca9fa241d2e" providerId="LiveId" clId="{E4FFBD0E-37B5-9E46-AF4E-6AECFD4C97AD}" dt="2025-07-16T13:38:00.607" v="2068" actId="20577"/>
          <ac:spMkLst>
            <pc:docMk/>
            <pc:sldMk cId="2722610218" sldId="269"/>
            <ac:spMk id="6" creationId="{1CABBF09-4CD8-EA65-1F3F-876D0F0C6058}"/>
          </ac:spMkLst>
        </pc:spChg>
        <pc:spChg chg="add mod">
          <ac:chgData name="Moon Eater" userId="39141ca9fa241d2e" providerId="LiveId" clId="{E4FFBD0E-37B5-9E46-AF4E-6AECFD4C97AD}" dt="2025-07-16T15:50:36.114" v="3116" actId="1076"/>
          <ac:spMkLst>
            <pc:docMk/>
            <pc:sldMk cId="2722610218" sldId="269"/>
            <ac:spMk id="14" creationId="{39FAEAA8-97B7-2115-14CA-EF85904A0DD2}"/>
          </ac:spMkLst>
        </pc:spChg>
        <pc:spChg chg="add mod">
          <ac:chgData name="Moon Eater" userId="39141ca9fa241d2e" providerId="LiveId" clId="{E4FFBD0E-37B5-9E46-AF4E-6AECFD4C97AD}" dt="2025-07-16T13:44:45.449" v="2303" actId="1035"/>
          <ac:spMkLst>
            <pc:docMk/>
            <pc:sldMk cId="2722610218" sldId="269"/>
            <ac:spMk id="15" creationId="{DBF4579D-53C0-1647-6A61-CAD065B98392}"/>
          </ac:spMkLst>
        </pc:spChg>
        <pc:spChg chg="add mod">
          <ac:chgData name="Moon Eater" userId="39141ca9fa241d2e" providerId="LiveId" clId="{E4FFBD0E-37B5-9E46-AF4E-6AECFD4C97AD}" dt="2025-07-16T17:41:01.956" v="3442" actId="14100"/>
          <ac:spMkLst>
            <pc:docMk/>
            <pc:sldMk cId="2722610218" sldId="269"/>
            <ac:spMk id="16" creationId="{B0CB5819-460D-05E2-7324-527625E730C5}"/>
          </ac:spMkLst>
        </pc:spChg>
        <pc:picChg chg="add mod">
          <ac:chgData name="Moon Eater" userId="39141ca9fa241d2e" providerId="LiveId" clId="{E4FFBD0E-37B5-9E46-AF4E-6AECFD4C97AD}" dt="2025-07-16T13:44:45.449" v="2303" actId="1035"/>
          <ac:picMkLst>
            <pc:docMk/>
            <pc:sldMk cId="2722610218" sldId="269"/>
            <ac:picMk id="13" creationId="{7D1DB972-9CEA-084F-3DA5-07699EF5DB1F}"/>
          </ac:picMkLst>
        </pc:picChg>
        <pc:inkChg chg="add">
          <ac:chgData name="Moon Eater" userId="39141ca9fa241d2e" providerId="LiveId" clId="{E4FFBD0E-37B5-9E46-AF4E-6AECFD4C97AD}" dt="2025-07-16T13:46:12.807" v="2327" actId="9405"/>
          <ac:inkMkLst>
            <pc:docMk/>
            <pc:sldMk cId="2722610218" sldId="269"/>
            <ac:inkMk id="26" creationId="{C610C79F-7C96-D3C1-65C4-8F609D4BDEA4}"/>
          </ac:inkMkLst>
        </pc:inkChg>
        <pc:inkChg chg="add">
          <ac:chgData name="Moon Eater" userId="39141ca9fa241d2e" providerId="LiveId" clId="{E4FFBD0E-37B5-9E46-AF4E-6AECFD4C97AD}" dt="2025-07-16T13:46:16.366" v="2328" actId="9405"/>
          <ac:inkMkLst>
            <pc:docMk/>
            <pc:sldMk cId="2722610218" sldId="269"/>
            <ac:inkMk id="27" creationId="{8C088B15-0508-DD76-16D6-E98D4C5B102C}"/>
          </ac:inkMkLst>
        </pc:inkChg>
      </pc:sldChg>
      <pc:sldChg chg="addSp delSp modSp mod">
        <pc:chgData name="Moon Eater" userId="39141ca9fa241d2e" providerId="LiveId" clId="{E4FFBD0E-37B5-9E46-AF4E-6AECFD4C97AD}" dt="2025-07-17T05:52:53.997" v="3523" actId="20577"/>
        <pc:sldMkLst>
          <pc:docMk/>
          <pc:sldMk cId="4155519182" sldId="334"/>
        </pc:sldMkLst>
        <pc:spChg chg="mod">
          <ac:chgData name="Moon Eater" userId="39141ca9fa241d2e" providerId="LiveId" clId="{E4FFBD0E-37B5-9E46-AF4E-6AECFD4C97AD}" dt="2025-07-16T13:37:22.492" v="2048" actId="2711"/>
          <ac:spMkLst>
            <pc:docMk/>
            <pc:sldMk cId="4155519182" sldId="334"/>
            <ac:spMk id="2" creationId="{75C1A74D-BF41-31C8-294B-5A2980176FA1}"/>
          </ac:spMkLst>
        </pc:spChg>
        <pc:spChg chg="mod">
          <ac:chgData name="Moon Eater" userId="39141ca9fa241d2e" providerId="LiveId" clId="{E4FFBD0E-37B5-9E46-AF4E-6AECFD4C97AD}" dt="2025-07-17T05:52:53.997" v="3523" actId="20577"/>
          <ac:spMkLst>
            <pc:docMk/>
            <pc:sldMk cId="4155519182" sldId="334"/>
            <ac:spMk id="4" creationId="{6A1FE08F-A94A-C5E2-3BC3-56E61A7F4CF7}"/>
          </ac:spMkLst>
        </pc:spChg>
        <pc:picChg chg="add mod">
          <ac:chgData name="Moon Eater" userId="39141ca9fa241d2e" providerId="LiveId" clId="{E4FFBD0E-37B5-9E46-AF4E-6AECFD4C97AD}" dt="2025-07-13T17:28:39.629" v="306" actId="1038"/>
          <ac:picMkLst>
            <pc:docMk/>
            <pc:sldMk cId="4155519182" sldId="334"/>
            <ac:picMk id="6" creationId="{5BAB7A3D-2FE6-F93B-02A3-5862C37D9BC8}"/>
          </ac:picMkLst>
        </pc:picChg>
        <pc:picChg chg="add mod">
          <ac:chgData name="Moon Eater" userId="39141ca9fa241d2e" providerId="LiveId" clId="{E4FFBD0E-37B5-9E46-AF4E-6AECFD4C97AD}" dt="2025-07-13T17:28:39.629" v="306" actId="1038"/>
          <ac:picMkLst>
            <pc:docMk/>
            <pc:sldMk cId="4155519182" sldId="334"/>
            <ac:picMk id="11" creationId="{DA079B2F-AD23-390F-259C-B6787620A5C1}"/>
          </ac:picMkLst>
        </pc:picChg>
      </pc:sldChg>
      <pc:sldChg chg="del">
        <pc:chgData name="Moon Eater" userId="39141ca9fa241d2e" providerId="LiveId" clId="{E4FFBD0E-37B5-9E46-AF4E-6AECFD4C97AD}" dt="2025-07-15T23:59:51.920" v="1732" actId="2696"/>
        <pc:sldMkLst>
          <pc:docMk/>
          <pc:sldMk cId="1920458904" sldId="335"/>
        </pc:sldMkLst>
      </pc:sldChg>
      <pc:sldChg chg="addSp delSp modSp mod modClrScheme chgLayout">
        <pc:chgData name="Moon Eater" userId="39141ca9fa241d2e" providerId="LiveId" clId="{E4FFBD0E-37B5-9E46-AF4E-6AECFD4C97AD}" dt="2025-07-18T16:08:07.081" v="3844" actId="1076"/>
        <pc:sldMkLst>
          <pc:docMk/>
          <pc:sldMk cId="3024657635" sldId="336"/>
        </pc:sldMkLst>
        <pc:spChg chg="mod ord">
          <ac:chgData name="Moon Eater" userId="39141ca9fa241d2e" providerId="LiveId" clId="{E4FFBD0E-37B5-9E46-AF4E-6AECFD4C97AD}" dt="2025-07-13T16:46:16.323" v="116" actId="700"/>
          <ac:spMkLst>
            <pc:docMk/>
            <pc:sldMk cId="3024657635" sldId="336"/>
            <ac:spMk id="2" creationId="{F80ACC7B-1DA7-A637-EE56-FE065FF0F3AC}"/>
          </ac:spMkLst>
        </pc:spChg>
        <pc:spChg chg="mod ord">
          <ac:chgData name="Moon Eater" userId="39141ca9fa241d2e" providerId="LiveId" clId="{E4FFBD0E-37B5-9E46-AF4E-6AECFD4C97AD}" dt="2025-07-13T16:46:16.323" v="116" actId="700"/>
          <ac:spMkLst>
            <pc:docMk/>
            <pc:sldMk cId="3024657635" sldId="336"/>
            <ac:spMk id="4" creationId="{0BAF5E66-CF8D-1472-6D18-8EDEB18217F9}"/>
          </ac:spMkLst>
        </pc:spChg>
        <pc:spChg chg="add mod ord">
          <ac:chgData name="Moon Eater" userId="39141ca9fa241d2e" providerId="LiveId" clId="{E4FFBD0E-37B5-9E46-AF4E-6AECFD4C97AD}" dt="2025-07-13T16:49:53.553" v="229" actId="1076"/>
          <ac:spMkLst>
            <pc:docMk/>
            <pc:sldMk cId="3024657635" sldId="336"/>
            <ac:spMk id="23" creationId="{202D2320-8419-D835-79E0-1EC97761DF4C}"/>
          </ac:spMkLst>
        </pc:spChg>
        <pc:spChg chg="add mod">
          <ac:chgData name="Moon Eater" userId="39141ca9fa241d2e" providerId="LiveId" clId="{E4FFBD0E-37B5-9E46-AF4E-6AECFD4C97AD}" dt="2025-07-13T16:49:05.757" v="224" actId="113"/>
          <ac:spMkLst>
            <pc:docMk/>
            <pc:sldMk cId="3024657635" sldId="336"/>
            <ac:spMk id="24" creationId="{B004F36E-FD3E-49F6-A544-BC35F0E75100}"/>
          </ac:spMkLst>
        </pc:spChg>
        <pc:picChg chg="add mod">
          <ac:chgData name="Moon Eater" userId="39141ca9fa241d2e" providerId="LiveId" clId="{E4FFBD0E-37B5-9E46-AF4E-6AECFD4C97AD}" dt="2025-07-18T16:08:07.081" v="3844" actId="1076"/>
          <ac:picMkLst>
            <pc:docMk/>
            <pc:sldMk cId="3024657635" sldId="336"/>
            <ac:picMk id="1026" creationId="{29659381-A225-7E2A-CF90-0C0938409835}"/>
          </ac:picMkLst>
        </pc:picChg>
        <pc:picChg chg="add del mod">
          <ac:chgData name="Moon Eater" userId="39141ca9fa241d2e" providerId="LiveId" clId="{E4FFBD0E-37B5-9E46-AF4E-6AECFD4C97AD}" dt="2025-07-17T06:07:26.712" v="3524" actId="21"/>
          <ac:picMkLst>
            <pc:docMk/>
            <pc:sldMk cId="3024657635" sldId="336"/>
            <ac:picMk id="1026" creationId="{70C3B6A6-0DDA-702B-4BE8-423A18F25164}"/>
          </ac:picMkLst>
        </pc:picChg>
      </pc:sldChg>
      <pc:sldChg chg="del">
        <pc:chgData name="Moon Eater" userId="39141ca9fa241d2e" providerId="LiveId" clId="{E4FFBD0E-37B5-9E46-AF4E-6AECFD4C97AD}" dt="2025-07-16T13:48:34.242" v="2355" actId="2696"/>
        <pc:sldMkLst>
          <pc:docMk/>
          <pc:sldMk cId="2556953963" sldId="337"/>
        </pc:sldMkLst>
      </pc:sldChg>
      <pc:sldChg chg="addSp delSp modSp add mod">
        <pc:chgData name="Moon Eater" userId="39141ca9fa241d2e" providerId="LiveId" clId="{E4FFBD0E-37B5-9E46-AF4E-6AECFD4C97AD}" dt="2025-07-16T17:57:42.350" v="3502" actId="20577"/>
        <pc:sldMkLst>
          <pc:docMk/>
          <pc:sldMk cId="1822259189" sldId="338"/>
        </pc:sldMkLst>
        <pc:spChg chg="mod">
          <ac:chgData name="Moon Eater" userId="39141ca9fa241d2e" providerId="LiveId" clId="{E4FFBD0E-37B5-9E46-AF4E-6AECFD4C97AD}" dt="2025-07-16T17:55:48.684" v="3456" actId="20577"/>
          <ac:spMkLst>
            <pc:docMk/>
            <pc:sldMk cId="1822259189" sldId="338"/>
            <ac:spMk id="2" creationId="{48CFDC8E-0775-6115-EADA-1310FD3D58E7}"/>
          </ac:spMkLst>
        </pc:spChg>
        <pc:spChg chg="mod">
          <ac:chgData name="Moon Eater" userId="39141ca9fa241d2e" providerId="LiveId" clId="{E4FFBD0E-37B5-9E46-AF4E-6AECFD4C97AD}" dt="2025-07-16T17:57:42.350" v="3502" actId="20577"/>
          <ac:spMkLst>
            <pc:docMk/>
            <pc:sldMk cId="1822259189" sldId="338"/>
            <ac:spMk id="4" creationId="{3A956156-CE53-7EF7-C055-D7B4CE0B5FB5}"/>
          </ac:spMkLst>
        </pc:spChg>
        <pc:spChg chg="mod">
          <ac:chgData name="Moon Eater" userId="39141ca9fa241d2e" providerId="LiveId" clId="{E4FFBD0E-37B5-9E46-AF4E-6AECFD4C97AD}" dt="2025-07-15T18:58:34.362" v="1112" actId="1076"/>
          <ac:spMkLst>
            <pc:docMk/>
            <pc:sldMk cId="1822259189" sldId="338"/>
            <ac:spMk id="8" creationId="{8220305B-A3E8-776E-D9FD-F90AE9CA88DF}"/>
          </ac:spMkLst>
        </pc:spChg>
        <pc:spChg chg="add mod">
          <ac:chgData name="Moon Eater" userId="39141ca9fa241d2e" providerId="LiveId" clId="{E4FFBD0E-37B5-9E46-AF4E-6AECFD4C97AD}" dt="2025-07-16T17:56:23.906" v="3490" actId="1076"/>
          <ac:spMkLst>
            <pc:docMk/>
            <pc:sldMk cId="1822259189" sldId="338"/>
            <ac:spMk id="12" creationId="{DE669BE8-22DB-7E45-2853-864E3DB87B07}"/>
          </ac:spMkLst>
        </pc:spChg>
        <pc:spChg chg="add mod">
          <ac:chgData name="Moon Eater" userId="39141ca9fa241d2e" providerId="LiveId" clId="{E4FFBD0E-37B5-9E46-AF4E-6AECFD4C97AD}" dt="2025-07-16T17:56:43.982" v="3500" actId="1076"/>
          <ac:spMkLst>
            <pc:docMk/>
            <pc:sldMk cId="1822259189" sldId="338"/>
            <ac:spMk id="13" creationId="{AB64DC39-9E7B-AD41-63E6-44132B5728E3}"/>
          </ac:spMkLst>
        </pc:spChg>
        <pc:picChg chg="add mod">
          <ac:chgData name="Moon Eater" userId="39141ca9fa241d2e" providerId="LiveId" clId="{E4FFBD0E-37B5-9E46-AF4E-6AECFD4C97AD}" dt="2025-07-15T18:59:41.410" v="1178" actId="1037"/>
          <ac:picMkLst>
            <pc:docMk/>
            <pc:sldMk cId="1822259189" sldId="338"/>
            <ac:picMk id="9" creationId="{D4D7F2DF-4A6C-7FDA-0EFE-64F4F64CB9F7}"/>
          </ac:picMkLst>
        </pc:picChg>
        <pc:picChg chg="add mod">
          <ac:chgData name="Moon Eater" userId="39141ca9fa241d2e" providerId="LiveId" clId="{E4FFBD0E-37B5-9E46-AF4E-6AECFD4C97AD}" dt="2025-07-16T17:56:47.565" v="3501" actId="1038"/>
          <ac:picMkLst>
            <pc:docMk/>
            <pc:sldMk cId="1822259189" sldId="338"/>
            <ac:picMk id="10" creationId="{58C738FC-565D-D92F-3C9F-412A3598BACA}"/>
          </ac:picMkLst>
        </pc:picChg>
      </pc:sldChg>
      <pc:sldChg chg="new del">
        <pc:chgData name="Moon Eater" userId="39141ca9fa241d2e" providerId="LiveId" clId="{E4FFBD0E-37B5-9E46-AF4E-6AECFD4C97AD}" dt="2025-07-15T12:08:51.285" v="744" actId="2696"/>
        <pc:sldMkLst>
          <pc:docMk/>
          <pc:sldMk cId="3434634412" sldId="338"/>
        </pc:sldMkLst>
      </pc:sldChg>
      <pc:sldChg chg="addSp delSp modSp add mod">
        <pc:chgData name="Moon Eater" userId="39141ca9fa241d2e" providerId="LiveId" clId="{E4FFBD0E-37B5-9E46-AF4E-6AECFD4C97AD}" dt="2025-07-16T14:03:04.619" v="2455" actId="1037"/>
        <pc:sldMkLst>
          <pc:docMk/>
          <pc:sldMk cId="3274278014" sldId="339"/>
        </pc:sldMkLst>
        <pc:spChg chg="mod">
          <ac:chgData name="Moon Eater" userId="39141ca9fa241d2e" providerId="LiveId" clId="{E4FFBD0E-37B5-9E46-AF4E-6AECFD4C97AD}" dt="2025-07-15T19:07:51.904" v="1232" actId="20577"/>
          <ac:spMkLst>
            <pc:docMk/>
            <pc:sldMk cId="3274278014" sldId="339"/>
            <ac:spMk id="2" creationId="{DADFE6AD-7394-88F7-44CC-0B4E62EE88E9}"/>
          </ac:spMkLst>
        </pc:spChg>
        <pc:spChg chg="mod">
          <ac:chgData name="Moon Eater" userId="39141ca9fa241d2e" providerId="LiveId" clId="{E4FFBD0E-37B5-9E46-AF4E-6AECFD4C97AD}" dt="2025-07-16T13:09:28.502" v="1766" actId="20577"/>
          <ac:spMkLst>
            <pc:docMk/>
            <pc:sldMk cId="3274278014" sldId="339"/>
            <ac:spMk id="4" creationId="{43B53DBA-786D-F577-BA8E-6D13B6EAD163}"/>
          </ac:spMkLst>
        </pc:spChg>
        <pc:spChg chg="add mod">
          <ac:chgData name="Moon Eater" userId="39141ca9fa241d2e" providerId="LiveId" clId="{E4FFBD0E-37B5-9E46-AF4E-6AECFD4C97AD}" dt="2025-07-16T14:03:04.619" v="2455" actId="1037"/>
          <ac:spMkLst>
            <pc:docMk/>
            <pc:sldMk cId="3274278014" sldId="339"/>
            <ac:spMk id="7" creationId="{18ACC653-0864-6F42-C263-86DBE9B588E8}"/>
          </ac:spMkLst>
        </pc:spChg>
        <pc:picChg chg="mod">
          <ac:chgData name="Moon Eater" userId="39141ca9fa241d2e" providerId="LiveId" clId="{E4FFBD0E-37B5-9E46-AF4E-6AECFD4C97AD}" dt="2025-07-15T23:47:35.083" v="1420" actId="171"/>
          <ac:picMkLst>
            <pc:docMk/>
            <pc:sldMk cId="3274278014" sldId="339"/>
            <ac:picMk id="5" creationId="{C18C7CAA-B716-DE3F-EB22-110AB45F210F}"/>
          </ac:picMkLst>
        </pc:picChg>
      </pc:sldChg>
      <pc:sldChg chg="addSp delSp modSp add mod modClrScheme chgLayout">
        <pc:chgData name="Moon Eater" userId="39141ca9fa241d2e" providerId="LiveId" clId="{E4FFBD0E-37B5-9E46-AF4E-6AECFD4C97AD}" dt="2025-07-18T15:46:43.696" v="3533" actId="1038"/>
        <pc:sldMkLst>
          <pc:docMk/>
          <pc:sldMk cId="3685122482" sldId="340"/>
        </pc:sldMkLst>
        <pc:spChg chg="mod">
          <ac:chgData name="Moon Eater" userId="39141ca9fa241d2e" providerId="LiveId" clId="{E4FFBD0E-37B5-9E46-AF4E-6AECFD4C97AD}" dt="2025-07-16T13:32:57.468" v="1995" actId="26606"/>
          <ac:spMkLst>
            <pc:docMk/>
            <pc:sldMk cId="3685122482" sldId="340"/>
            <ac:spMk id="2" creationId="{0126D392-C0DC-EF7E-A945-A7CA98B3E4D9}"/>
          </ac:spMkLst>
        </pc:spChg>
        <pc:spChg chg="mod">
          <ac:chgData name="Moon Eater" userId="39141ca9fa241d2e" providerId="LiveId" clId="{E4FFBD0E-37B5-9E46-AF4E-6AECFD4C97AD}" dt="2025-07-16T13:32:57.468" v="1995" actId="26606"/>
          <ac:spMkLst>
            <pc:docMk/>
            <pc:sldMk cId="3685122482" sldId="340"/>
            <ac:spMk id="3" creationId="{D2B62C38-03BA-EB78-D872-914841A55E6F}"/>
          </ac:spMkLst>
        </pc:spChg>
        <pc:spChg chg="mod">
          <ac:chgData name="Moon Eater" userId="39141ca9fa241d2e" providerId="LiveId" clId="{E4FFBD0E-37B5-9E46-AF4E-6AECFD4C97AD}" dt="2025-07-16T13:35:07.765" v="2026" actId="20577"/>
          <ac:spMkLst>
            <pc:docMk/>
            <pc:sldMk cId="3685122482" sldId="340"/>
            <ac:spMk id="4" creationId="{8F3C13D6-A6D9-D65F-196F-0C394625977D}"/>
          </ac:spMkLst>
        </pc:spChg>
        <pc:spChg chg="mod">
          <ac:chgData name="Moon Eater" userId="39141ca9fa241d2e" providerId="LiveId" clId="{E4FFBD0E-37B5-9E46-AF4E-6AECFD4C97AD}" dt="2025-07-16T13:32:57.468" v="1995" actId="26606"/>
          <ac:spMkLst>
            <pc:docMk/>
            <pc:sldMk cId="3685122482" sldId="340"/>
            <ac:spMk id="8" creationId="{5F2FF2E6-B840-B8C2-CC2C-F71BC36E1E4E}"/>
          </ac:spMkLst>
        </pc:spChg>
        <pc:picChg chg="add mod">
          <ac:chgData name="Moon Eater" userId="39141ca9fa241d2e" providerId="LiveId" clId="{E4FFBD0E-37B5-9E46-AF4E-6AECFD4C97AD}" dt="2025-07-18T15:46:43.696" v="3533" actId="1038"/>
          <ac:picMkLst>
            <pc:docMk/>
            <pc:sldMk cId="3685122482" sldId="340"/>
            <ac:picMk id="5" creationId="{5933E23F-E8D9-836A-1E73-BDA2177058E5}"/>
          </ac:picMkLst>
        </pc:picChg>
        <pc:picChg chg="add del mod">
          <ac:chgData name="Moon Eater" userId="39141ca9fa241d2e" providerId="LiveId" clId="{E4FFBD0E-37B5-9E46-AF4E-6AECFD4C97AD}" dt="2025-07-18T15:46:24.585" v="3525" actId="478"/>
          <ac:picMkLst>
            <pc:docMk/>
            <pc:sldMk cId="3685122482" sldId="340"/>
            <ac:picMk id="6" creationId="{785E2B99-B3A0-6F7F-FE05-E33E91B58813}"/>
          </ac:picMkLst>
        </pc:picChg>
      </pc:sldChg>
      <pc:sldChg chg="add del">
        <pc:chgData name="Moon Eater" userId="39141ca9fa241d2e" providerId="LiveId" clId="{E4FFBD0E-37B5-9E46-AF4E-6AECFD4C97AD}" dt="2025-07-16T14:40:49.566" v="2848" actId="2696"/>
        <pc:sldMkLst>
          <pc:docMk/>
          <pc:sldMk cId="4222897798" sldId="341"/>
        </pc:sldMkLst>
      </pc:sldChg>
      <pc:sldChg chg="addSp delSp modSp add mod">
        <pc:chgData name="Moon Eater" userId="39141ca9fa241d2e" providerId="LiveId" clId="{E4FFBD0E-37B5-9E46-AF4E-6AECFD4C97AD}" dt="2025-07-16T13:59:47.183" v="2413" actId="1076"/>
        <pc:sldMkLst>
          <pc:docMk/>
          <pc:sldMk cId="1785472966" sldId="342"/>
        </pc:sldMkLst>
        <pc:spChg chg="mod">
          <ac:chgData name="Moon Eater" userId="39141ca9fa241d2e" providerId="LiveId" clId="{E4FFBD0E-37B5-9E46-AF4E-6AECFD4C97AD}" dt="2025-07-16T13:55:57.528" v="2366" actId="20577"/>
          <ac:spMkLst>
            <pc:docMk/>
            <pc:sldMk cId="1785472966" sldId="342"/>
            <ac:spMk id="6" creationId="{9F6C7DD6-14A1-C720-2101-514605C1EE1F}"/>
          </ac:spMkLst>
        </pc:spChg>
        <pc:spChg chg="add mod">
          <ac:chgData name="Moon Eater" userId="39141ca9fa241d2e" providerId="LiveId" clId="{E4FFBD0E-37B5-9E46-AF4E-6AECFD4C97AD}" dt="2025-07-16T13:59:32.498" v="2408" actId="1076"/>
          <ac:spMkLst>
            <pc:docMk/>
            <pc:sldMk cId="1785472966" sldId="342"/>
            <ac:spMk id="8" creationId="{065371FB-0BB5-275D-47FF-0298D9942266}"/>
          </ac:spMkLst>
        </pc:spChg>
        <pc:spChg chg="add mod">
          <ac:chgData name="Moon Eater" userId="39141ca9fa241d2e" providerId="LiveId" clId="{E4FFBD0E-37B5-9E46-AF4E-6AECFD4C97AD}" dt="2025-07-16T13:59:47.183" v="2413" actId="1076"/>
          <ac:spMkLst>
            <pc:docMk/>
            <pc:sldMk cId="1785472966" sldId="342"/>
            <ac:spMk id="9" creationId="{C522B7C6-8228-BC03-EC67-C2929FB89455}"/>
          </ac:spMkLst>
        </pc:spChg>
        <pc:picChg chg="add mod">
          <ac:chgData name="Moon Eater" userId="39141ca9fa241d2e" providerId="LiveId" clId="{E4FFBD0E-37B5-9E46-AF4E-6AECFD4C97AD}" dt="2025-07-16T13:59:08.586" v="2402" actId="1037"/>
          <ac:picMkLst>
            <pc:docMk/>
            <pc:sldMk cId="1785472966" sldId="342"/>
            <ac:picMk id="4" creationId="{6228DA08-65DF-DD27-886B-3FF35A18CA77}"/>
          </ac:picMkLst>
        </pc:picChg>
        <pc:picChg chg="add mod">
          <ac:chgData name="Moon Eater" userId="39141ca9fa241d2e" providerId="LiveId" clId="{E4FFBD0E-37B5-9E46-AF4E-6AECFD4C97AD}" dt="2025-07-16T13:59:08.586" v="2402" actId="1037"/>
          <ac:picMkLst>
            <pc:docMk/>
            <pc:sldMk cId="1785472966" sldId="342"/>
            <ac:picMk id="7" creationId="{BE05D2B7-7C6D-8D30-3D3C-9B01CFC25B4A}"/>
          </ac:picMkLst>
        </pc:picChg>
      </pc:sldChg>
      <pc:sldChg chg="addSp delSp modSp add mod ord">
        <pc:chgData name="Moon Eater" userId="39141ca9fa241d2e" providerId="LiveId" clId="{E4FFBD0E-37B5-9E46-AF4E-6AECFD4C97AD}" dt="2025-07-16T22:01:22.606" v="3522" actId="20577"/>
        <pc:sldMkLst>
          <pc:docMk/>
          <pc:sldMk cId="3046892627" sldId="343"/>
        </pc:sldMkLst>
        <pc:spChg chg="mod">
          <ac:chgData name="Moon Eater" userId="39141ca9fa241d2e" providerId="LiveId" clId="{E4FFBD0E-37B5-9E46-AF4E-6AECFD4C97AD}" dt="2025-07-16T14:38:47.267" v="2829" actId="20577"/>
          <ac:spMkLst>
            <pc:docMk/>
            <pc:sldMk cId="3046892627" sldId="343"/>
            <ac:spMk id="2" creationId="{FD689CC7-8F86-616E-EF97-78AC1919D9B2}"/>
          </ac:spMkLst>
        </pc:spChg>
        <pc:spChg chg="mod">
          <ac:chgData name="Moon Eater" userId="39141ca9fa241d2e" providerId="LiveId" clId="{E4FFBD0E-37B5-9E46-AF4E-6AECFD4C97AD}" dt="2025-07-16T22:01:22.606" v="3522" actId="20577"/>
          <ac:spMkLst>
            <pc:docMk/>
            <pc:sldMk cId="3046892627" sldId="343"/>
            <ac:spMk id="4" creationId="{0ED5B953-0887-7A8E-49F8-FC48EC97F6FA}"/>
          </ac:spMkLst>
        </pc:spChg>
        <pc:spChg chg="add mod">
          <ac:chgData name="Moon Eater" userId="39141ca9fa241d2e" providerId="LiveId" clId="{E4FFBD0E-37B5-9E46-AF4E-6AECFD4C97AD}" dt="2025-07-16T14:55:38.012" v="2970" actId="20577"/>
          <ac:spMkLst>
            <pc:docMk/>
            <pc:sldMk cId="3046892627" sldId="343"/>
            <ac:spMk id="7" creationId="{571046A2-25EA-FE5E-BED5-8C7AFA9D4E46}"/>
          </ac:spMkLst>
        </pc:spChg>
        <pc:picChg chg="add mod">
          <ac:chgData name="Moon Eater" userId="39141ca9fa241d2e" providerId="LiveId" clId="{E4FFBD0E-37B5-9E46-AF4E-6AECFD4C97AD}" dt="2025-07-16T14:39:14.257" v="2835" actId="1076"/>
          <ac:picMkLst>
            <pc:docMk/>
            <pc:sldMk cId="3046892627" sldId="343"/>
            <ac:picMk id="5" creationId="{EB11F439-3940-11F8-6BA4-5BCA08B5A2F5}"/>
          </ac:picMkLst>
        </pc:picChg>
      </pc:sldChg>
      <pc:sldChg chg="addSp delSp modSp add del mod">
        <pc:chgData name="Moon Eater" userId="39141ca9fa241d2e" providerId="LiveId" clId="{E4FFBD0E-37B5-9E46-AF4E-6AECFD4C97AD}" dt="2025-07-16T17:23:12.958" v="3436" actId="2696"/>
        <pc:sldMkLst>
          <pc:docMk/>
          <pc:sldMk cId="4127430880" sldId="344"/>
        </pc:sldMkLst>
      </pc:sldChg>
      <pc:sldChg chg="addSp delSp modSp new mod chgLayout">
        <pc:chgData name="Moon Eater" userId="39141ca9fa241d2e" providerId="LiveId" clId="{E4FFBD0E-37B5-9E46-AF4E-6AECFD4C97AD}" dt="2025-07-18T16:10:52.261" v="3866" actId="114"/>
        <pc:sldMkLst>
          <pc:docMk/>
          <pc:sldMk cId="1794899242" sldId="345"/>
        </pc:sldMkLst>
        <pc:spChg chg="mod ord">
          <ac:chgData name="Moon Eater" userId="39141ca9fa241d2e" providerId="LiveId" clId="{E4FFBD0E-37B5-9E46-AF4E-6AECFD4C97AD}" dt="2025-07-16T15:28:18.817" v="3028" actId="26606"/>
          <ac:spMkLst>
            <pc:docMk/>
            <pc:sldMk cId="1794899242" sldId="345"/>
            <ac:spMk id="2" creationId="{1C729520-F10F-AA6B-EF57-4055CF5F766B}"/>
          </ac:spMkLst>
        </pc:spChg>
        <pc:spChg chg="mod ord">
          <ac:chgData name="Moon Eater" userId="39141ca9fa241d2e" providerId="LiveId" clId="{E4FFBD0E-37B5-9E46-AF4E-6AECFD4C97AD}" dt="2025-07-16T15:28:18.817" v="3028" actId="26606"/>
          <ac:spMkLst>
            <pc:docMk/>
            <pc:sldMk cId="1794899242" sldId="345"/>
            <ac:spMk id="3" creationId="{B104166E-70BD-2CC2-DE94-D45836ED2F07}"/>
          </ac:spMkLst>
        </pc:spChg>
        <pc:spChg chg="mod ord">
          <ac:chgData name="Moon Eater" userId="39141ca9fa241d2e" providerId="LiveId" clId="{E4FFBD0E-37B5-9E46-AF4E-6AECFD4C97AD}" dt="2025-07-16T15:28:18.817" v="3028" actId="26606"/>
          <ac:spMkLst>
            <pc:docMk/>
            <pc:sldMk cId="1794899242" sldId="345"/>
            <ac:spMk id="4" creationId="{11874EC3-E0E6-8D02-6825-AEADF8BB62EA}"/>
          </ac:spMkLst>
        </pc:spChg>
        <pc:spChg chg="add mod">
          <ac:chgData name="Moon Eater" userId="39141ca9fa241d2e" providerId="LiveId" clId="{E4FFBD0E-37B5-9E46-AF4E-6AECFD4C97AD}" dt="2025-07-18T16:10:52.261" v="3866" actId="114"/>
          <ac:spMkLst>
            <pc:docMk/>
            <pc:sldMk cId="1794899242" sldId="345"/>
            <ac:spMk id="5" creationId="{CD7F2A44-087D-A81D-541C-18C6B8ED3A75}"/>
          </ac:spMkLst>
        </pc:spChg>
        <pc:spChg chg="add mod">
          <ac:chgData name="Moon Eater" userId="39141ca9fa241d2e" providerId="LiveId" clId="{E4FFBD0E-37B5-9E46-AF4E-6AECFD4C97AD}" dt="2025-07-18T16:04:42.776" v="3801" actId="1076"/>
          <ac:spMkLst>
            <pc:docMk/>
            <pc:sldMk cId="1794899242" sldId="345"/>
            <ac:spMk id="6" creationId="{D6164461-8749-3B85-3ADC-96AED482C178}"/>
          </ac:spMkLst>
        </pc:spChg>
        <pc:spChg chg="add mod">
          <ac:chgData name="Moon Eater" userId="39141ca9fa241d2e" providerId="LiveId" clId="{E4FFBD0E-37B5-9E46-AF4E-6AECFD4C97AD}" dt="2025-07-18T16:04:32.055" v="3800" actId="1076"/>
          <ac:spMkLst>
            <pc:docMk/>
            <pc:sldMk cId="1794899242" sldId="345"/>
            <ac:spMk id="7" creationId="{874B29CF-7B64-DB40-4F5D-2629D1EA9DB5}"/>
          </ac:spMkLst>
        </pc:spChg>
        <pc:spChg chg="add mod">
          <ac:chgData name="Moon Eater" userId="39141ca9fa241d2e" providerId="LiveId" clId="{E4FFBD0E-37B5-9E46-AF4E-6AECFD4C97AD}" dt="2025-07-16T21:54:44.956" v="3508" actId="1076"/>
          <ac:spMkLst>
            <pc:docMk/>
            <pc:sldMk cId="1794899242" sldId="345"/>
            <ac:spMk id="14" creationId="{388888B7-7B9F-B45E-1129-B959BE1CBACF}"/>
          </ac:spMkLst>
        </pc:spChg>
        <pc:spChg chg="add mod">
          <ac:chgData name="Moon Eater" userId="39141ca9fa241d2e" providerId="LiveId" clId="{E4FFBD0E-37B5-9E46-AF4E-6AECFD4C97AD}" dt="2025-07-16T21:54:34.240" v="3507" actId="1076"/>
          <ac:spMkLst>
            <pc:docMk/>
            <pc:sldMk cId="1794899242" sldId="345"/>
            <ac:spMk id="15" creationId="{2B24CAFB-AC84-7C35-0FEC-730E3FA22EDC}"/>
          </ac:spMkLst>
        </pc:spChg>
        <pc:picChg chg="add mod ord">
          <ac:chgData name="Moon Eater" userId="39141ca9fa241d2e" providerId="LiveId" clId="{E4FFBD0E-37B5-9E46-AF4E-6AECFD4C97AD}" dt="2025-07-16T21:54:24.835" v="3504" actId="1076"/>
          <ac:picMkLst>
            <pc:docMk/>
            <pc:sldMk cId="1794899242" sldId="345"/>
            <ac:picMk id="12" creationId="{B1D4FFAC-04B2-52EE-6A29-29B311C31E52}"/>
          </ac:picMkLst>
        </pc:picChg>
        <pc:picChg chg="add mod">
          <ac:chgData name="Moon Eater" userId="39141ca9fa241d2e" providerId="LiveId" clId="{E4FFBD0E-37B5-9E46-AF4E-6AECFD4C97AD}" dt="2025-07-16T21:54:28.226" v="3505" actId="1076"/>
          <ac:picMkLst>
            <pc:docMk/>
            <pc:sldMk cId="1794899242" sldId="345"/>
            <ac:picMk id="13" creationId="{F3BDBAF5-07B4-9EF5-9F4D-72C19C9C074B}"/>
          </ac:picMkLst>
        </pc:picChg>
      </pc:sldChg>
      <pc:sldChg chg="addSp delSp modSp add mod">
        <pc:chgData name="Moon Eater" userId="39141ca9fa241d2e" providerId="LiveId" clId="{E4FFBD0E-37B5-9E46-AF4E-6AECFD4C97AD}" dt="2025-07-18T16:07:08.752" v="3841" actId="20577"/>
        <pc:sldMkLst>
          <pc:docMk/>
          <pc:sldMk cId="2455281542" sldId="346"/>
        </pc:sldMkLst>
        <pc:spChg chg="mod">
          <ac:chgData name="Moon Eater" userId="39141ca9fa241d2e" providerId="LiveId" clId="{E4FFBD0E-37B5-9E46-AF4E-6AECFD4C97AD}" dt="2025-07-16T17:46:21.831" v="3445" actId="14100"/>
          <ac:spMkLst>
            <pc:docMk/>
            <pc:sldMk cId="2455281542" sldId="346"/>
            <ac:spMk id="2" creationId="{F7AD5632-CAD2-C080-6B23-A636C5A39C97}"/>
          </ac:spMkLst>
        </pc:spChg>
        <pc:spChg chg="mod">
          <ac:chgData name="Moon Eater" userId="39141ca9fa241d2e" providerId="LiveId" clId="{E4FFBD0E-37B5-9E46-AF4E-6AECFD4C97AD}" dt="2025-07-16T16:34:50.249" v="3342" actId="26606"/>
          <ac:spMkLst>
            <pc:docMk/>
            <pc:sldMk cId="2455281542" sldId="346"/>
            <ac:spMk id="3" creationId="{FAA349F0-C002-A76C-1024-9AAACD393D6C}"/>
          </ac:spMkLst>
        </pc:spChg>
        <pc:spChg chg="mod">
          <ac:chgData name="Moon Eater" userId="39141ca9fa241d2e" providerId="LiveId" clId="{E4FFBD0E-37B5-9E46-AF4E-6AECFD4C97AD}" dt="2025-07-16T16:34:50.249" v="3342" actId="26606"/>
          <ac:spMkLst>
            <pc:docMk/>
            <pc:sldMk cId="2455281542" sldId="346"/>
            <ac:spMk id="4" creationId="{3F9202C5-E3F1-DEBC-AABB-F09CC991AA49}"/>
          </ac:spMkLst>
        </pc:spChg>
        <pc:spChg chg="add mod">
          <ac:chgData name="Moon Eater" userId="39141ca9fa241d2e" providerId="LiveId" clId="{E4FFBD0E-37B5-9E46-AF4E-6AECFD4C97AD}" dt="2025-07-16T16:37:47.716" v="3418" actId="114"/>
          <ac:spMkLst>
            <pc:docMk/>
            <pc:sldMk cId="2455281542" sldId="346"/>
            <ac:spMk id="5" creationId="{B0B37843-BC9B-BB34-9C43-3016518F60D3}"/>
          </ac:spMkLst>
        </pc:spChg>
        <pc:spChg chg="add mod">
          <ac:chgData name="Moon Eater" userId="39141ca9fa241d2e" providerId="LiveId" clId="{E4FFBD0E-37B5-9E46-AF4E-6AECFD4C97AD}" dt="2025-07-18T16:07:08.752" v="3841" actId="20577"/>
          <ac:spMkLst>
            <pc:docMk/>
            <pc:sldMk cId="2455281542" sldId="346"/>
            <ac:spMk id="7" creationId="{9D68B8CF-CD66-5D0A-6ECC-EEADDD4F9B91}"/>
          </ac:spMkLst>
        </pc:spChg>
        <pc:picChg chg="add mod">
          <ac:chgData name="Moon Eater" userId="39141ca9fa241d2e" providerId="LiveId" clId="{E4FFBD0E-37B5-9E46-AF4E-6AECFD4C97AD}" dt="2025-07-16T16:35:03.145" v="3346" actId="1076"/>
          <ac:picMkLst>
            <pc:docMk/>
            <pc:sldMk cId="2455281542" sldId="346"/>
            <ac:picMk id="6" creationId="{F29F062E-9C6F-3C35-16F9-D13AFEA3752A}"/>
          </ac:picMkLst>
        </pc:picChg>
      </pc:sldChg>
    </pc:docChg>
  </pc:docChgLst>
  <pc:docChgLst>
    <pc:chgData name="Moon Eater" userId="39141ca9fa241d2e" providerId="LiveId" clId="{F6308C0A-CC95-3E49-9748-2FC39A863895}"/>
    <pc:docChg chg="custSel modSld">
      <pc:chgData name="Moon Eater" userId="39141ca9fa241d2e" providerId="LiveId" clId="{F6308C0A-CC95-3E49-9748-2FC39A863895}" dt="2025-07-18T16:33:22.628" v="84" actId="1035"/>
      <pc:docMkLst>
        <pc:docMk/>
      </pc:docMkLst>
      <pc:sldChg chg="modSp mod">
        <pc:chgData name="Moon Eater" userId="39141ca9fa241d2e" providerId="LiveId" clId="{F6308C0A-CC95-3E49-9748-2FC39A863895}" dt="2025-07-18T16:31:26.712" v="6" actId="20577"/>
        <pc:sldMkLst>
          <pc:docMk/>
          <pc:sldMk cId="3850836180" sldId="256"/>
        </pc:sldMkLst>
        <pc:spChg chg="mod">
          <ac:chgData name="Moon Eater" userId="39141ca9fa241d2e" providerId="LiveId" clId="{F6308C0A-CC95-3E49-9748-2FC39A863895}" dt="2025-07-18T16:31:26.712" v="6" actId="20577"/>
          <ac:spMkLst>
            <pc:docMk/>
            <pc:sldMk cId="3850836180" sldId="256"/>
            <ac:spMk id="7" creationId="{B8013DE8-966F-38DF-1F56-7189F2EC1E24}"/>
          </ac:spMkLst>
        </pc:spChg>
      </pc:sldChg>
      <pc:sldChg chg="addSp delSp modSp mod">
        <pc:chgData name="Moon Eater" userId="39141ca9fa241d2e" providerId="LiveId" clId="{F6308C0A-CC95-3E49-9748-2FC39A863895}" dt="2025-07-18T16:33:22.628" v="84" actId="1035"/>
        <pc:sldMkLst>
          <pc:docMk/>
          <pc:sldMk cId="3024657635" sldId="336"/>
        </pc:sldMkLst>
        <pc:spChg chg="add del mod">
          <ac:chgData name="Moon Eater" userId="39141ca9fa241d2e" providerId="LiveId" clId="{F6308C0A-CC95-3E49-9748-2FC39A863895}" dt="2025-07-18T16:32:41.294" v="71" actId="21"/>
          <ac:spMkLst>
            <pc:docMk/>
            <pc:sldMk cId="3024657635" sldId="336"/>
            <ac:spMk id="3" creationId="{1C1934F2-B85D-3EE7-7AAE-4D0B5493904F}"/>
          </ac:spMkLst>
        </pc:spChg>
        <pc:spChg chg="add mod">
          <ac:chgData name="Moon Eater" userId="39141ca9fa241d2e" providerId="LiveId" clId="{F6308C0A-CC95-3E49-9748-2FC39A863895}" dt="2025-07-18T16:33:13.871" v="82" actId="114"/>
          <ac:spMkLst>
            <pc:docMk/>
            <pc:sldMk cId="3024657635" sldId="336"/>
            <ac:spMk id="5" creationId="{63F5C6E8-4C6E-DC97-C227-FE687BE5A7BE}"/>
          </ac:spMkLst>
        </pc:spChg>
        <pc:spChg chg="mod">
          <ac:chgData name="Moon Eater" userId="39141ca9fa241d2e" providerId="LiveId" clId="{F6308C0A-CC95-3E49-9748-2FC39A863895}" dt="2025-07-18T16:31:58.271" v="14" actId="1035"/>
          <ac:spMkLst>
            <pc:docMk/>
            <pc:sldMk cId="3024657635" sldId="336"/>
            <ac:spMk id="23" creationId="{202D2320-8419-D835-79E0-1EC97761DF4C}"/>
          </ac:spMkLst>
        </pc:spChg>
        <pc:spChg chg="mod">
          <ac:chgData name="Moon Eater" userId="39141ca9fa241d2e" providerId="LiveId" clId="{F6308C0A-CC95-3E49-9748-2FC39A863895}" dt="2025-07-18T16:32:46.192" v="77" actId="1036"/>
          <ac:spMkLst>
            <pc:docMk/>
            <pc:sldMk cId="3024657635" sldId="336"/>
            <ac:spMk id="24" creationId="{B004F36E-FD3E-49F6-A544-BC35F0E75100}"/>
          </ac:spMkLst>
        </pc:spChg>
        <pc:picChg chg="mod">
          <ac:chgData name="Moon Eater" userId="39141ca9fa241d2e" providerId="LiveId" clId="{F6308C0A-CC95-3E49-9748-2FC39A863895}" dt="2025-07-18T16:33:22.628" v="84" actId="1035"/>
          <ac:picMkLst>
            <pc:docMk/>
            <pc:sldMk cId="3024657635" sldId="336"/>
            <ac:picMk id="1026" creationId="{29659381-A225-7E2A-CF90-0C093840983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94B5677-6D61-9DDB-18C5-EBCAA28203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sz="800"/>
          </a:p>
        </p:txBody>
      </p:sp>
      <p:sp>
        <p:nvSpPr>
          <p:cNvPr id="3" name="Date Placeholder 2">
            <a:extLst>
              <a:ext uri="{FF2B5EF4-FFF2-40B4-BE49-F238E27FC236}">
                <a16:creationId xmlns:a16="http://schemas.microsoft.com/office/drawing/2014/main" id="{B35BCFF4-2878-1D71-6624-7763B7DE1D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0F51D7-3634-45F6-A9CF-2D63CD0A5EAF}" type="datetimeFigureOut">
              <a:rPr lang="en-GB" sz="800" smtClean="0"/>
              <a:t>18/07/2025</a:t>
            </a:fld>
            <a:endParaRPr lang="en-GB" sz="800"/>
          </a:p>
        </p:txBody>
      </p:sp>
      <p:sp>
        <p:nvSpPr>
          <p:cNvPr id="4" name="Footer Placeholder 3">
            <a:extLst>
              <a:ext uri="{FF2B5EF4-FFF2-40B4-BE49-F238E27FC236}">
                <a16:creationId xmlns:a16="http://schemas.microsoft.com/office/drawing/2014/main" id="{02AD6701-6398-3522-3C53-55DC5E66D2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sz="800"/>
          </a:p>
        </p:txBody>
      </p:sp>
      <p:sp>
        <p:nvSpPr>
          <p:cNvPr id="5" name="Slide Number Placeholder 4">
            <a:extLst>
              <a:ext uri="{FF2B5EF4-FFF2-40B4-BE49-F238E27FC236}">
                <a16:creationId xmlns:a16="http://schemas.microsoft.com/office/drawing/2014/main" id="{4F80A865-D61F-8A30-C2FD-FF2303FBAF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72C6DF-08BF-4B87-8BCC-4ED8CC3899B8}" type="slidenum">
              <a:rPr lang="en-GB" sz="800" smtClean="0"/>
              <a:t>‹#›</a:t>
            </a:fld>
            <a:endParaRPr lang="en-GB" sz="800"/>
          </a:p>
        </p:txBody>
      </p:sp>
    </p:spTree>
    <p:extLst>
      <p:ext uri="{BB962C8B-B14F-4D97-AF65-F5344CB8AC3E}">
        <p14:creationId xmlns:p14="http://schemas.microsoft.com/office/powerpoint/2010/main" val="337212682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13:46:12.805"/>
    </inkml:context>
    <inkml:brush xml:id="br0">
      <inkml:brushProperty name="width" value="0.035" units="cm"/>
      <inkml:brushProperty name="height" value="0.035" units="cm"/>
      <inkml:brushProperty name="color" value="#E71224"/>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13:46:16.365"/>
    </inkml:context>
    <inkml:brush xml:id="br0">
      <inkml:brushProperty name="width" value="0.035" units="cm"/>
      <inkml:brushProperty name="height" value="0.035" units="cm"/>
      <inkml:brushProperty name="color" value="#E71224"/>
    </inkml:brush>
  </inkml:definitions>
  <inkml:trace contextRef="#ctx0" brushRef="#br0">0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13:46:12.805"/>
    </inkml:context>
    <inkml:brush xml:id="br0">
      <inkml:brushProperty name="width" value="0.035" units="cm"/>
      <inkml:brushProperty name="height" value="0.035" units="cm"/>
      <inkml:brushProperty name="color" value="#E71224"/>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6T13:46:16.365"/>
    </inkml:context>
    <inkml:brush xml:id="br0">
      <inkml:brushProperty name="width" value="0.035" units="cm"/>
      <inkml:brushProperty name="height" value="0.035" units="cm"/>
      <inkml:brushProperty name="color" value="#E71224"/>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800"/>
            </a:lvl1pPr>
          </a:lstStyle>
          <a:p>
            <a:endParaRPr lang="fi-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800"/>
            </a:lvl1pPr>
          </a:lstStyle>
          <a:p>
            <a:fld id="{64A5F74A-CD8A-4953-B106-B5BDE091D867}" type="datetimeFigureOut">
              <a:rPr lang="fi-FI" smtClean="0"/>
              <a:pPr/>
              <a:t>18.7.2025</a:t>
            </a:fld>
            <a:endParaRPr lang="fi-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800"/>
            </a:lvl1pPr>
          </a:lstStyle>
          <a:p>
            <a:endParaRPr lang="fi-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800"/>
            </a:lvl1pPr>
          </a:lstStyle>
          <a:p>
            <a:fld id="{CB868C32-EF99-4F91-9ACD-FA27EAEF0DAD}" type="slidenum">
              <a:rPr lang="fi-FI" smtClean="0"/>
              <a:pPr/>
              <a:t>‹#›</a:t>
            </a:fld>
            <a:endParaRPr lang="fi-FI"/>
          </a:p>
        </p:txBody>
      </p:sp>
    </p:spTree>
    <p:extLst>
      <p:ext uri="{BB962C8B-B14F-4D97-AF65-F5344CB8AC3E}">
        <p14:creationId xmlns:p14="http://schemas.microsoft.com/office/powerpoint/2010/main" val="907443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erialbank.aalto.fi/l/w2wWj_hmTJGx"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dirty="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dirty="0">
                <a:solidFill>
                  <a:srgbClr val="202124"/>
                </a:solidFill>
                <a:effectLst/>
                <a:latin typeface="Google Sans"/>
              </a:rPr>
              <a:t>To configure the display language:</a:t>
            </a:r>
            <a:endParaRPr lang="en-GB" b="0" i="0" dirty="0">
              <a:solidFill>
                <a:srgbClr val="202124"/>
              </a:solidFill>
              <a:effectLst/>
              <a:latin typeface="Google Sans"/>
            </a:endParaRPr>
          </a:p>
          <a:p>
            <a:pPr algn="l">
              <a:buFont typeface="+mj-lt"/>
              <a:buAutoNum type="arabicPeriod"/>
            </a:pPr>
            <a:r>
              <a:rPr lang="en-GB" b="0" i="0" dirty="0">
                <a:solidFill>
                  <a:srgbClr val="202124"/>
                </a:solidFill>
                <a:effectLst/>
                <a:latin typeface="Google Sans"/>
              </a:rPr>
              <a:t> Within any Office application, select File &gt; Options &gt; Language.</a:t>
            </a:r>
          </a:p>
          <a:p>
            <a:pPr algn="l">
              <a:buFont typeface="+mj-lt"/>
              <a:buAutoNum type="arabicPeriod"/>
            </a:pPr>
            <a:r>
              <a:rPr lang="en-GB" b="0" i="0" dirty="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dirty="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EF764A3F-1CB2-4AFC-BC27-EF2EF4A91705}" type="slidenum">
              <a:rPr lang="fi-FI" smtClean="0"/>
              <a:pPr/>
              <a:t>2</a:t>
            </a:fld>
            <a:endParaRPr lang="fi-FI"/>
          </a:p>
        </p:txBody>
      </p:sp>
    </p:spTree>
    <p:extLst>
      <p:ext uri="{BB962C8B-B14F-4D97-AF65-F5344CB8AC3E}">
        <p14:creationId xmlns:p14="http://schemas.microsoft.com/office/powerpoint/2010/main" val="335331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31526-01A1-280B-C67C-F499180FEB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0B3097-0B59-30FD-FAB9-A0B8C4F8E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8876CA-90EB-17F8-270C-638CAC907837}"/>
              </a:ext>
            </a:extLst>
          </p:cNvPr>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dirty="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dirty="0">
                <a:solidFill>
                  <a:srgbClr val="202124"/>
                </a:solidFill>
                <a:effectLst/>
                <a:latin typeface="Google Sans"/>
              </a:rPr>
              <a:t>To configure the display language:</a:t>
            </a:r>
            <a:endParaRPr lang="en-GB" b="0" i="0" dirty="0">
              <a:solidFill>
                <a:srgbClr val="202124"/>
              </a:solidFill>
              <a:effectLst/>
              <a:latin typeface="Google Sans"/>
            </a:endParaRPr>
          </a:p>
          <a:p>
            <a:pPr algn="l">
              <a:buFont typeface="+mj-lt"/>
              <a:buAutoNum type="arabicPeriod"/>
            </a:pPr>
            <a:r>
              <a:rPr lang="en-GB" b="0" i="0" dirty="0">
                <a:solidFill>
                  <a:srgbClr val="202124"/>
                </a:solidFill>
                <a:effectLst/>
                <a:latin typeface="Google Sans"/>
              </a:rPr>
              <a:t> Within any Office application, select File &gt; Options &gt; Language.</a:t>
            </a:r>
          </a:p>
          <a:p>
            <a:pPr algn="l">
              <a:buFont typeface="+mj-lt"/>
              <a:buAutoNum type="arabicPeriod"/>
            </a:pPr>
            <a:r>
              <a:rPr lang="en-GB" b="0" i="0" dirty="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dirty="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3CAF21A3-F994-665A-1E94-0E8DB2ADE1F8}"/>
              </a:ext>
            </a:extLst>
          </p:cNvPr>
          <p:cNvSpPr>
            <a:spLocks noGrp="1"/>
          </p:cNvSpPr>
          <p:nvPr>
            <p:ph type="sldNum" sz="quarter" idx="5"/>
          </p:nvPr>
        </p:nvSpPr>
        <p:spPr/>
        <p:txBody>
          <a:bodyPr/>
          <a:lstStyle/>
          <a:p>
            <a:fld id="{EF764A3F-1CB2-4AFC-BC27-EF2EF4A91705}" type="slidenum">
              <a:rPr lang="fi-FI" smtClean="0"/>
              <a:pPr/>
              <a:t>3</a:t>
            </a:fld>
            <a:endParaRPr lang="fi-FI"/>
          </a:p>
        </p:txBody>
      </p:sp>
    </p:spTree>
    <p:extLst>
      <p:ext uri="{BB962C8B-B14F-4D97-AF65-F5344CB8AC3E}">
        <p14:creationId xmlns:p14="http://schemas.microsoft.com/office/powerpoint/2010/main" val="75280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D86A0-F1D6-D0C8-BEBB-51BCE3A5A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980-0EDD-ED3C-8C1C-DAA7B30D7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98529D-3D31-3076-B8A7-400E691529E2}"/>
              </a:ext>
            </a:extLst>
          </p:cNvPr>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dirty="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dirty="0">
                <a:solidFill>
                  <a:srgbClr val="202124"/>
                </a:solidFill>
                <a:effectLst/>
                <a:latin typeface="Google Sans"/>
              </a:rPr>
              <a:t>To configure the display language:</a:t>
            </a:r>
            <a:endParaRPr lang="en-GB" b="0" i="0" dirty="0">
              <a:solidFill>
                <a:srgbClr val="202124"/>
              </a:solidFill>
              <a:effectLst/>
              <a:latin typeface="Google Sans"/>
            </a:endParaRPr>
          </a:p>
          <a:p>
            <a:pPr algn="l">
              <a:buFont typeface="+mj-lt"/>
              <a:buAutoNum type="arabicPeriod"/>
            </a:pPr>
            <a:r>
              <a:rPr lang="en-GB" b="0" i="0" dirty="0">
                <a:solidFill>
                  <a:srgbClr val="202124"/>
                </a:solidFill>
                <a:effectLst/>
                <a:latin typeface="Google Sans"/>
              </a:rPr>
              <a:t> Within any Office application, select File &gt; Options &gt; Language.</a:t>
            </a:r>
          </a:p>
          <a:p>
            <a:pPr algn="l">
              <a:buFont typeface="+mj-lt"/>
              <a:buAutoNum type="arabicPeriod"/>
            </a:pPr>
            <a:r>
              <a:rPr lang="en-GB" b="0" i="0" dirty="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dirty="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05442948-B1D7-9B76-785A-49F14FDB5FBB}"/>
              </a:ext>
            </a:extLst>
          </p:cNvPr>
          <p:cNvSpPr>
            <a:spLocks noGrp="1"/>
          </p:cNvSpPr>
          <p:nvPr>
            <p:ph type="sldNum" sz="quarter" idx="5"/>
          </p:nvPr>
        </p:nvSpPr>
        <p:spPr/>
        <p:txBody>
          <a:bodyPr/>
          <a:lstStyle/>
          <a:p>
            <a:fld id="{EF764A3F-1CB2-4AFC-BC27-EF2EF4A91705}" type="slidenum">
              <a:rPr lang="fi-FI" smtClean="0"/>
              <a:pPr/>
              <a:t>4</a:t>
            </a:fld>
            <a:endParaRPr lang="fi-FI"/>
          </a:p>
        </p:txBody>
      </p:sp>
    </p:spTree>
    <p:extLst>
      <p:ext uri="{BB962C8B-B14F-4D97-AF65-F5344CB8AC3E}">
        <p14:creationId xmlns:p14="http://schemas.microsoft.com/office/powerpoint/2010/main" val="288843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DD4CC-6A3E-B9CC-34E4-99FD8217B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15023E-BB98-2BFB-1802-D0825F1DD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921950-FDC0-88E4-AC40-A799A3AF9006}"/>
              </a:ext>
            </a:extLst>
          </p:cNvPr>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dirty="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dirty="0">
                <a:solidFill>
                  <a:srgbClr val="202124"/>
                </a:solidFill>
                <a:effectLst/>
                <a:latin typeface="Google Sans"/>
              </a:rPr>
              <a:t>To configure the display language:</a:t>
            </a:r>
            <a:endParaRPr lang="en-GB" b="0" i="0" dirty="0">
              <a:solidFill>
                <a:srgbClr val="202124"/>
              </a:solidFill>
              <a:effectLst/>
              <a:latin typeface="Google Sans"/>
            </a:endParaRPr>
          </a:p>
          <a:p>
            <a:pPr algn="l">
              <a:buFont typeface="+mj-lt"/>
              <a:buAutoNum type="arabicPeriod"/>
            </a:pPr>
            <a:r>
              <a:rPr lang="en-GB" b="0" i="0" dirty="0">
                <a:solidFill>
                  <a:srgbClr val="202124"/>
                </a:solidFill>
                <a:effectLst/>
                <a:latin typeface="Google Sans"/>
              </a:rPr>
              <a:t> Within any Office application, select File &gt; Options &gt; Language.</a:t>
            </a:r>
          </a:p>
          <a:p>
            <a:pPr algn="l">
              <a:buFont typeface="+mj-lt"/>
              <a:buAutoNum type="arabicPeriod"/>
            </a:pPr>
            <a:r>
              <a:rPr lang="en-GB" b="0" i="0" dirty="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dirty="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0E62A05A-AF05-6FC0-2DAB-4767F206BD38}"/>
              </a:ext>
            </a:extLst>
          </p:cNvPr>
          <p:cNvSpPr>
            <a:spLocks noGrp="1"/>
          </p:cNvSpPr>
          <p:nvPr>
            <p:ph type="sldNum" sz="quarter" idx="5"/>
          </p:nvPr>
        </p:nvSpPr>
        <p:spPr/>
        <p:txBody>
          <a:bodyPr/>
          <a:lstStyle/>
          <a:p>
            <a:fld id="{EF764A3F-1CB2-4AFC-BC27-EF2EF4A91705}" type="slidenum">
              <a:rPr lang="fi-FI" smtClean="0"/>
              <a:pPr/>
              <a:t>5</a:t>
            </a:fld>
            <a:endParaRPr lang="fi-FI"/>
          </a:p>
        </p:txBody>
      </p:sp>
    </p:spTree>
    <p:extLst>
      <p:ext uri="{BB962C8B-B14F-4D97-AF65-F5344CB8AC3E}">
        <p14:creationId xmlns:p14="http://schemas.microsoft.com/office/powerpoint/2010/main" val="42884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EBFFA-8239-5C7E-3780-15FBE4BCD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9F119-DEC6-3901-5036-8109E0E12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61FC3E-1BC7-FC3E-DBC9-382EDC0CF65E}"/>
              </a:ext>
            </a:extLst>
          </p:cNvPr>
          <p:cNvSpPr>
            <a:spLocks noGrp="1"/>
          </p:cNvSpPr>
          <p:nvPr>
            <p:ph type="body" idx="1"/>
          </p:nvPr>
        </p:nvSpPr>
        <p:spPr/>
        <p:txBody>
          <a:bodyPr/>
          <a:lstStyle/>
          <a:p>
            <a:r>
              <a:rPr lang="fi-FI" b="1" noProof="1">
                <a:latin typeface="Arial" panose="020B0604020202020204" pitchFamily="34" charset="0"/>
                <a:cs typeface="Arial" panose="020B0604020202020204" pitchFamily="34" charset="0"/>
              </a:rPr>
              <a:t>Good to remember</a:t>
            </a:r>
          </a:p>
          <a:p>
            <a:r>
              <a:rPr lang="en-GB" sz="3200" dirty="0">
                <a:solidFill>
                  <a:srgbClr val="000000"/>
                </a:solidFill>
                <a:effectLst/>
                <a:latin typeface="Arial" panose="020B0604020202020204" pitchFamily="34" charset="0"/>
                <a:ea typeface="Times New Roman" panose="02020603050405020304" pitchFamily="18" charset="0"/>
              </a:rPr>
              <a:t>Don’t paste text direct from other documents onto the PowerPoint template, as this will render incorrect formatting. Before pasting any text onto this template, use for example Notepad for removing the source text formatting.</a:t>
            </a:r>
            <a:endParaRPr lang="fi-FI" noProof="1">
              <a:latin typeface="Arial" panose="020B0604020202020204" pitchFamily="34" charset="0"/>
              <a:cs typeface="Arial" panose="020B0604020202020204" pitchFamily="34" charset="0"/>
            </a:endParaRPr>
          </a:p>
          <a:p>
            <a:endParaRPr lang="fi-FI" noProof="1">
              <a:latin typeface="Arial" panose="020B0604020202020204" pitchFamily="34" charset="0"/>
              <a:cs typeface="Arial" panose="020B0604020202020204" pitchFamily="34" charset="0"/>
            </a:endParaRPr>
          </a:p>
          <a:p>
            <a:pPr algn="l"/>
            <a:r>
              <a:rPr lang="en-GB" b="1" i="0" dirty="0">
                <a:solidFill>
                  <a:srgbClr val="202124"/>
                </a:solidFill>
                <a:effectLst/>
                <a:latin typeface="Google Sans"/>
              </a:rPr>
              <a:t>To configure the display language:</a:t>
            </a:r>
            <a:endParaRPr lang="en-GB" b="0" i="0" dirty="0">
              <a:solidFill>
                <a:srgbClr val="202124"/>
              </a:solidFill>
              <a:effectLst/>
              <a:latin typeface="Google Sans"/>
            </a:endParaRPr>
          </a:p>
          <a:p>
            <a:pPr algn="l">
              <a:buFont typeface="+mj-lt"/>
              <a:buAutoNum type="arabicPeriod"/>
            </a:pPr>
            <a:r>
              <a:rPr lang="en-GB" b="0" i="0" dirty="0">
                <a:solidFill>
                  <a:srgbClr val="202124"/>
                </a:solidFill>
                <a:effectLst/>
                <a:latin typeface="Google Sans"/>
              </a:rPr>
              <a:t> Within any Office application, select File &gt; Options &gt; Language.</a:t>
            </a:r>
          </a:p>
          <a:p>
            <a:pPr algn="l">
              <a:buFont typeface="+mj-lt"/>
              <a:buAutoNum type="arabicPeriod"/>
            </a:pPr>
            <a:r>
              <a:rPr lang="en-GB" b="0" i="0" dirty="0">
                <a:solidFill>
                  <a:srgbClr val="202124"/>
                </a:solidFill>
                <a:effectLst/>
                <a:latin typeface="Google Sans"/>
              </a:rPr>
              <a:t> Under Office display Language, make sure the display language you want Office to use is listed.</a:t>
            </a:r>
          </a:p>
          <a:p>
            <a:pPr algn="l">
              <a:buFont typeface="+mj-lt"/>
              <a:buAutoNum type="arabicPeriod"/>
            </a:pPr>
            <a:r>
              <a:rPr lang="en-GB" b="0" i="0" dirty="0">
                <a:solidFill>
                  <a:srgbClr val="202124"/>
                </a:solidFill>
                <a:effectLst/>
                <a:latin typeface="Google Sans"/>
              </a:rPr>
              <a:t> Select the language you want, and then select Set as Preferred.</a:t>
            </a:r>
          </a:p>
          <a:p>
            <a:endParaRPr lang="fi-FI" noProof="1">
              <a:latin typeface="Arial" panose="020B0604020202020204" pitchFamily="34" charset="0"/>
              <a:cs typeface="Arial" panose="020B0604020202020204" pitchFamily="34" charset="0"/>
            </a:endParaRPr>
          </a:p>
          <a:p>
            <a:r>
              <a:rPr lang="fi-FI" b="1" noProof="1">
                <a:latin typeface="Arial" panose="020B0604020202020204" pitchFamily="34" charset="0"/>
                <a:cs typeface="Arial" panose="020B0604020202020204" pitchFamily="34" charset="0"/>
              </a:rPr>
              <a:t>How to insert header &amp; footer</a:t>
            </a:r>
          </a:p>
          <a:p>
            <a:pPr marL="0" indent="0">
              <a:buNone/>
            </a:pPr>
            <a:r>
              <a:rPr lang="fi-FI" noProof="1">
                <a:latin typeface="Arial" panose="020B0604020202020204" pitchFamily="34" charset="0"/>
                <a:cs typeface="Arial" panose="020B0604020202020204" pitchFamily="34" charset="0"/>
              </a:rPr>
              <a:t>1. Choose </a:t>
            </a:r>
            <a:r>
              <a:rPr lang="fi-FI" i="1" noProof="1">
                <a:latin typeface="Arial" panose="020B0604020202020204" pitchFamily="34" charset="0"/>
                <a:cs typeface="Arial" panose="020B0604020202020204" pitchFamily="34" charset="0"/>
              </a:rPr>
              <a:t>"Insert / Header &amp; Footer" </a:t>
            </a:r>
            <a:r>
              <a:rPr lang="fi-FI" noProof="1">
                <a:latin typeface="Arial" panose="020B0604020202020204" pitchFamily="34" charset="0"/>
                <a:cs typeface="Arial" panose="020B0604020202020204" pitchFamily="34" charset="0"/>
              </a:rPr>
              <a:t>to change footer text. </a:t>
            </a:r>
          </a:p>
          <a:p>
            <a:pPr marL="0" indent="0">
              <a:buNone/>
            </a:pPr>
            <a:r>
              <a:rPr lang="fi-FI" noProof="1">
                <a:latin typeface="Arial" panose="020B0604020202020204" pitchFamily="34" charset="0"/>
                <a:cs typeface="Arial" panose="020B0604020202020204" pitchFamily="34" charset="0"/>
              </a:rPr>
              <a:t>2. In the panel you can change the footer, page number and date options.</a:t>
            </a:r>
          </a:p>
          <a:p>
            <a:pPr marL="0" indent="0">
              <a:buNone/>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How to add images</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Click icon to add image. Or, you can choose one related to your content from a selection of photos available in Material Bank.</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3200" noProof="1">
              <a:solidFill>
                <a:srgbClr val="000000"/>
              </a:solidFill>
              <a:effectLst/>
              <a:latin typeface="Calibri" panose="020F0502020204030204" pitchFamily="34" charset="0"/>
              <a:ea typeface="Calibri" panose="020F0502020204030204" pitchFamily="34" charset="0"/>
            </a:endParaRPr>
          </a:p>
          <a:p>
            <a:pPr marL="0" indent="0">
              <a:buNone/>
            </a:pPr>
            <a:endParaRPr lang="fi-FI" noProof="1">
              <a:latin typeface="Arial" panose="020B0604020202020204" pitchFamily="34" charset="0"/>
              <a:cs typeface="Arial" panose="020B0604020202020204" pitchFamily="34" charset="0"/>
            </a:endParaRPr>
          </a:p>
          <a:p>
            <a:pPr marL="0" indent="0">
              <a:buNone/>
            </a:pPr>
            <a:r>
              <a:rPr lang="fi-FI" noProof="1">
                <a:latin typeface="Arial" panose="020B0604020202020204" pitchFamily="34" charset="0"/>
                <a:cs typeface="Arial" panose="020B0604020202020204" pitchFamily="34" charset="0"/>
              </a:rPr>
              <a:t>***</a:t>
            </a:r>
          </a:p>
          <a:p>
            <a:pPr marL="457200" indent="-457200">
              <a:buAutoNum type="arabicPeriod"/>
            </a:pPr>
            <a:endParaRPr lang="fi-FI"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Hyvä muistaa</a:t>
            </a:r>
          </a:p>
          <a:p>
            <a:pPr marL="0" indent="0">
              <a:buNone/>
            </a:pPr>
            <a:r>
              <a:rPr lang="fi-FI" b="0" noProof="1">
                <a:latin typeface="Arial" panose="020B0604020202020204" pitchFamily="34" charset="0"/>
                <a:cs typeface="Arial" panose="020B0604020202020204" pitchFamily="34" charset="0"/>
              </a:rPr>
              <a:t>Älä kopioi tekstiä suoraan muista sovelluksista tai dokumenteista,</a:t>
            </a:r>
            <a:r>
              <a:rPr lang="fi-FI" b="0" baseline="0" noProof="1">
                <a:latin typeface="Arial" panose="020B0604020202020204" pitchFamily="34" charset="0"/>
                <a:cs typeface="Arial" panose="020B0604020202020204" pitchFamily="34" charset="0"/>
              </a:rPr>
              <a:t> etteivät pohjan valmiit muotoiluasetukset muuttuisi</a:t>
            </a:r>
            <a:r>
              <a:rPr lang="fi-FI" b="0" noProof="1">
                <a:latin typeface="Arial" panose="020B0604020202020204" pitchFamily="34" charset="0"/>
                <a:cs typeface="Arial" panose="020B0604020202020204" pitchFamily="34" charset="0"/>
              </a:rPr>
              <a:t>. Käytä esimerkiksi Notepadia poistaaksesi</a:t>
            </a:r>
            <a:r>
              <a:rPr lang="fi-FI" b="0" baseline="0" noProof="1">
                <a:latin typeface="Arial" panose="020B0604020202020204" pitchFamily="34" charset="0"/>
                <a:cs typeface="Arial" panose="020B0604020202020204" pitchFamily="34" charset="0"/>
              </a:rPr>
              <a:t> tekstistä valmiit muotoiluasetukset.</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Näyttökielen määrittäminen:</a:t>
            </a:r>
          </a:p>
          <a:p>
            <a:pPr marL="228600" indent="-228600">
              <a:buAutoNum type="arabicPeriod"/>
            </a:pPr>
            <a:r>
              <a:rPr lang="fi-FI" b="0" baseline="0" noProof="1">
                <a:latin typeface="Arial" panose="020B0604020202020204" pitchFamily="34" charset="0"/>
                <a:cs typeface="Arial" panose="020B0604020202020204" pitchFamily="34" charset="0"/>
              </a:rPr>
              <a:t>Valitse missä tahansa Office-sovelluksessa Tiedosto &gt; Asetukset &gt; Kieli.</a:t>
            </a:r>
          </a:p>
          <a:p>
            <a:pPr marL="228600" indent="-228600">
              <a:buAutoNum type="arabicPeriod"/>
            </a:pPr>
            <a:r>
              <a:rPr lang="fi-FI" b="0" baseline="0" noProof="1">
                <a:latin typeface="Arial" panose="020B0604020202020204" pitchFamily="34" charset="0"/>
                <a:cs typeface="Arial" panose="020B0604020202020204" pitchFamily="34" charset="0"/>
              </a:rPr>
              <a:t>Varmista Office-näytön kieli -kohdassa, että näyttökieli, jota haluat Officen käyttävän, on lueteltu.</a:t>
            </a:r>
          </a:p>
          <a:p>
            <a:pPr marL="228600" indent="-228600">
              <a:buAutoNum type="arabicPeriod"/>
            </a:pPr>
            <a:r>
              <a:rPr lang="fi-FI" b="0" baseline="0" noProof="1">
                <a:latin typeface="Arial" panose="020B0604020202020204" pitchFamily="34" charset="0"/>
                <a:cs typeface="Arial" panose="020B0604020202020204" pitchFamily="34" charset="0"/>
              </a:rPr>
              <a:t>Valitse haluamasi kieli ja valitse sitten Aseta ensisijaiseksi.</a:t>
            </a:r>
          </a:p>
          <a:p>
            <a:pPr marL="0" indent="0">
              <a:buNone/>
            </a:pPr>
            <a:endParaRPr lang="fi-FI" b="0" baseline="0" noProof="1">
              <a:latin typeface="Arial" panose="020B0604020202020204" pitchFamily="34" charset="0"/>
              <a:cs typeface="Arial" panose="020B0604020202020204" pitchFamily="34" charset="0"/>
            </a:endParaRPr>
          </a:p>
          <a:p>
            <a:pPr marL="0" indent="0">
              <a:buNone/>
            </a:pPr>
            <a:r>
              <a:rPr lang="fi-FI" b="1" baseline="0" noProof="1">
                <a:latin typeface="Arial" panose="020B0604020202020204" pitchFamily="34" charset="0"/>
                <a:cs typeface="Arial" panose="020B0604020202020204" pitchFamily="34" charset="0"/>
              </a:rPr>
              <a:t>Näin lisäät ylä- tai alatunnisteet</a:t>
            </a:r>
          </a:p>
          <a:p>
            <a:pPr marL="0" indent="0">
              <a:buFont typeface="+mj-lt"/>
              <a:buNone/>
            </a:pPr>
            <a:r>
              <a:rPr lang="fi-FI" b="0" baseline="0" noProof="1">
                <a:latin typeface="Arial" panose="020B0604020202020204" pitchFamily="34" charset="0"/>
                <a:cs typeface="Arial" panose="020B0604020202020204" pitchFamily="34" charset="0"/>
              </a:rPr>
              <a:t>1. Valitse </a:t>
            </a:r>
            <a:r>
              <a:rPr lang="fi-FI" b="0" i="1" baseline="0" noProof="1">
                <a:latin typeface="Arial" panose="020B0604020202020204" pitchFamily="34" charset="0"/>
                <a:cs typeface="Arial" panose="020B0604020202020204" pitchFamily="34" charset="0"/>
              </a:rPr>
              <a:t>“Lisää / Ylä- ja alatunniste”</a:t>
            </a:r>
          </a:p>
          <a:p>
            <a:pPr marL="0" indent="0">
              <a:buFont typeface="+mj-lt"/>
              <a:buNone/>
            </a:pPr>
            <a:r>
              <a:rPr lang="fi-FI" b="0" baseline="0" noProof="1">
                <a:latin typeface="Arial" panose="020B0604020202020204" pitchFamily="34" charset="0"/>
                <a:cs typeface="Arial" panose="020B0604020202020204" pitchFamily="34" charset="0"/>
              </a:rPr>
              <a:t>2. Valintaikkunassa voit muuttaa ylä- ja alatunnisteiden, sivunumeroinnin ja päivämäärän asetuksia.</a:t>
            </a:r>
            <a:endParaRPr lang="fi-FI" b="0" noProof="1">
              <a:latin typeface="Arial" panose="020B0604020202020204" pitchFamily="34" charset="0"/>
              <a:cs typeface="Arial" panose="020B0604020202020204" pitchFamily="34" charset="0"/>
            </a:endParaRPr>
          </a:p>
          <a:p>
            <a:pPr marL="0" indent="0">
              <a:buNone/>
            </a:pPr>
            <a:endParaRPr lang="fi-FI" b="1" noProof="1">
              <a:latin typeface="Arial" panose="020B0604020202020204" pitchFamily="34" charset="0"/>
              <a:cs typeface="Arial" panose="020B0604020202020204" pitchFamily="34" charset="0"/>
            </a:endParaRPr>
          </a:p>
          <a:p>
            <a:pPr marL="0" indent="0">
              <a:buNone/>
            </a:pPr>
            <a:r>
              <a:rPr lang="fi-FI" b="1" noProof="1">
                <a:latin typeface="Arial" panose="020B0604020202020204" pitchFamily="34" charset="0"/>
                <a:cs typeface="Arial" panose="020B0604020202020204" pitchFamily="34" charset="0"/>
              </a:rPr>
              <a:t>Uuden sivun luominen</a:t>
            </a:r>
          </a:p>
          <a:p>
            <a:pPr marL="0" indent="0">
              <a:buNone/>
            </a:pPr>
            <a:r>
              <a:rPr lang="fi-FI" noProof="1"/>
              <a:t>Valitse valikosta ”</a:t>
            </a:r>
            <a:r>
              <a:rPr lang="fi-FI" i="1" noProof="1"/>
              <a:t>Aloitus / Uusi dia” </a:t>
            </a:r>
            <a:r>
              <a:rPr lang="fi-FI" noProof="1"/>
              <a:t>jolloin saat näkyviin listan valmiiksi määritellyistä mallipohjista.</a:t>
            </a:r>
          </a:p>
          <a:p>
            <a:pPr marL="0" indent="0">
              <a:buNone/>
            </a:pPr>
            <a:r>
              <a:rPr lang="fi-FI" noProof="1"/>
              <a:t>Voit myös muuttaa olemassa olevan sivun ilmettä valikosta ”</a:t>
            </a:r>
            <a:r>
              <a:rPr lang="fi-FI" i="1" noProof="1"/>
              <a:t>Aloitus / Asettelu”</a:t>
            </a:r>
            <a:r>
              <a:rPr lang="fi-FI" noProof="1"/>
              <a:t>, jolloin saat näkyviin listan mallipohjan sivuista. </a:t>
            </a:r>
          </a:p>
          <a:p>
            <a:pPr marL="0" indent="0">
              <a:buNone/>
            </a:pPr>
            <a:endParaRPr lang="fi-FI" b="0" noProof="1"/>
          </a:p>
          <a:p>
            <a:pPr marL="0" indent="0">
              <a:buNone/>
            </a:pPr>
            <a:r>
              <a:rPr lang="fi-FI" b="1" noProof="1"/>
              <a:t>Kuvien lisääminen</a:t>
            </a:r>
          </a:p>
          <a:p>
            <a:pPr marL="0" marR="0" lvl="0" indent="0" algn="l" defTabSz="685800" rtl="0" eaLnBrk="1" fontAlgn="auto" latinLnBrk="0" hangingPunct="1">
              <a:lnSpc>
                <a:spcPct val="100000"/>
              </a:lnSpc>
              <a:spcBef>
                <a:spcPts val="0"/>
              </a:spcBef>
              <a:spcAft>
                <a:spcPts val="0"/>
              </a:spcAft>
              <a:buClrTx/>
              <a:buSzTx/>
              <a:buFontTx/>
              <a:buNone/>
              <a:tabLst/>
              <a:defRPr/>
            </a:pPr>
            <a:r>
              <a:rPr lang="fi-FI" sz="3200" noProof="1">
                <a:solidFill>
                  <a:srgbClr val="000000"/>
                </a:solidFill>
                <a:effectLst/>
                <a:latin typeface="Arial" panose="020B0604020202020204" pitchFamily="34" charset="0"/>
                <a:ea typeface="Times New Roman" panose="02020603050405020304" pitchFamily="18" charset="0"/>
              </a:rPr>
              <a:t>Lisää kuva klikkaamalla ikonia. Vaihtoehtoisesti voit valita aiheeseen sopivan kuvan Materiaalipankissa olevista ehdotuksista.</a:t>
            </a:r>
            <a:endParaRPr lang="fi-FI" sz="3200" noProof="1">
              <a:solidFill>
                <a:srgbClr val="000000"/>
              </a:solidFill>
              <a:effectLst/>
              <a:latin typeface="Calibri" panose="020F0502020204030204" pitchFamily="34" charset="0"/>
              <a:ea typeface="Calibri" panose="020F0502020204030204" pitchFamily="34" charset="0"/>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fi-FI" sz="1200" u="sng" noProof="1">
                <a:solidFill>
                  <a:srgbClr val="000000"/>
                </a:solidFill>
                <a:effectLst/>
                <a:latin typeface="Arial" panose="020B0604020202020204" pitchFamily="34" charset="0"/>
                <a:ea typeface="Calibri" panose="020F0502020204030204" pitchFamily="34" charset="0"/>
                <a:hlinkClick r:id="rId3"/>
              </a:rPr>
              <a:t>https://materialbank.aalto.fi/l/w2wWj_hmTJGx</a:t>
            </a:r>
            <a:endParaRPr lang="fi-FI" sz="1200" noProof="1">
              <a:solidFill>
                <a:srgbClr val="000000"/>
              </a:solidFill>
              <a:effectLst/>
              <a:latin typeface="Calibri" panose="020F0502020204030204" pitchFamily="34" charset="0"/>
              <a:ea typeface="Calibri" panose="020F0502020204030204" pitchFamily="34" charset="0"/>
            </a:endParaRPr>
          </a:p>
          <a:p>
            <a:endParaRPr lang="en-GB" dirty="0"/>
          </a:p>
        </p:txBody>
      </p:sp>
      <p:sp>
        <p:nvSpPr>
          <p:cNvPr id="4" name="Slide Number Placeholder 3">
            <a:extLst>
              <a:ext uri="{FF2B5EF4-FFF2-40B4-BE49-F238E27FC236}">
                <a16:creationId xmlns:a16="http://schemas.microsoft.com/office/drawing/2014/main" id="{15781FD1-6FDB-2620-2127-3AE15C72F2D3}"/>
              </a:ext>
            </a:extLst>
          </p:cNvPr>
          <p:cNvSpPr>
            <a:spLocks noGrp="1"/>
          </p:cNvSpPr>
          <p:nvPr>
            <p:ph type="sldNum" sz="quarter" idx="5"/>
          </p:nvPr>
        </p:nvSpPr>
        <p:spPr/>
        <p:txBody>
          <a:bodyPr/>
          <a:lstStyle/>
          <a:p>
            <a:fld id="{EF764A3F-1CB2-4AFC-BC27-EF2EF4A91705}" type="slidenum">
              <a:rPr lang="fi-FI" smtClean="0"/>
              <a:pPr/>
              <a:t>8</a:t>
            </a:fld>
            <a:endParaRPr lang="fi-FI"/>
          </a:p>
        </p:txBody>
      </p:sp>
    </p:spTree>
    <p:extLst>
      <p:ext uri="{BB962C8B-B14F-4D97-AF65-F5344CB8AC3E}">
        <p14:creationId xmlns:p14="http://schemas.microsoft.com/office/powerpoint/2010/main" val="545779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reativecommons.org/licenses/by/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2" Type="http://schemas.openxmlformats.org/officeDocument/2006/relationships/hyperlink" Target="http://www.aalto.fi/" TargetMode="External"/><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nd/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6BF2684B-3FE6-475D-9423-B30E6A1951C8}" type="datetime1">
              <a:rPr lang="fi-FI" smtClean="0"/>
              <a:t>18.7.2025</a:t>
            </a:fld>
            <a:endParaRPr lang="fi-FI" dirty="0"/>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dirty="0"/>
          </a:p>
        </p:txBody>
      </p:sp>
      <p:sp>
        <p:nvSpPr>
          <p:cNvPr id="92" name="Freeform 57">
            <a:extLst>
              <a:ext uri="{FF2B5EF4-FFF2-40B4-BE49-F238E27FC236}">
                <a16:creationId xmlns:a16="http://schemas.microsoft.com/office/drawing/2014/main" id="{17EFE9D3-28EB-F61E-62CA-D0A7EF1C4AFE}"/>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95E3F2E2-B01A-4EA0-B53A-783CFD6BFEF5}"/>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2938486367"/>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4">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dirty="0"/>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dirty="0"/>
              <a:t>Headline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FAC22D7-D1D6-D8DB-06A4-46EE3349040B}"/>
              </a:ext>
            </a:extLst>
          </p:cNvPr>
          <p:cNvSpPr>
            <a:spLocks noGrp="1"/>
          </p:cNvSpPr>
          <p:nvPr>
            <p:ph type="dt" sz="half" idx="14"/>
          </p:nvPr>
        </p:nvSpPr>
        <p:spPr/>
        <p:txBody>
          <a:bodyPr/>
          <a:lstStyle/>
          <a:p>
            <a:fld id="{60655230-8B68-44EF-B783-026D4F8FFAEC}" type="datetime1">
              <a:rPr lang="fi-FI" smtClean="0"/>
              <a:t>18.7.2025</a:t>
            </a:fld>
            <a:endParaRPr lang="fi-FI" dirty="0"/>
          </a:p>
        </p:txBody>
      </p:sp>
      <p:sp>
        <p:nvSpPr>
          <p:cNvPr id="5" name="Footer Placeholder 4">
            <a:extLst>
              <a:ext uri="{FF2B5EF4-FFF2-40B4-BE49-F238E27FC236}">
                <a16:creationId xmlns:a16="http://schemas.microsoft.com/office/drawing/2014/main" id="{1A1A431B-3F31-0E0E-6255-138EC93AAE64}"/>
              </a:ext>
            </a:extLst>
          </p:cNvPr>
          <p:cNvSpPr>
            <a:spLocks noGrp="1"/>
          </p:cNvSpPr>
          <p:nvPr>
            <p:ph type="ftr" sz="quarter" idx="15"/>
          </p:nvPr>
        </p:nvSpPr>
        <p:spPr/>
        <p:txBody>
          <a:bodyPr/>
          <a:lstStyle/>
          <a:p>
            <a:r>
              <a:rPr lang="fi-FI"/>
              <a:t>Presenter Name</a:t>
            </a:r>
            <a:endParaRPr lang="fi-FI" dirty="0"/>
          </a:p>
        </p:txBody>
      </p:sp>
      <p:sp>
        <p:nvSpPr>
          <p:cNvPr id="6" name="Slide Number Placeholder 5">
            <a:extLst>
              <a:ext uri="{FF2B5EF4-FFF2-40B4-BE49-F238E27FC236}">
                <a16:creationId xmlns:a16="http://schemas.microsoft.com/office/drawing/2014/main" id="{D5BEC0DB-FC2B-561F-42FF-3B0802FA5285}"/>
              </a:ext>
            </a:extLst>
          </p:cNvPr>
          <p:cNvSpPr>
            <a:spLocks noGrp="1"/>
          </p:cNvSpPr>
          <p:nvPr>
            <p:ph type="sldNum" sz="quarter" idx="16"/>
          </p:nvPr>
        </p:nvSpPr>
        <p:spPr/>
        <p:txBody>
          <a:bodyPr/>
          <a:lstStyle/>
          <a:p>
            <a:fld id="{D701140D-C14F-41CA-99FC-0EF83E8DA40A}" type="slidenum">
              <a:rPr lang="fi-FI" smtClean="0"/>
              <a:pPr/>
              <a:t>‹#›</a:t>
            </a:fld>
            <a:endParaRPr lang="fi-FI" dirty="0"/>
          </a:p>
        </p:txBody>
      </p:sp>
      <p:sp>
        <p:nvSpPr>
          <p:cNvPr id="24" name="Freeform 57">
            <a:extLst>
              <a:ext uri="{FF2B5EF4-FFF2-40B4-BE49-F238E27FC236}">
                <a16:creationId xmlns:a16="http://schemas.microsoft.com/office/drawing/2014/main" id="{1E679320-8176-5122-FD61-C916AFC5735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0D99667-1BD3-E387-B471-4A360A677D99}"/>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26792279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5">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 uri="{C183D7F6-B498-43B3-948B-1728B52AA6E4}">
                <adec:decorative xmlns:adec="http://schemas.microsoft.com/office/drawing/2017/decorative" val="1"/>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dirty="0"/>
          </a:p>
        </p:txBody>
      </p: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6B4FB70F-5A28-497E-A41C-FD7514F26286}" type="datetime1">
              <a:rPr lang="fi-FI" smtClean="0"/>
              <a:t>18.7.2025</a:t>
            </a:fld>
            <a:endParaRPr lang="fi-FI" dirty="0"/>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dirty="0"/>
          </a:p>
        </p:txBody>
      </p:sp>
      <p:sp>
        <p:nvSpPr>
          <p:cNvPr id="5" name="Title 1">
            <a:extLst>
              <a:ext uri="{FF2B5EF4-FFF2-40B4-BE49-F238E27FC236}">
                <a16:creationId xmlns:a16="http://schemas.microsoft.com/office/drawing/2014/main" id="{1AB5AED4-B00A-C1A4-E287-ED21BF24F070}"/>
              </a:ext>
            </a:extLst>
          </p:cNvPr>
          <p:cNvSpPr>
            <a:spLocks noGrp="1"/>
          </p:cNvSpPr>
          <p:nvPr>
            <p:ph type="ctrTitle" hasCustomPrompt="1"/>
          </p:nvPr>
        </p:nvSpPr>
        <p:spPr>
          <a:xfrm>
            <a:off x="407988" y="2936558"/>
            <a:ext cx="5183956" cy="492443"/>
          </a:xfrm>
        </p:spPr>
        <p:txBody>
          <a:bodyPr wrap="square" anchor="b" anchorCtr="0">
            <a:spAutoFit/>
          </a:bodyPr>
          <a:lstStyle>
            <a:lvl1pPr algn="l">
              <a:lnSpc>
                <a:spcPct val="100000"/>
              </a:lnSpc>
              <a:defRPr sz="3200">
                <a:solidFill>
                  <a:schemeClr val="tx1"/>
                </a:solidFill>
                <a:latin typeface="+mj-lt"/>
              </a:defRPr>
            </a:lvl1pPr>
          </a:lstStyle>
          <a:p>
            <a:r>
              <a:rPr lang="en-US" dirty="0"/>
              <a:t>Headline</a:t>
            </a:r>
            <a:endParaRPr lang="fi-FI" dirty="0"/>
          </a:p>
        </p:txBody>
      </p:sp>
      <p:sp>
        <p:nvSpPr>
          <p:cNvPr id="6" name="Subtitle 2">
            <a:extLst>
              <a:ext uri="{FF2B5EF4-FFF2-40B4-BE49-F238E27FC236}">
                <a16:creationId xmlns:a16="http://schemas.microsoft.com/office/drawing/2014/main" id="{E77A74CF-552F-AD8B-EBE0-4EC31A285BF1}"/>
              </a:ext>
            </a:extLst>
          </p:cNvPr>
          <p:cNvSpPr>
            <a:spLocks noGrp="1"/>
          </p:cNvSpPr>
          <p:nvPr>
            <p:ph type="subTitle" idx="1"/>
          </p:nvPr>
        </p:nvSpPr>
        <p:spPr>
          <a:xfrm>
            <a:off x="407988" y="3429000"/>
            <a:ext cx="5183956" cy="984885"/>
          </a:xfrm>
        </p:spPr>
        <p:txBody>
          <a:bodyPr wrap="square">
            <a:spAutoFit/>
          </a:bodyPr>
          <a:lstStyle>
            <a:lvl1pPr marL="0" indent="0" algn="l">
              <a:lnSpc>
                <a:spcPct val="100000"/>
              </a:lnSpc>
              <a:spcBef>
                <a:spcPts val="0"/>
              </a:spcBef>
              <a:buNone/>
              <a:defRPr sz="32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9" name="Straight Connector 8">
            <a:extLst>
              <a:ext uri="{FF2B5EF4-FFF2-40B4-BE49-F238E27FC236}">
                <a16:creationId xmlns:a16="http://schemas.microsoft.com/office/drawing/2014/main" id="{9E27271C-B890-2326-7DF3-F203CAEE893D}"/>
              </a:ext>
              <a:ext uri="{C183D7F6-B498-43B3-948B-1728B52AA6E4}">
                <adec:decorative xmlns:adec="http://schemas.microsoft.com/office/drawing/2017/decorative" val="1"/>
              </a:ext>
            </a:extLst>
          </p:cNvPr>
          <p:cNvCxnSpPr>
            <a:cxnSpLocks/>
          </p:cNvCxnSpPr>
          <p:nvPr userDrawn="1"/>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D85101F3-610F-B09D-488F-7AA3CF707C51}"/>
              </a:ext>
            </a:extLst>
          </p:cNvPr>
          <p:cNvSpPr>
            <a:spLocks noGrp="1"/>
          </p:cNvSpPr>
          <p:nvPr>
            <p:ph type="body" sz="quarter" idx="14" hasCustomPrompt="1"/>
          </p:nvPr>
        </p:nvSpPr>
        <p:spPr>
          <a:xfrm>
            <a:off x="407989" y="4869160"/>
            <a:ext cx="5183955" cy="276999"/>
          </a:xfrm>
        </p:spPr>
        <p:txBody>
          <a:bodyPr wrap="square">
            <a:spAutoFit/>
          </a:bodyPr>
          <a:lstStyle>
            <a:lvl1pPr marL="0" indent="0">
              <a:spcBef>
                <a:spcPts val="0"/>
              </a:spcBef>
              <a:buFontTx/>
              <a:buNone/>
              <a:defRPr sz="1800">
                <a:solidFill>
                  <a:schemeClr val="tx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
        <p:nvSpPr>
          <p:cNvPr id="2" name="Freeform 57">
            <a:extLst>
              <a:ext uri="{FF2B5EF4-FFF2-40B4-BE49-F238E27FC236}">
                <a16:creationId xmlns:a16="http://schemas.microsoft.com/office/drawing/2014/main" id="{B431FDFA-DEB9-C4BC-6DBA-25D956B4D062}"/>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5565262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dirty="0"/>
              <a:t>Click to edit Master title style</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AF6467FA-813C-49D1-B7BF-C1130C248F11}"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101100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dirty="0"/>
              <a:t>Click to edit Master title style</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39C4E9D7-CDA4-4065-B04F-818D7DA90514}"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lvl1pPr>
            <a:lvl2pPr>
              <a:defRPr sz="20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6605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xt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934B24-1E21-467F-9084-C8C5661E8354}"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Text Placeholder 7">
            <a:extLst>
              <a:ext uri="{FF2B5EF4-FFF2-40B4-BE49-F238E27FC236}">
                <a16:creationId xmlns:a16="http://schemas.microsoft.com/office/drawing/2014/main" id="{E151617C-A1F8-7D62-64C2-33C28BF06EE7}"/>
              </a:ext>
            </a:extLst>
          </p:cNvPr>
          <p:cNvSpPr>
            <a:spLocks noGrp="1"/>
          </p:cNvSpPr>
          <p:nvPr>
            <p:ph type="body" sz="quarter" idx="13"/>
          </p:nvPr>
        </p:nvSpPr>
        <p:spPr>
          <a:xfrm>
            <a:off x="1055688" y="2205039"/>
            <a:ext cx="10080625" cy="3671886"/>
          </a:xfrm>
        </p:spPr>
        <p:txBody>
          <a:bodyPr/>
          <a:lstStyle>
            <a:lvl1pPr>
              <a:defRPr sz="2800">
                <a:solidFill>
                  <a:schemeClr val="bg1"/>
                </a:solidFill>
              </a:defRPr>
            </a:lvl1pPr>
            <a:lvl2pPr>
              <a:defRPr sz="20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reeform 5">
            <a:extLst>
              <a:ext uri="{FF2B5EF4-FFF2-40B4-BE49-F238E27FC236}">
                <a16:creationId xmlns:a16="http://schemas.microsoft.com/office/drawing/2014/main" id="{1290A9EE-B882-1AC8-FB03-9E891579AE3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900206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Bullets and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76912BAE-B71B-437C-A2AF-418639675121}"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40567151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ullets and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lvl1pPr>
            <a:lvl2pPr marL="539750" indent="-266700">
              <a:defRPr/>
            </a:lvl2pPr>
            <a:lvl3pPr marL="808038" indent="-276225">
              <a:defRPr/>
            </a:lvl3pPr>
            <a:lvl4pPr marL="1077913" indent="-266700">
              <a:defRPr/>
            </a:lvl4pPr>
            <a:lvl5pPr marL="1347788" indent="-266700">
              <a:defRPr/>
            </a:lvl5pPr>
            <a:lvl6pPr marL="1617663" indent="-266700">
              <a:defRPr/>
            </a:lvl6pPr>
            <a:lvl7pPr marL="1885950" indent="-276225">
              <a:defRPr/>
            </a:lvl7pPr>
            <a:lvl8pPr marL="2155825" indent="-266700">
              <a:defRPr/>
            </a:lvl8pPr>
            <a:lvl9pPr marL="2425700" indent="-266700">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p>
            <a:fld id="{81D71BFF-E4A1-4707-93FC-8563C943DD30}"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18606045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Bullets and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57B0D-D759-BE7C-69E9-E5C99AD9487A}"/>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DF6D14CD-046B-4F4C-C56E-9224E5C28466}"/>
              </a:ext>
            </a:extLst>
          </p:cNvPr>
          <p:cNvSpPr>
            <a:spLocks noGrp="1"/>
          </p:cNvSpPr>
          <p:nvPr>
            <p:ph idx="1"/>
          </p:nvPr>
        </p:nvSpPr>
        <p:spPr>
          <a:xfrm>
            <a:off x="1055688" y="2205037"/>
            <a:ext cx="10080625" cy="3671887"/>
          </a:xfrm>
        </p:spPr>
        <p:txBody>
          <a:bodyPr/>
          <a:lstStyle>
            <a:lvl1pPr marL="269875" indent="-269875">
              <a:buFont typeface="Arial" panose="020B0604020202020204" pitchFamily="34" charset="0"/>
              <a:buChar char="•"/>
              <a:defRPr>
                <a:solidFill>
                  <a:schemeClr val="bg1"/>
                </a:solidFill>
              </a:defRPr>
            </a:lvl1pPr>
            <a:lvl2pPr marL="539750" indent="-266700">
              <a:defRPr>
                <a:solidFill>
                  <a:schemeClr val="bg1"/>
                </a:solidFill>
              </a:defRPr>
            </a:lvl2pPr>
            <a:lvl3pPr marL="808038" indent="-276225">
              <a:defRPr>
                <a:solidFill>
                  <a:schemeClr val="bg1"/>
                </a:solidFill>
              </a:defRPr>
            </a:lvl3pPr>
            <a:lvl4pPr marL="1077913" indent="-266700">
              <a:defRPr>
                <a:solidFill>
                  <a:schemeClr val="bg1"/>
                </a:solidFill>
              </a:defRPr>
            </a:lvl4pPr>
            <a:lvl5pPr marL="1347788" indent="-266700">
              <a:defRPr>
                <a:solidFill>
                  <a:schemeClr val="bg1"/>
                </a:solidFill>
              </a:defRPr>
            </a:lvl5pPr>
            <a:lvl6pPr marL="1617663" indent="-266700">
              <a:defRPr>
                <a:solidFill>
                  <a:schemeClr val="bg1"/>
                </a:solidFill>
              </a:defRPr>
            </a:lvl6pPr>
            <a:lvl7pPr marL="1885950" indent="-276225">
              <a:defRPr>
                <a:solidFill>
                  <a:schemeClr val="bg1"/>
                </a:solidFill>
              </a:defRPr>
            </a:lvl7pPr>
            <a:lvl8pPr marL="2155825" indent="-266700">
              <a:defRPr>
                <a:solidFill>
                  <a:schemeClr val="bg1"/>
                </a:solidFill>
              </a:defRPr>
            </a:lvl8pPr>
            <a:lvl9pPr marL="2425700" indent="-266700">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EA82AD59-DDD9-3867-649E-CC4DA3F6CAE5}"/>
              </a:ext>
            </a:extLst>
          </p:cNvPr>
          <p:cNvSpPr>
            <a:spLocks noGrp="1"/>
          </p:cNvSpPr>
          <p:nvPr>
            <p:ph type="dt" sz="half" idx="10"/>
          </p:nvPr>
        </p:nvSpPr>
        <p:spPr/>
        <p:txBody>
          <a:bodyPr/>
          <a:lstStyle>
            <a:lvl1pPr>
              <a:defRPr>
                <a:solidFill>
                  <a:schemeClr val="bg1"/>
                </a:solidFill>
              </a:defRPr>
            </a:lvl1pPr>
          </a:lstStyle>
          <a:p>
            <a:fld id="{93EA6CA2-0531-456B-9050-E7F42032D8D6}" type="datetime1">
              <a:rPr lang="fi-FI" smtClean="0"/>
              <a:t>18.7.2025</a:t>
            </a:fld>
            <a:endParaRPr lang="fi-FI"/>
          </a:p>
        </p:txBody>
      </p:sp>
      <p:sp>
        <p:nvSpPr>
          <p:cNvPr id="5" name="Footer Placeholder 4">
            <a:extLst>
              <a:ext uri="{FF2B5EF4-FFF2-40B4-BE49-F238E27FC236}">
                <a16:creationId xmlns:a16="http://schemas.microsoft.com/office/drawing/2014/main" id="{BB605C51-1C15-2D57-6D47-F4C9D3A403B2}"/>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BDA6A646-EADF-862C-0CF5-D579450F433F}"/>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7" name="Freeform 5">
            <a:extLst>
              <a:ext uri="{FF2B5EF4-FFF2-40B4-BE49-F238E27FC236}">
                <a16:creationId xmlns:a16="http://schemas.microsoft.com/office/drawing/2014/main" id="{E925B5BF-537D-28C4-E616-ABEDC53298DE}"/>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3293214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23262147-432F-47CA-B3F7-FF1BDF4702A1}"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4208665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CCC69969-231B-44FB-9091-690E0BD7114F}"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Tree>
    <p:extLst>
      <p:ext uri="{BB962C8B-B14F-4D97-AF65-F5344CB8AC3E}">
        <p14:creationId xmlns:p14="http://schemas.microsoft.com/office/powerpoint/2010/main" val="2119467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1E97D1C6-25C6-49ED-9C7F-818A97A27FE3}" type="datetime1">
              <a:rPr lang="fi-FI" smtClean="0"/>
              <a:t>18.7.2025</a:t>
            </a:fld>
            <a:endParaRPr lang="fi-FI" dirty="0"/>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p>
            <a:r>
              <a:rPr lang="fi-FI"/>
              <a:t>Presenter Name</a:t>
            </a:r>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dirty="0"/>
          </a:p>
        </p:txBody>
      </p:sp>
      <p:sp>
        <p:nvSpPr>
          <p:cNvPr id="19" name="Freeform 57">
            <a:extLst>
              <a:ext uri="{FF2B5EF4-FFF2-40B4-BE49-F238E27FC236}">
                <a16:creationId xmlns:a16="http://schemas.microsoft.com/office/drawing/2014/main" id="{A5D5E610-A98C-3A95-E518-245E9ED802B5}"/>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13EC4676-F135-74B2-E9B8-3777B5A340A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1216482764"/>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wo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BABEF15C-B043-43A0-A0B9-A7C3851CA46A}"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8" name="Content Placeholder 2">
            <a:extLst>
              <a:ext uri="{FF2B5EF4-FFF2-40B4-BE49-F238E27FC236}">
                <a16:creationId xmlns:a16="http://schemas.microsoft.com/office/drawing/2014/main" id="{8E3AF440-5C52-ECEB-B15D-EBBA951D8C64}"/>
              </a:ext>
            </a:extLst>
          </p:cNvPr>
          <p:cNvSpPr>
            <a:spLocks noGrp="1"/>
          </p:cNvSpPr>
          <p:nvPr>
            <p:ph sz="half" idx="1"/>
          </p:nvPr>
        </p:nvSpPr>
        <p:spPr>
          <a:xfrm>
            <a:off x="1055688"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9" name="Content Placeholder 3">
            <a:extLst>
              <a:ext uri="{FF2B5EF4-FFF2-40B4-BE49-F238E27FC236}">
                <a16:creationId xmlns:a16="http://schemas.microsoft.com/office/drawing/2014/main" id="{F2689DE4-F150-1AC4-080E-1FC4078AEBAD}"/>
              </a:ext>
            </a:extLst>
          </p:cNvPr>
          <p:cNvSpPr>
            <a:spLocks noGrp="1"/>
          </p:cNvSpPr>
          <p:nvPr>
            <p:ph sz="half" idx="2"/>
          </p:nvPr>
        </p:nvSpPr>
        <p:spPr>
          <a:xfrm>
            <a:off x="6240016" y="2205037"/>
            <a:ext cx="4896296"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3" name="Freeform 5">
            <a:extLst>
              <a:ext uri="{FF2B5EF4-FFF2-40B4-BE49-F238E27FC236}">
                <a16:creationId xmlns:a16="http://schemas.microsoft.com/office/drawing/2014/main" id="{18D0D236-0E9F-85F5-9BC1-6B8DF3DB512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6096426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56DBD51B-CAE9-4C8B-BB92-FD465072DF25}"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1056337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90237C87-E368-4AB3-89C6-A221F34B45EE}"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16288741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ree Content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1055688" y="2205037"/>
            <a:ext cx="3168104"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Content Placeholder 3">
            <a:extLst>
              <a:ext uri="{FF2B5EF4-FFF2-40B4-BE49-F238E27FC236}">
                <a16:creationId xmlns:a16="http://schemas.microsoft.com/office/drawing/2014/main" id="{9BB0BFA1-AAA3-B436-0EE2-E469AA3932D9}"/>
              </a:ext>
            </a:extLst>
          </p:cNvPr>
          <p:cNvSpPr>
            <a:spLocks noGrp="1"/>
          </p:cNvSpPr>
          <p:nvPr>
            <p:ph sz="half" idx="2"/>
          </p:nvPr>
        </p:nvSpPr>
        <p:spPr>
          <a:xfrm>
            <a:off x="4511825" y="2205037"/>
            <a:ext cx="316835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lvl1pPr>
              <a:defRPr>
                <a:solidFill>
                  <a:schemeClr val="bg1"/>
                </a:solidFill>
              </a:defRPr>
            </a:lvl1pPr>
          </a:lstStyle>
          <a:p>
            <a:fld id="{975D01B6-334F-4504-B978-97D35F87DFA6}"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12" name="Content Placeholder 3">
            <a:extLst>
              <a:ext uri="{FF2B5EF4-FFF2-40B4-BE49-F238E27FC236}">
                <a16:creationId xmlns:a16="http://schemas.microsoft.com/office/drawing/2014/main" id="{D2A1A8FC-ED18-02E4-A33A-C74DEBE3A1BD}"/>
              </a:ext>
            </a:extLst>
          </p:cNvPr>
          <p:cNvSpPr>
            <a:spLocks noGrp="1"/>
          </p:cNvSpPr>
          <p:nvPr>
            <p:ph sz="half" idx="13"/>
          </p:nvPr>
        </p:nvSpPr>
        <p:spPr>
          <a:xfrm>
            <a:off x="7968208" y="2205037"/>
            <a:ext cx="3168105"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8" name="Freeform 5">
            <a:extLst>
              <a:ext uri="{FF2B5EF4-FFF2-40B4-BE49-F238E27FC236}">
                <a16:creationId xmlns:a16="http://schemas.microsoft.com/office/drawing/2014/main" id="{D7912BB5-9834-D960-62E3-9D95A380EB5B}"/>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5726333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Header ">
    <p:bg>
      <p:bgPr>
        <a:solidFill>
          <a:schemeClr val="accent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111CD1EF-0739-4C5B-9524-8BEF3BB5F7BD}" type="datetime1">
              <a:rPr lang="fi-FI" smtClean="0"/>
              <a:t>18.7.2025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dirty="0"/>
              <a:t>Click to edit Master title style</a:t>
            </a:r>
            <a:endParaRPr lang="fi-FI" dirty="0"/>
          </a:p>
        </p:txBody>
      </p:sp>
    </p:spTree>
    <p:extLst>
      <p:ext uri="{BB962C8B-B14F-4D97-AF65-F5344CB8AC3E}">
        <p14:creationId xmlns:p14="http://schemas.microsoft.com/office/powerpoint/2010/main" val="7654960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Header White ">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p>
            <a:fld id="{E7C04A1C-CA86-46E5-8F05-76F5FD350AC0}" type="datetime1">
              <a:rPr lang="fi-FI" smtClean="0"/>
              <a:t>18.7.2025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latin typeface="+mj-lt"/>
              </a:defRPr>
            </a:lvl1pPr>
          </a:lstStyle>
          <a:p>
            <a:r>
              <a:rPr lang="en-US" dirty="0"/>
              <a:t>Click to edit Master title style</a:t>
            </a:r>
            <a:endParaRPr lang="fi-FI" dirty="0"/>
          </a:p>
        </p:txBody>
      </p:sp>
    </p:spTree>
    <p:extLst>
      <p:ext uri="{BB962C8B-B14F-4D97-AF65-F5344CB8AC3E}">
        <p14:creationId xmlns:p14="http://schemas.microsoft.com/office/powerpoint/2010/main" val="42680086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ection Header Black">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41DE05B-FFAF-0858-13F9-0EB7AD3526CC}"/>
              </a:ext>
            </a:extLst>
          </p:cNvPr>
          <p:cNvSpPr>
            <a:spLocks noGrp="1"/>
          </p:cNvSpPr>
          <p:nvPr>
            <p:ph type="dt" sz="half" idx="10"/>
          </p:nvPr>
        </p:nvSpPr>
        <p:spPr/>
        <p:txBody>
          <a:bodyPr/>
          <a:lstStyle>
            <a:lvl1pPr>
              <a:defRPr>
                <a:solidFill>
                  <a:schemeClr val="bg1"/>
                </a:solidFill>
              </a:defRPr>
            </a:lvl1pPr>
          </a:lstStyle>
          <a:p>
            <a:fld id="{B4FC82C1-D7DB-4458-986C-B0F1A7288CAA}" type="datetime1">
              <a:rPr lang="fi-FI" smtClean="0"/>
              <a:t>18.7.2025</a:t>
            </a:fld>
            <a:endParaRPr lang="fi-FI"/>
          </a:p>
        </p:txBody>
      </p:sp>
      <p:sp>
        <p:nvSpPr>
          <p:cNvPr id="5" name="Footer Placeholder 4">
            <a:extLst>
              <a:ext uri="{FF2B5EF4-FFF2-40B4-BE49-F238E27FC236}">
                <a16:creationId xmlns:a16="http://schemas.microsoft.com/office/drawing/2014/main" id="{06FD89D3-D829-039B-7727-4ABD59B9BD66}"/>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6" name="Slide Number Placeholder 5">
            <a:extLst>
              <a:ext uri="{FF2B5EF4-FFF2-40B4-BE49-F238E27FC236}">
                <a16:creationId xmlns:a16="http://schemas.microsoft.com/office/drawing/2014/main" id="{700DE2EE-0379-76A8-D3FE-92AD796C4367}"/>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9" name="Title 1">
            <a:extLst>
              <a:ext uri="{FF2B5EF4-FFF2-40B4-BE49-F238E27FC236}">
                <a16:creationId xmlns:a16="http://schemas.microsoft.com/office/drawing/2014/main" id="{7795DFD4-86D0-9FF1-D4D8-602EECF830DF}"/>
              </a:ext>
            </a:extLst>
          </p:cNvPr>
          <p:cNvSpPr>
            <a:spLocks noGrp="1"/>
          </p:cNvSpPr>
          <p:nvPr>
            <p:ph type="ctrTitle"/>
          </p:nvPr>
        </p:nvSpPr>
        <p:spPr>
          <a:xfrm>
            <a:off x="412647" y="3182779"/>
            <a:ext cx="11371365" cy="492443"/>
          </a:xfrm>
        </p:spPr>
        <p:txBody>
          <a:bodyPr wrap="square" anchor="ctr" anchorCtr="0">
            <a:spAutoFit/>
          </a:bodyPr>
          <a:lstStyle>
            <a:lvl1pPr algn="ctr">
              <a:lnSpc>
                <a:spcPct val="100000"/>
              </a:lnSpc>
              <a:defRPr sz="3200">
                <a:solidFill>
                  <a:schemeClr val="bg1"/>
                </a:solidFill>
                <a:latin typeface="+mj-lt"/>
              </a:defRPr>
            </a:lvl1pPr>
          </a:lstStyle>
          <a:p>
            <a:r>
              <a:rPr lang="en-US" dirty="0"/>
              <a:t>Click to edit Master title style</a:t>
            </a:r>
            <a:endParaRPr lang="fi-FI" dirty="0"/>
          </a:p>
        </p:txBody>
      </p:sp>
      <p:sp>
        <p:nvSpPr>
          <p:cNvPr id="2" name="Freeform 5">
            <a:extLst>
              <a:ext uri="{FF2B5EF4-FFF2-40B4-BE49-F238E27FC236}">
                <a16:creationId xmlns:a16="http://schemas.microsoft.com/office/drawing/2014/main" id="{5A269375-E1A8-C31B-7E8E-7F024302667C}"/>
              </a:ext>
            </a:extLst>
          </p:cNvPr>
          <p:cNvSpPr>
            <a:spLocks noChangeAspect="1" noEditPoints="1"/>
          </p:cNvSpPr>
          <p:nvPr userDrawn="1"/>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1678250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and Picture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dirty="0"/>
              <a:t>Click to edit Master title style</a:t>
            </a:r>
            <a:endParaRPr lang="fi-FI" dirty="0"/>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EE39F31D-9760-489E-A79C-6E5B5382B858}" type="datetime1">
              <a:rPr lang="fi-FI" smtClean="0"/>
              <a:t>18.7.2025</a:t>
            </a:fld>
            <a:endParaRPr lang="fi-FI" dirty="0"/>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endParaRPr lang="fi-FI" dirty="0"/>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21682666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and Picture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lvl1pPr>
          </a:lstStyle>
          <a:p>
            <a:r>
              <a:rPr lang="en-US" dirty="0"/>
              <a:t>Click to edit Master title style</a:t>
            </a:r>
            <a:endParaRPr lang="fi-FI" dirty="0"/>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i-FI" dirty="0"/>
          </a:p>
        </p:txBody>
      </p:sp>
      <p:sp>
        <p:nvSpPr>
          <p:cNvPr id="4" name="Date Placeholder 3">
            <a:extLst>
              <a:ext uri="{FF2B5EF4-FFF2-40B4-BE49-F238E27FC236}">
                <a16:creationId xmlns:a16="http://schemas.microsoft.com/office/drawing/2014/main" id="{10F2C7BC-AA75-561B-AC06-1034496152FA}"/>
              </a:ext>
            </a:extLst>
          </p:cNvPr>
          <p:cNvSpPr>
            <a:spLocks noGrp="1"/>
          </p:cNvSpPr>
          <p:nvPr>
            <p:ph type="dt" sz="half" idx="14"/>
          </p:nvPr>
        </p:nvSpPr>
        <p:spPr/>
        <p:txBody>
          <a:bodyPr/>
          <a:lstStyle/>
          <a:p>
            <a:fld id="{133E8956-7C0A-44C3-B1A3-6E4AE3613B27}" type="datetime1">
              <a:rPr lang="fi-FI" smtClean="0"/>
              <a:t>18.7.2025</a:t>
            </a:fld>
            <a:endParaRPr lang="fi-FI" dirty="0"/>
          </a:p>
        </p:txBody>
      </p:sp>
      <p:sp>
        <p:nvSpPr>
          <p:cNvPr id="9" name="Footer Placeholder 8">
            <a:extLst>
              <a:ext uri="{FF2B5EF4-FFF2-40B4-BE49-F238E27FC236}">
                <a16:creationId xmlns:a16="http://schemas.microsoft.com/office/drawing/2014/main" id="{3EC51CAF-7174-FC82-643D-1D327D11943D}"/>
              </a:ext>
            </a:extLst>
          </p:cNvPr>
          <p:cNvSpPr>
            <a:spLocks noGrp="1"/>
          </p:cNvSpPr>
          <p:nvPr>
            <p:ph type="ftr" sz="quarter" idx="15"/>
          </p:nvPr>
        </p:nvSpPr>
        <p:spPr/>
        <p:txBody>
          <a:bodyPr/>
          <a:lstStyle/>
          <a:p>
            <a:r>
              <a:rPr lang="fi-FI"/>
              <a:t>Presenter Name</a:t>
            </a:r>
            <a:endParaRPr lang="fi-FI" dirty="0"/>
          </a:p>
        </p:txBody>
      </p:sp>
      <p:sp>
        <p:nvSpPr>
          <p:cNvPr id="10" name="Slide Number Placeholder 9">
            <a:extLst>
              <a:ext uri="{FF2B5EF4-FFF2-40B4-BE49-F238E27FC236}">
                <a16:creationId xmlns:a16="http://schemas.microsoft.com/office/drawing/2014/main" id="{59484465-F54B-AF10-4DE5-9408CEC67995}"/>
              </a:ext>
            </a:extLst>
          </p:cNvPr>
          <p:cNvSpPr>
            <a:spLocks noGrp="1"/>
          </p:cNvSpPr>
          <p:nvPr>
            <p:ph type="sldNum" sz="quarter" idx="16"/>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40222177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and Picture Black">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6858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1079971"/>
          </a:xfrm>
        </p:spPr>
        <p:txBody>
          <a:bodyPr/>
          <a:lstStyle>
            <a:lvl1pPr>
              <a:defRPr sz="3000" baseline="0">
                <a:solidFill>
                  <a:schemeClr val="bg1"/>
                </a:solidFill>
              </a:defRPr>
            </a:lvl1pPr>
          </a:lstStyle>
          <a:p>
            <a:r>
              <a:rPr lang="en-US" dirty="0"/>
              <a:t>Click to edit Master title style</a:t>
            </a:r>
            <a:endParaRPr lang="fi-FI" dirty="0"/>
          </a:p>
        </p:txBody>
      </p:sp>
      <p:sp>
        <p:nvSpPr>
          <p:cNvPr id="3" name="Content Placeholder 2">
            <a:extLst>
              <a:ext uri="{FF2B5EF4-FFF2-40B4-BE49-F238E27FC236}">
                <a16:creationId xmlns:a16="http://schemas.microsoft.com/office/drawing/2014/main" id="{94FE4CDE-4B4B-6499-1855-DD7A0DEF5AC1}"/>
              </a:ext>
            </a:extLst>
          </p:cNvPr>
          <p:cNvSpPr>
            <a:spLocks noGrp="1"/>
          </p:cNvSpPr>
          <p:nvPr>
            <p:ph sz="half" idx="1"/>
          </p:nvPr>
        </p:nvSpPr>
        <p:spPr>
          <a:xfrm>
            <a:off x="407988" y="2205037"/>
            <a:ext cx="5327972" cy="36718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Freeform 5">
            <a:extLst>
              <a:ext uri="{FF2B5EF4-FFF2-40B4-BE49-F238E27FC236}">
                <a16:creationId xmlns:a16="http://schemas.microsoft.com/office/drawing/2014/main" id="{E9DBB8D9-1FAC-C1EB-F377-B1DBC3921D1F}"/>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9" name="Date Placeholder 8">
            <a:extLst>
              <a:ext uri="{FF2B5EF4-FFF2-40B4-BE49-F238E27FC236}">
                <a16:creationId xmlns:a16="http://schemas.microsoft.com/office/drawing/2014/main" id="{4D950C6D-A26F-82AD-182C-D6A75325AABD}"/>
              </a:ext>
            </a:extLst>
          </p:cNvPr>
          <p:cNvSpPr>
            <a:spLocks noGrp="1"/>
          </p:cNvSpPr>
          <p:nvPr>
            <p:ph type="dt" sz="half" idx="14"/>
          </p:nvPr>
        </p:nvSpPr>
        <p:spPr/>
        <p:txBody>
          <a:bodyPr/>
          <a:lstStyle/>
          <a:p>
            <a:fld id="{ECEC7B84-591C-4A3A-A403-FE97A296DD2C}" type="datetime1">
              <a:rPr lang="fi-FI" smtClean="0"/>
              <a:t>18.7.2025</a:t>
            </a:fld>
            <a:endParaRPr lang="fi-FI" dirty="0"/>
          </a:p>
        </p:txBody>
      </p:sp>
      <p:sp>
        <p:nvSpPr>
          <p:cNvPr id="10" name="Footer Placeholder 9">
            <a:extLst>
              <a:ext uri="{FF2B5EF4-FFF2-40B4-BE49-F238E27FC236}">
                <a16:creationId xmlns:a16="http://schemas.microsoft.com/office/drawing/2014/main" id="{B6FD463F-4C08-CD4B-ACA8-A8D406E1D024}"/>
              </a:ext>
            </a:extLst>
          </p:cNvPr>
          <p:cNvSpPr>
            <a:spLocks noGrp="1"/>
          </p:cNvSpPr>
          <p:nvPr>
            <p:ph type="ftr" sz="quarter" idx="15"/>
          </p:nvPr>
        </p:nvSpPr>
        <p:spPr/>
        <p:txBody>
          <a:bodyPr/>
          <a:lstStyle/>
          <a:p>
            <a:r>
              <a:rPr lang="fi-FI"/>
              <a:t>Presenter Name</a:t>
            </a:r>
            <a:endParaRPr lang="fi-FI" dirty="0"/>
          </a:p>
        </p:txBody>
      </p:sp>
      <p:sp>
        <p:nvSpPr>
          <p:cNvPr id="11" name="Slide Number Placeholder 10">
            <a:extLst>
              <a:ext uri="{FF2B5EF4-FFF2-40B4-BE49-F238E27FC236}">
                <a16:creationId xmlns:a16="http://schemas.microsoft.com/office/drawing/2014/main" id="{6FDEFB73-E47C-07B1-833F-288DD37CC7D7}"/>
              </a:ext>
            </a:extLst>
          </p:cNvPr>
          <p:cNvSpPr>
            <a:spLocks noGrp="1"/>
          </p:cNvSpPr>
          <p:nvPr>
            <p:ph type="sldNum" sz="quarter" idx="16"/>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172817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solidFill>
                  <a:schemeClr val="bg1"/>
                </a:solidFill>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lvl1pPr>
              <a:defRPr>
                <a:solidFill>
                  <a:schemeClr val="bg1"/>
                </a:solidFill>
              </a:defRPr>
            </a:lvl1pPr>
          </a:lstStyle>
          <a:p>
            <a:fld id="{98F4B42F-B9D8-4378-BF02-D824F49F9550}" type="datetime1">
              <a:rPr lang="fi-FI" smtClean="0"/>
              <a:t>18.7.2025</a:t>
            </a:fld>
            <a:endParaRPr lang="fi-FI" dirty="0"/>
          </a:p>
        </p:txBody>
      </p:sp>
      <p:sp>
        <p:nvSpPr>
          <p:cNvPr id="24" name="Footer Placeholder 23">
            <a:extLst>
              <a:ext uri="{FF2B5EF4-FFF2-40B4-BE49-F238E27FC236}">
                <a16:creationId xmlns:a16="http://schemas.microsoft.com/office/drawing/2014/main" id="{CB76FCA5-9DA7-BF02-3EBB-BC56DDA0FE1D}"/>
              </a:ext>
            </a:extLst>
          </p:cNvPr>
          <p:cNvSpPr>
            <a:spLocks noGrp="1"/>
          </p:cNvSpPr>
          <p:nvPr>
            <p:ph type="ftr" sz="quarter" idx="11"/>
          </p:nvPr>
        </p:nvSpPr>
        <p:spPr/>
        <p:txBody>
          <a:bodyPr/>
          <a:lstStyle>
            <a:lvl1pPr>
              <a:defRPr>
                <a:solidFill>
                  <a:schemeClr val="bg1"/>
                </a:solidFill>
              </a:defRPr>
            </a:lvl1pPr>
          </a:lstStyle>
          <a:p>
            <a:r>
              <a:rPr lang="fi-FI"/>
              <a:t>Presenter Name</a:t>
            </a:r>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dirty="0"/>
          </a:p>
        </p:txBody>
      </p:sp>
      <p:sp>
        <p:nvSpPr>
          <p:cNvPr id="18" name="Freeform 57">
            <a:extLst>
              <a:ext uri="{FF2B5EF4-FFF2-40B4-BE49-F238E27FC236}">
                <a16:creationId xmlns:a16="http://schemas.microsoft.com/office/drawing/2014/main" id="{434624A2-7BEA-06E6-D760-D1499141D9BB}"/>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D04DE328-80C3-109D-6AD2-FD857FBB837E}"/>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1834635098"/>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and Picture 2 ">
    <p:bg>
      <p:bgPr>
        <a:solidFill>
          <a:schemeClr val="accent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dirty="0"/>
              <a:t>Click to edit Master title style</a:t>
            </a:r>
            <a:endParaRPr lang="fi-FI" dirty="0"/>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477C90D0-1F52-4DE2-B982-C486E2A9AFFC}" type="datetime1">
              <a:rPr lang="fi-FI" smtClean="0"/>
              <a:t>18.7.2025</a:t>
            </a:fld>
            <a:endParaRPr lang="fi-FI" dirty="0"/>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endParaRPr lang="fi-FI" dirty="0"/>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19830489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and Picture 2 Whit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dirty="0"/>
              <a:t>Click to edit Master title style</a:t>
            </a:r>
            <a:endParaRPr lang="fi-FI" dirty="0"/>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tx1"/>
          </a:solidFill>
        </p:spPr>
        <p:txBody>
          <a:bodyPr lIns="360000" tIns="360000" rIns="360000" bIns="36000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marL="1076325" indent="0">
              <a:buNone/>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endParaRPr lang="en-US" dirty="0"/>
          </a:p>
        </p:txBody>
      </p:sp>
      <p:sp>
        <p:nvSpPr>
          <p:cNvPr id="3" name="Date Placeholder 2">
            <a:extLst>
              <a:ext uri="{FF2B5EF4-FFF2-40B4-BE49-F238E27FC236}">
                <a16:creationId xmlns:a16="http://schemas.microsoft.com/office/drawing/2014/main" id="{8550C619-D2A1-26CD-F8DE-1F1FC0A0EB16}"/>
              </a:ext>
            </a:extLst>
          </p:cNvPr>
          <p:cNvSpPr>
            <a:spLocks noGrp="1"/>
          </p:cNvSpPr>
          <p:nvPr>
            <p:ph type="dt" sz="half" idx="15"/>
          </p:nvPr>
        </p:nvSpPr>
        <p:spPr/>
        <p:txBody>
          <a:bodyPr/>
          <a:lstStyle>
            <a:lvl1pPr>
              <a:defRPr>
                <a:solidFill>
                  <a:schemeClr val="bg1"/>
                </a:solidFill>
              </a:defRPr>
            </a:lvl1pPr>
          </a:lstStyle>
          <a:p>
            <a:fld id="{C9E54B5A-2A69-4D4D-A332-8B9147FB27DB}" type="datetime1">
              <a:rPr lang="fi-FI" smtClean="0"/>
              <a:t>18.7.2025</a:t>
            </a:fld>
            <a:endParaRPr lang="fi-FI" dirty="0"/>
          </a:p>
        </p:txBody>
      </p:sp>
      <p:sp>
        <p:nvSpPr>
          <p:cNvPr id="4" name="Footer Placeholder 3">
            <a:extLst>
              <a:ext uri="{FF2B5EF4-FFF2-40B4-BE49-F238E27FC236}">
                <a16:creationId xmlns:a16="http://schemas.microsoft.com/office/drawing/2014/main" id="{B7E340A2-ADB0-C4DB-BEC4-741C5D2BFA91}"/>
              </a:ext>
            </a:extLst>
          </p:cNvPr>
          <p:cNvSpPr>
            <a:spLocks noGrp="1"/>
          </p:cNvSpPr>
          <p:nvPr>
            <p:ph type="ftr" sz="quarter" idx="16"/>
          </p:nvPr>
        </p:nvSpPr>
        <p:spPr/>
        <p:txBody>
          <a:bodyPr/>
          <a:lstStyle>
            <a:lvl1pPr>
              <a:defRPr>
                <a:solidFill>
                  <a:schemeClr val="bg1"/>
                </a:solidFill>
              </a:defRPr>
            </a:lvl1pPr>
          </a:lstStyle>
          <a:p>
            <a:r>
              <a:rPr lang="fi-FI"/>
              <a:t>Presenter Name</a:t>
            </a:r>
            <a:endParaRPr lang="fi-FI" dirty="0"/>
          </a:p>
        </p:txBody>
      </p:sp>
      <p:sp>
        <p:nvSpPr>
          <p:cNvPr id="10" name="Slide Number Placeholder 9">
            <a:extLst>
              <a:ext uri="{FF2B5EF4-FFF2-40B4-BE49-F238E27FC236}">
                <a16:creationId xmlns:a16="http://schemas.microsoft.com/office/drawing/2014/main" id="{9F832BD1-9BBA-98CE-116F-05ABC6CBA930}"/>
              </a:ext>
            </a:extLst>
          </p:cNvPr>
          <p:cNvSpPr>
            <a:spLocks noGrp="1"/>
          </p:cNvSpPr>
          <p:nvPr>
            <p:ph type="sldNum" sz="quarter" idx="17"/>
          </p:nvPr>
        </p:nvSpPr>
        <p:spPr/>
        <p:txBody>
          <a:bodyPr/>
          <a:lstStyle>
            <a:lvl1pPr>
              <a:defRPr>
                <a:solidFill>
                  <a:schemeClr val="bg1"/>
                </a:solidFill>
              </a:defRPr>
            </a:lvl1p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10054837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and Picture 3 ">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dirty="0"/>
              <a:t>Click to edit Master title style</a:t>
            </a:r>
            <a:endParaRPr lang="fi-FI" dirty="0"/>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accent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767DC4F0-F8C6-06CD-A34E-EF0D5D3EF4FC}"/>
              </a:ext>
            </a:extLst>
          </p:cNvPr>
          <p:cNvSpPr>
            <a:spLocks noGrp="1"/>
          </p:cNvSpPr>
          <p:nvPr>
            <p:ph type="dt" sz="half" idx="15"/>
          </p:nvPr>
        </p:nvSpPr>
        <p:spPr/>
        <p:txBody>
          <a:bodyPr/>
          <a:lstStyle/>
          <a:p>
            <a:fld id="{836F48FB-63C6-422F-966C-03B6DCE1CE0D}" type="datetime1">
              <a:rPr lang="fi-FI" smtClean="0"/>
              <a:t>18.7.2025</a:t>
            </a:fld>
            <a:endParaRPr lang="fi-FI" dirty="0"/>
          </a:p>
        </p:txBody>
      </p:sp>
      <p:sp>
        <p:nvSpPr>
          <p:cNvPr id="10" name="Footer Placeholder 9">
            <a:extLst>
              <a:ext uri="{FF2B5EF4-FFF2-40B4-BE49-F238E27FC236}">
                <a16:creationId xmlns:a16="http://schemas.microsoft.com/office/drawing/2014/main" id="{8F46D1C0-3FD0-2362-C159-BEADDB3EF46D}"/>
              </a:ext>
            </a:extLst>
          </p:cNvPr>
          <p:cNvSpPr>
            <a:spLocks noGrp="1"/>
          </p:cNvSpPr>
          <p:nvPr>
            <p:ph type="ftr" sz="quarter" idx="16"/>
          </p:nvPr>
        </p:nvSpPr>
        <p:spPr/>
        <p:txBody>
          <a:bodyPr/>
          <a:lstStyle/>
          <a:p>
            <a:r>
              <a:rPr lang="fi-FI"/>
              <a:t>Presenter Name</a:t>
            </a:r>
            <a:endParaRPr lang="fi-FI" dirty="0"/>
          </a:p>
        </p:txBody>
      </p:sp>
      <p:sp>
        <p:nvSpPr>
          <p:cNvPr id="11" name="Slide Number Placeholder 10">
            <a:extLst>
              <a:ext uri="{FF2B5EF4-FFF2-40B4-BE49-F238E27FC236}">
                <a16:creationId xmlns:a16="http://schemas.microsoft.com/office/drawing/2014/main" id="{06C20592-6442-81CE-E493-1241C6AC5FD1}"/>
              </a:ext>
            </a:extLst>
          </p:cNvPr>
          <p:cNvSpPr>
            <a:spLocks noGrp="1"/>
          </p:cNvSpPr>
          <p:nvPr>
            <p:ph type="sldNum" sz="quarter" idx="17"/>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23068722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and Picture 3 White">
    <p:bg>
      <p:bgPr>
        <a:solidFill>
          <a:schemeClr val="tx1"/>
        </a:solidFill>
        <a:effectLst/>
      </p:bgPr>
    </p:bg>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6096000" y="0"/>
            <a:ext cx="6096000" cy="3429000"/>
          </a:xfrm>
          <a:solidFill>
            <a:schemeClr val="bg2"/>
          </a:solidFill>
        </p:spPr>
        <p:txBody>
          <a:bodyPr vert="horz" lIns="0" tIns="0" rIns="0" bIns="0" rtlCol="0" anchor="t" anchorCtr="0">
            <a:noAutofit/>
          </a:bodyPr>
          <a:lstStyle>
            <a:lvl1pPr>
              <a:defRPr lang="fi-FI" sz="1200" noProof="1"/>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dirty="0"/>
              <a:t>Click to edit Master title style</a:t>
            </a:r>
            <a:endParaRPr lang="fi-FI" dirty="0"/>
          </a:p>
        </p:txBody>
      </p:sp>
      <p:sp>
        <p:nvSpPr>
          <p:cNvPr id="9" name="Text Placeholder 8">
            <a:extLst>
              <a:ext uri="{FF2B5EF4-FFF2-40B4-BE49-F238E27FC236}">
                <a16:creationId xmlns:a16="http://schemas.microsoft.com/office/drawing/2014/main" id="{0C9DCEB1-9C2B-0120-BA93-9B57D41B94D1}"/>
              </a:ext>
            </a:extLst>
          </p:cNvPr>
          <p:cNvSpPr>
            <a:spLocks noGrp="1"/>
          </p:cNvSpPr>
          <p:nvPr>
            <p:ph type="body" sz="quarter" idx="14"/>
          </p:nvPr>
        </p:nvSpPr>
        <p:spPr>
          <a:xfrm>
            <a:off x="6096000" y="3429000"/>
            <a:ext cx="6096000" cy="3429000"/>
          </a:xfrm>
          <a:solidFill>
            <a:schemeClr val="bg1"/>
          </a:solidFill>
        </p:spPr>
        <p:txBody>
          <a:bodyPr lIns="360000" tIns="360000" rIns="360000" bIns="360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reeform 5">
            <a:extLst>
              <a:ext uri="{FF2B5EF4-FFF2-40B4-BE49-F238E27FC236}">
                <a16:creationId xmlns:a16="http://schemas.microsoft.com/office/drawing/2014/main" id="{F7FF4B69-C798-C3F1-7188-B925B03733A5}"/>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
        <p:nvSpPr>
          <p:cNvPr id="4" name="Date Placeholder 3">
            <a:extLst>
              <a:ext uri="{FF2B5EF4-FFF2-40B4-BE49-F238E27FC236}">
                <a16:creationId xmlns:a16="http://schemas.microsoft.com/office/drawing/2014/main" id="{5130E494-A65E-1D78-DB63-3C5D959CBFE0}"/>
              </a:ext>
            </a:extLst>
          </p:cNvPr>
          <p:cNvSpPr>
            <a:spLocks noGrp="1"/>
          </p:cNvSpPr>
          <p:nvPr>
            <p:ph type="dt" sz="half" idx="15"/>
          </p:nvPr>
        </p:nvSpPr>
        <p:spPr/>
        <p:txBody>
          <a:bodyPr/>
          <a:lstStyle/>
          <a:p>
            <a:fld id="{1108458C-CF0C-4049-86CF-B2655CB7213F}" type="datetime1">
              <a:rPr lang="fi-FI" smtClean="0"/>
              <a:t>18.7.2025</a:t>
            </a:fld>
            <a:endParaRPr lang="fi-FI" dirty="0"/>
          </a:p>
        </p:txBody>
      </p:sp>
      <p:sp>
        <p:nvSpPr>
          <p:cNvPr id="10" name="Footer Placeholder 9">
            <a:extLst>
              <a:ext uri="{FF2B5EF4-FFF2-40B4-BE49-F238E27FC236}">
                <a16:creationId xmlns:a16="http://schemas.microsoft.com/office/drawing/2014/main" id="{97EEDB51-27D7-7F66-3869-56438094A3FB}"/>
              </a:ext>
            </a:extLst>
          </p:cNvPr>
          <p:cNvSpPr>
            <a:spLocks noGrp="1"/>
          </p:cNvSpPr>
          <p:nvPr>
            <p:ph type="ftr" sz="quarter" idx="16"/>
          </p:nvPr>
        </p:nvSpPr>
        <p:spPr/>
        <p:txBody>
          <a:bodyPr/>
          <a:lstStyle/>
          <a:p>
            <a:r>
              <a:rPr lang="fi-FI"/>
              <a:t>Presenter Name</a:t>
            </a:r>
            <a:endParaRPr lang="fi-FI" dirty="0"/>
          </a:p>
        </p:txBody>
      </p:sp>
      <p:sp>
        <p:nvSpPr>
          <p:cNvPr id="11" name="Slide Number Placeholder 10">
            <a:extLst>
              <a:ext uri="{FF2B5EF4-FFF2-40B4-BE49-F238E27FC236}">
                <a16:creationId xmlns:a16="http://schemas.microsoft.com/office/drawing/2014/main" id="{9036D707-D9E0-5D34-60D5-E79DC6881585}"/>
              </a:ext>
            </a:extLst>
          </p:cNvPr>
          <p:cNvSpPr>
            <a:spLocks noGrp="1"/>
          </p:cNvSpPr>
          <p:nvPr>
            <p:ph type="sldNum" sz="quarter" idx="17"/>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2758677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lvl1pPr>
          </a:lstStyle>
          <a:p>
            <a:r>
              <a:rPr lang="en-US" dirty="0"/>
              <a:t>Click to edit Master title style</a:t>
            </a:r>
            <a:endParaRPr lang="fi-FI" dirty="0"/>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dirty="0"/>
          </a:p>
        </p:txBody>
      </p:sp>
      <p:sp>
        <p:nvSpPr>
          <p:cNvPr id="3" name="Date Placeholder 2">
            <a:extLst>
              <a:ext uri="{FF2B5EF4-FFF2-40B4-BE49-F238E27FC236}">
                <a16:creationId xmlns:a16="http://schemas.microsoft.com/office/drawing/2014/main" id="{0CB1E97D-067B-6A56-E3C1-E0B0E8237E33}"/>
              </a:ext>
            </a:extLst>
          </p:cNvPr>
          <p:cNvSpPr>
            <a:spLocks noGrp="1"/>
          </p:cNvSpPr>
          <p:nvPr>
            <p:ph type="dt" sz="half" idx="20"/>
          </p:nvPr>
        </p:nvSpPr>
        <p:spPr/>
        <p:txBody>
          <a:bodyPr/>
          <a:lstStyle/>
          <a:p>
            <a:fld id="{17B1CDB6-D777-4FF3-96BB-DEC94AE290FE}" type="datetime1">
              <a:rPr lang="fi-FI" smtClean="0"/>
              <a:t>18.7.2025</a:t>
            </a:fld>
            <a:endParaRPr lang="fi-FI" dirty="0"/>
          </a:p>
        </p:txBody>
      </p:sp>
      <p:sp>
        <p:nvSpPr>
          <p:cNvPr id="9" name="Footer Placeholder 8">
            <a:extLst>
              <a:ext uri="{FF2B5EF4-FFF2-40B4-BE49-F238E27FC236}">
                <a16:creationId xmlns:a16="http://schemas.microsoft.com/office/drawing/2014/main" id="{9DD562FA-3522-5D86-6B5D-D46C31407CA8}"/>
              </a:ext>
            </a:extLst>
          </p:cNvPr>
          <p:cNvSpPr>
            <a:spLocks noGrp="1"/>
          </p:cNvSpPr>
          <p:nvPr>
            <p:ph type="ftr" sz="quarter" idx="21"/>
          </p:nvPr>
        </p:nvSpPr>
        <p:spPr/>
        <p:txBody>
          <a:bodyPr/>
          <a:lstStyle/>
          <a:p>
            <a:r>
              <a:rPr lang="fi-FI"/>
              <a:t>Presenter Name</a:t>
            </a:r>
            <a:endParaRPr lang="fi-FI" dirty="0"/>
          </a:p>
        </p:txBody>
      </p:sp>
      <p:sp>
        <p:nvSpPr>
          <p:cNvPr id="10" name="Slide Number Placeholder 9">
            <a:extLst>
              <a:ext uri="{FF2B5EF4-FFF2-40B4-BE49-F238E27FC236}">
                <a16:creationId xmlns:a16="http://schemas.microsoft.com/office/drawing/2014/main" id="{C035D3F8-519A-BD10-B212-14EA8C3C6B26}"/>
              </a:ext>
            </a:extLst>
          </p:cNvPr>
          <p:cNvSpPr>
            <a:spLocks noGrp="1"/>
          </p:cNvSpPr>
          <p:nvPr>
            <p:ph type="sldNum" sz="quarter" idx="22"/>
          </p:nvPr>
        </p:nvSpPr>
        <p:spPr/>
        <p:txBody>
          <a:body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13093341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Picture Nega">
    <p:spTree>
      <p:nvGrpSpPr>
        <p:cNvPr id="1" name=""/>
        <p:cNvGrpSpPr/>
        <p:nvPr/>
      </p:nvGrpSpPr>
      <p:grpSpPr>
        <a:xfrm>
          <a:off x="0" y="0"/>
          <a:ext cx="0" cy="0"/>
          <a:chOff x="0" y="0"/>
          <a:chExt cx="0" cy="0"/>
        </a:xfrm>
      </p:grpSpPr>
      <p:sp>
        <p:nvSpPr>
          <p:cNvPr id="8" name="Picture Placeholder 9">
            <a:extLst>
              <a:ext uri="{FF2B5EF4-FFF2-40B4-BE49-F238E27FC236}">
                <a16:creationId xmlns:a16="http://schemas.microsoft.com/office/drawing/2014/main" id="{A2F443A1-A369-99FA-DAC7-9F6B92627CCE}"/>
              </a:ext>
            </a:extLst>
          </p:cNvPr>
          <p:cNvSpPr>
            <a:spLocks noGrp="1"/>
          </p:cNvSpPr>
          <p:nvPr>
            <p:ph type="pic" sz="quarter" idx="13" hasCustomPrompt="1"/>
          </p:nvPr>
        </p:nvSpPr>
        <p:spPr>
          <a:xfrm>
            <a:off x="0" y="0"/>
            <a:ext cx="12192000" cy="6858000"/>
          </a:xfrm>
          <a:solidFill>
            <a:schemeClr val="bg2"/>
          </a:solidFill>
        </p:spPr>
        <p:txBody>
          <a:bodyPr vert="horz" lIns="0" tIns="0" rIns="0" bIns="0" rtlCol="0" anchor="t" anchorCtr="0">
            <a:noAutofit/>
          </a:bodyPr>
          <a:lstStyle>
            <a:lvl1pPr>
              <a:defRPr lang="fi-FI" sz="1200" noProof="1"/>
            </a:lvl1pPr>
          </a:lstStyle>
          <a:p>
            <a:pPr marR="0" lvl="0" fontAlgn="auto">
              <a:spcAft>
                <a:spcPts val="0"/>
              </a:spcAft>
              <a:buClrTx/>
              <a:buSzTx/>
              <a:tabLst/>
            </a:pPr>
            <a:r>
              <a:rPr lang="fi-FI" noProof="1"/>
              <a:t>Click icon to add image, Fit the image to frame by choosing: crop&gt;fit / rajaa&gt;sovita</a:t>
            </a:r>
          </a:p>
        </p:txBody>
      </p:sp>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a:xfrm>
            <a:off x="407987" y="404813"/>
            <a:ext cx="5327973" cy="415498"/>
          </a:xfrm>
        </p:spPr>
        <p:txBody>
          <a:bodyPr>
            <a:spAutoFit/>
          </a:bodyPr>
          <a:lstStyle>
            <a:lvl1pPr>
              <a:defRPr sz="3000" baseline="0">
                <a:solidFill>
                  <a:schemeClr val="bg1"/>
                </a:solidFill>
              </a:defRPr>
            </a:lvl1pPr>
          </a:lstStyle>
          <a:p>
            <a:r>
              <a:rPr lang="en-US" dirty="0"/>
              <a:t>Click to edit Master title style</a:t>
            </a:r>
            <a:endParaRPr lang="fi-FI" dirty="0"/>
          </a:p>
        </p:txBody>
      </p:sp>
      <p:sp>
        <p:nvSpPr>
          <p:cNvPr id="4" name="Text Placeholder 2">
            <a:extLst>
              <a:ext uri="{FF2B5EF4-FFF2-40B4-BE49-F238E27FC236}">
                <a16:creationId xmlns:a16="http://schemas.microsoft.com/office/drawing/2014/main" id="{3C31FA69-E208-B16D-749C-C889E904FF0C}"/>
              </a:ext>
            </a:extLst>
          </p:cNvPr>
          <p:cNvSpPr>
            <a:spLocks noGrp="1"/>
          </p:cNvSpPr>
          <p:nvPr>
            <p:ph type="body" sz="quarter" idx="19"/>
          </p:nvPr>
        </p:nvSpPr>
        <p:spPr>
          <a:xfrm>
            <a:off x="407988" y="6165336"/>
            <a:ext cx="385200" cy="288000"/>
          </a:xfrm>
          <a:blipFill>
            <a:blip r:embed="rId2"/>
            <a:stretch>
              <a:fillRect/>
            </a:stretch>
          </a:blipFill>
        </p:spPr>
        <p:txBody>
          <a:bodyPr/>
          <a:lstStyle>
            <a:lvl1pPr>
              <a:defRPr sz="100">
                <a:noFill/>
              </a:defRPr>
            </a:lvl1pPr>
          </a:lstStyle>
          <a:p>
            <a:pPr lvl="0"/>
            <a:endParaRPr lang="en-GB" dirty="0"/>
          </a:p>
        </p:txBody>
      </p:sp>
      <p:sp>
        <p:nvSpPr>
          <p:cNvPr id="3" name="Date Placeholder 2">
            <a:extLst>
              <a:ext uri="{FF2B5EF4-FFF2-40B4-BE49-F238E27FC236}">
                <a16:creationId xmlns:a16="http://schemas.microsoft.com/office/drawing/2014/main" id="{9508E6FE-529C-6F82-E69C-32498ED04633}"/>
              </a:ext>
            </a:extLst>
          </p:cNvPr>
          <p:cNvSpPr>
            <a:spLocks noGrp="1"/>
          </p:cNvSpPr>
          <p:nvPr>
            <p:ph type="dt" sz="half" idx="20"/>
          </p:nvPr>
        </p:nvSpPr>
        <p:spPr/>
        <p:txBody>
          <a:bodyPr/>
          <a:lstStyle>
            <a:lvl1pPr>
              <a:defRPr>
                <a:solidFill>
                  <a:schemeClr val="bg1"/>
                </a:solidFill>
              </a:defRPr>
            </a:lvl1pPr>
          </a:lstStyle>
          <a:p>
            <a:fld id="{5EC0AA2E-95C4-4369-9688-27B6C0B75F3F}" type="datetime1">
              <a:rPr lang="fi-FI" smtClean="0"/>
              <a:t>18.7.2025</a:t>
            </a:fld>
            <a:endParaRPr lang="fi-FI" dirty="0"/>
          </a:p>
        </p:txBody>
      </p:sp>
      <p:sp>
        <p:nvSpPr>
          <p:cNvPr id="9" name="Footer Placeholder 8">
            <a:extLst>
              <a:ext uri="{FF2B5EF4-FFF2-40B4-BE49-F238E27FC236}">
                <a16:creationId xmlns:a16="http://schemas.microsoft.com/office/drawing/2014/main" id="{428CC8F0-0CF6-102F-F83A-926998C03342}"/>
              </a:ext>
            </a:extLst>
          </p:cNvPr>
          <p:cNvSpPr>
            <a:spLocks noGrp="1"/>
          </p:cNvSpPr>
          <p:nvPr>
            <p:ph type="ftr" sz="quarter" idx="21"/>
          </p:nvPr>
        </p:nvSpPr>
        <p:spPr/>
        <p:txBody>
          <a:bodyPr/>
          <a:lstStyle>
            <a:lvl1pPr>
              <a:defRPr>
                <a:solidFill>
                  <a:schemeClr val="bg1"/>
                </a:solidFill>
              </a:defRPr>
            </a:lvl1pPr>
          </a:lstStyle>
          <a:p>
            <a:r>
              <a:rPr lang="fi-FI"/>
              <a:t>Presenter Name</a:t>
            </a:r>
            <a:endParaRPr lang="fi-FI" dirty="0"/>
          </a:p>
        </p:txBody>
      </p:sp>
      <p:sp>
        <p:nvSpPr>
          <p:cNvPr id="10" name="Slide Number Placeholder 9">
            <a:extLst>
              <a:ext uri="{FF2B5EF4-FFF2-40B4-BE49-F238E27FC236}">
                <a16:creationId xmlns:a16="http://schemas.microsoft.com/office/drawing/2014/main" id="{2A5F946C-BD14-D558-2FBC-9358BC12A7B5}"/>
              </a:ext>
            </a:extLst>
          </p:cNvPr>
          <p:cNvSpPr>
            <a:spLocks noGrp="1"/>
          </p:cNvSpPr>
          <p:nvPr>
            <p:ph type="sldNum" sz="quarter" idx="22"/>
          </p:nvPr>
        </p:nvSpPr>
        <p:spPr/>
        <p:txBody>
          <a:bodyPr/>
          <a:lstStyle>
            <a:lvl1pPr>
              <a:defRPr>
                <a:solidFill>
                  <a:schemeClr val="bg1"/>
                </a:solidFill>
              </a:defRPr>
            </a:lvl1pPr>
          </a:lstStyle>
          <a:p>
            <a:fld id="{D701140D-C14F-41CA-99FC-0EF83E8DA40A}" type="slidenum">
              <a:rPr lang="fi-FI" smtClean="0"/>
              <a:pPr/>
              <a:t>‹#›</a:t>
            </a:fld>
            <a:endParaRPr lang="fi-FI" dirty="0"/>
          </a:p>
        </p:txBody>
      </p:sp>
    </p:spTree>
    <p:extLst>
      <p:ext uri="{BB962C8B-B14F-4D97-AF65-F5344CB8AC3E}">
        <p14:creationId xmlns:p14="http://schemas.microsoft.com/office/powerpoint/2010/main" val="23261057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roc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7D231288-9FDF-491B-B30E-6230F14A86F2}"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8" name="Text Placeholder 2">
            <a:extLst>
              <a:ext uri="{FF2B5EF4-FFF2-40B4-BE49-F238E27FC236}">
                <a16:creationId xmlns:a16="http://schemas.microsoft.com/office/drawing/2014/main" id="{11E4B692-D8EE-2089-7427-A5399BE66F38}"/>
              </a:ext>
            </a:extLst>
          </p:cNvPr>
          <p:cNvSpPr>
            <a:spLocks noGrp="1"/>
          </p:cNvSpPr>
          <p:nvPr>
            <p:ph type="body" idx="14" hasCustomPrompt="1"/>
          </p:nvPr>
        </p:nvSpPr>
        <p:spPr>
          <a:xfrm>
            <a:off x="407988" y="1844674"/>
            <a:ext cx="2016119"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p>
        </p:txBody>
      </p:sp>
      <p:sp>
        <p:nvSpPr>
          <p:cNvPr id="13" name="Text Placeholder 12">
            <a:extLst>
              <a:ext uri="{FF2B5EF4-FFF2-40B4-BE49-F238E27FC236}">
                <a16:creationId xmlns:a16="http://schemas.microsoft.com/office/drawing/2014/main" id="{7DFA5604-DFA9-5599-E5FB-95F12FB285D5}"/>
              </a:ext>
            </a:extLst>
          </p:cNvPr>
          <p:cNvSpPr>
            <a:spLocks noGrp="1"/>
          </p:cNvSpPr>
          <p:nvPr>
            <p:ph type="body" sz="quarter" idx="15"/>
          </p:nvPr>
        </p:nvSpPr>
        <p:spPr>
          <a:xfrm>
            <a:off x="40798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4" name="Text Placeholder 2">
            <a:extLst>
              <a:ext uri="{FF2B5EF4-FFF2-40B4-BE49-F238E27FC236}">
                <a16:creationId xmlns:a16="http://schemas.microsoft.com/office/drawing/2014/main" id="{3827A3A4-CC58-367B-E36F-7AC44E8EC4DB}"/>
              </a:ext>
            </a:extLst>
          </p:cNvPr>
          <p:cNvSpPr>
            <a:spLocks noGrp="1"/>
          </p:cNvSpPr>
          <p:nvPr>
            <p:ph type="body" idx="16" hasCustomPrompt="1"/>
          </p:nvPr>
        </p:nvSpPr>
        <p:spPr>
          <a:xfrm>
            <a:off x="2711607"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p>
        </p:txBody>
      </p:sp>
      <p:sp>
        <p:nvSpPr>
          <p:cNvPr id="17" name="Text Placeholder 2">
            <a:extLst>
              <a:ext uri="{FF2B5EF4-FFF2-40B4-BE49-F238E27FC236}">
                <a16:creationId xmlns:a16="http://schemas.microsoft.com/office/drawing/2014/main" id="{B6A71658-2640-5820-00C0-A497E0475D02}"/>
              </a:ext>
            </a:extLst>
          </p:cNvPr>
          <p:cNvSpPr>
            <a:spLocks noGrp="1"/>
          </p:cNvSpPr>
          <p:nvPr>
            <p:ph type="body" idx="18" hasCustomPrompt="1"/>
          </p:nvPr>
        </p:nvSpPr>
        <p:spPr>
          <a:xfrm>
            <a:off x="5087880" y="1844674"/>
            <a:ext cx="2016738"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p>
        </p:txBody>
      </p:sp>
      <p:sp>
        <p:nvSpPr>
          <p:cNvPr id="20" name="Text Placeholder 2">
            <a:extLst>
              <a:ext uri="{FF2B5EF4-FFF2-40B4-BE49-F238E27FC236}">
                <a16:creationId xmlns:a16="http://schemas.microsoft.com/office/drawing/2014/main" id="{E507729F-3FC3-227F-5A8B-85517FBB16B0}"/>
              </a:ext>
            </a:extLst>
          </p:cNvPr>
          <p:cNvSpPr>
            <a:spLocks noGrp="1"/>
          </p:cNvSpPr>
          <p:nvPr>
            <p:ph type="body" idx="20" hasCustomPrompt="1"/>
          </p:nvPr>
        </p:nvSpPr>
        <p:spPr>
          <a:xfrm>
            <a:off x="7392126" y="1844674"/>
            <a:ext cx="2088765"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p>
        </p:txBody>
      </p:sp>
      <p:sp>
        <p:nvSpPr>
          <p:cNvPr id="22" name="Text Placeholder 2">
            <a:extLst>
              <a:ext uri="{FF2B5EF4-FFF2-40B4-BE49-F238E27FC236}">
                <a16:creationId xmlns:a16="http://schemas.microsoft.com/office/drawing/2014/main" id="{2B959ACE-C45A-F672-6EF3-2497A285A008}"/>
              </a:ext>
            </a:extLst>
          </p:cNvPr>
          <p:cNvSpPr>
            <a:spLocks noGrp="1"/>
          </p:cNvSpPr>
          <p:nvPr>
            <p:ph type="body" idx="22" hasCustomPrompt="1"/>
          </p:nvPr>
        </p:nvSpPr>
        <p:spPr>
          <a:xfrm>
            <a:off x="9768409" y="1844674"/>
            <a:ext cx="2016120" cy="1296293"/>
          </a:xfrm>
        </p:spPr>
        <p:txBody>
          <a:bodyPr anchor="t" anchorCtr="0"/>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p>
        </p:txBody>
      </p:sp>
      <p:sp>
        <p:nvSpPr>
          <p:cNvPr id="26" name="Text Placeholder 12">
            <a:extLst>
              <a:ext uri="{FF2B5EF4-FFF2-40B4-BE49-F238E27FC236}">
                <a16:creationId xmlns:a16="http://schemas.microsoft.com/office/drawing/2014/main" id="{D9D79536-3D7F-7D6F-2BE3-5C618CB120D9}"/>
              </a:ext>
            </a:extLst>
          </p:cNvPr>
          <p:cNvSpPr>
            <a:spLocks noGrp="1"/>
          </p:cNvSpPr>
          <p:nvPr>
            <p:ph type="body" sz="quarter" idx="23"/>
          </p:nvPr>
        </p:nvSpPr>
        <p:spPr>
          <a:xfrm>
            <a:off x="271162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7" name="Text Placeholder 12">
            <a:extLst>
              <a:ext uri="{FF2B5EF4-FFF2-40B4-BE49-F238E27FC236}">
                <a16:creationId xmlns:a16="http://schemas.microsoft.com/office/drawing/2014/main" id="{E9B545D8-3555-6CE3-D8FD-D2E749B189FA}"/>
              </a:ext>
            </a:extLst>
          </p:cNvPr>
          <p:cNvSpPr>
            <a:spLocks noGrp="1"/>
          </p:cNvSpPr>
          <p:nvPr>
            <p:ph type="body" sz="quarter" idx="24"/>
          </p:nvPr>
        </p:nvSpPr>
        <p:spPr>
          <a:xfrm>
            <a:off x="508819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8" name="Text Placeholder 12">
            <a:extLst>
              <a:ext uri="{FF2B5EF4-FFF2-40B4-BE49-F238E27FC236}">
                <a16:creationId xmlns:a16="http://schemas.microsoft.com/office/drawing/2014/main" id="{6DB34C07-D845-0A71-7110-873D3E54FE62}"/>
              </a:ext>
            </a:extLst>
          </p:cNvPr>
          <p:cNvSpPr>
            <a:spLocks noGrp="1"/>
          </p:cNvSpPr>
          <p:nvPr>
            <p:ph type="body" sz="quarter" idx="25"/>
          </p:nvPr>
        </p:nvSpPr>
        <p:spPr>
          <a:xfrm>
            <a:off x="7392144" y="3284538"/>
            <a:ext cx="2088232"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9" name="Text Placeholder 12">
            <a:extLst>
              <a:ext uri="{FF2B5EF4-FFF2-40B4-BE49-F238E27FC236}">
                <a16:creationId xmlns:a16="http://schemas.microsoft.com/office/drawing/2014/main" id="{812168A2-46B4-55B8-F41F-994C00D2483C}"/>
              </a:ext>
            </a:extLst>
          </p:cNvPr>
          <p:cNvSpPr>
            <a:spLocks noGrp="1"/>
          </p:cNvSpPr>
          <p:nvPr>
            <p:ph type="body" sz="quarter" idx="26"/>
          </p:nvPr>
        </p:nvSpPr>
        <p:spPr>
          <a:xfrm>
            <a:off x="9769028" y="3284538"/>
            <a:ext cx="2015604" cy="2592387"/>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Tree>
    <p:extLst>
      <p:ext uri="{BB962C8B-B14F-4D97-AF65-F5344CB8AC3E}">
        <p14:creationId xmlns:p14="http://schemas.microsoft.com/office/powerpoint/2010/main" val="11395700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rocess Colou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EFB40A84-C2D2-45CD-B785-8D917E528074}"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accent1"/>
          </a:solidFill>
        </p:spPr>
        <p:txBody>
          <a:bodyPr anchor="ctr" anchorCtr="0"/>
          <a:lstStyle>
            <a:lvl1pPr marL="0" indent="0" algn="ctr">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Tree>
    <p:extLst>
      <p:ext uri="{BB962C8B-B14F-4D97-AF65-F5344CB8AC3E}">
        <p14:creationId xmlns:p14="http://schemas.microsoft.com/office/powerpoint/2010/main" val="41383046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rocess Bla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56FBF-088F-1B9C-4741-7B63EF764C97}"/>
              </a:ext>
            </a:extLst>
          </p:cNvPr>
          <p:cNvSpPr>
            <a:spLocks noGrp="1"/>
          </p:cNvSpPr>
          <p:nvPr>
            <p:ph type="title"/>
          </p:nvPr>
        </p:nvSpPr>
        <p:spPr/>
        <p:txBody>
          <a:bodyPr/>
          <a:lstStyle/>
          <a:p>
            <a:r>
              <a:rPr lang="en-US"/>
              <a:t>Click to edit Master title style</a:t>
            </a:r>
            <a:endParaRPr lang="fi-FI"/>
          </a:p>
        </p:txBody>
      </p:sp>
      <p:sp>
        <p:nvSpPr>
          <p:cNvPr id="5" name="Date Placeholder 4">
            <a:extLst>
              <a:ext uri="{FF2B5EF4-FFF2-40B4-BE49-F238E27FC236}">
                <a16:creationId xmlns:a16="http://schemas.microsoft.com/office/drawing/2014/main" id="{876DE99E-677A-4DE5-3484-E9ADD64715C4}"/>
              </a:ext>
            </a:extLst>
          </p:cNvPr>
          <p:cNvSpPr>
            <a:spLocks noGrp="1"/>
          </p:cNvSpPr>
          <p:nvPr>
            <p:ph type="dt" sz="half" idx="10"/>
          </p:nvPr>
        </p:nvSpPr>
        <p:spPr/>
        <p:txBody>
          <a:bodyPr/>
          <a:lstStyle/>
          <a:p>
            <a:fld id="{A5F6394B-C362-4A73-B693-99B0A2EE94BB}" type="datetime1">
              <a:rPr lang="fi-FI" smtClean="0"/>
              <a:t>18.7.2025</a:t>
            </a:fld>
            <a:endParaRPr lang="fi-FI"/>
          </a:p>
        </p:txBody>
      </p:sp>
      <p:sp>
        <p:nvSpPr>
          <p:cNvPr id="6" name="Footer Placeholder 5">
            <a:extLst>
              <a:ext uri="{FF2B5EF4-FFF2-40B4-BE49-F238E27FC236}">
                <a16:creationId xmlns:a16="http://schemas.microsoft.com/office/drawing/2014/main" id="{FCF29C55-0F2E-2EEA-823A-D1C128A53416}"/>
              </a:ext>
            </a:extLst>
          </p:cNvPr>
          <p:cNvSpPr>
            <a:spLocks noGrp="1"/>
          </p:cNvSpPr>
          <p:nvPr>
            <p:ph type="ftr" sz="quarter" idx="11"/>
          </p:nvPr>
        </p:nvSpPr>
        <p:spPr/>
        <p:txBody>
          <a:bodyPr/>
          <a:lstStyle/>
          <a:p>
            <a:r>
              <a:rPr lang="fi-FI"/>
              <a:t>Presenter Name</a:t>
            </a:r>
          </a:p>
        </p:txBody>
      </p:sp>
      <p:sp>
        <p:nvSpPr>
          <p:cNvPr id="7" name="Slide Number Placeholder 6">
            <a:extLst>
              <a:ext uri="{FF2B5EF4-FFF2-40B4-BE49-F238E27FC236}">
                <a16:creationId xmlns:a16="http://schemas.microsoft.com/office/drawing/2014/main" id="{7AA8C97D-1A4E-B0F4-839E-4F69C9742E61}"/>
              </a:ext>
            </a:extLst>
          </p:cNvPr>
          <p:cNvSpPr>
            <a:spLocks noGrp="1"/>
          </p:cNvSpPr>
          <p:nvPr>
            <p:ph type="sldNum" sz="quarter" idx="12"/>
          </p:nvPr>
        </p:nvSpPr>
        <p:spPr/>
        <p:txBody>
          <a:bodyPr/>
          <a:lstStyle/>
          <a:p>
            <a:fld id="{D701140D-C14F-41CA-99FC-0EF83E8DA40A}" type="slidenum">
              <a:rPr lang="fi-FI" smtClean="0"/>
              <a:t>‹#›</a:t>
            </a:fld>
            <a:endParaRPr lang="fi-FI"/>
          </a:p>
        </p:txBody>
      </p:sp>
      <p:sp>
        <p:nvSpPr>
          <p:cNvPr id="16" name="Text Placeholder 12">
            <a:extLst>
              <a:ext uri="{FF2B5EF4-FFF2-40B4-BE49-F238E27FC236}">
                <a16:creationId xmlns:a16="http://schemas.microsoft.com/office/drawing/2014/main" id="{2909D46F-AC09-DECA-BACA-C1675FF98C92}"/>
              </a:ext>
            </a:extLst>
          </p:cNvPr>
          <p:cNvSpPr>
            <a:spLocks noGrp="1"/>
          </p:cNvSpPr>
          <p:nvPr>
            <p:ph type="body" sz="quarter" idx="15"/>
          </p:nvPr>
        </p:nvSpPr>
        <p:spPr>
          <a:xfrm>
            <a:off x="40798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9" name="Text Placeholder 12">
            <a:extLst>
              <a:ext uri="{FF2B5EF4-FFF2-40B4-BE49-F238E27FC236}">
                <a16:creationId xmlns:a16="http://schemas.microsoft.com/office/drawing/2014/main" id="{687E3998-D801-6A68-FC17-6DEBC7159F75}"/>
              </a:ext>
            </a:extLst>
          </p:cNvPr>
          <p:cNvSpPr>
            <a:spLocks noGrp="1"/>
          </p:cNvSpPr>
          <p:nvPr>
            <p:ph type="body" sz="quarter" idx="23"/>
          </p:nvPr>
        </p:nvSpPr>
        <p:spPr>
          <a:xfrm>
            <a:off x="271162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4" name="Text Placeholder 12">
            <a:extLst>
              <a:ext uri="{FF2B5EF4-FFF2-40B4-BE49-F238E27FC236}">
                <a16:creationId xmlns:a16="http://schemas.microsoft.com/office/drawing/2014/main" id="{D97F3D4F-F6AB-ED14-9484-30FEA1506137}"/>
              </a:ext>
            </a:extLst>
          </p:cNvPr>
          <p:cNvSpPr>
            <a:spLocks noGrp="1"/>
          </p:cNvSpPr>
          <p:nvPr>
            <p:ph type="body" sz="quarter" idx="29"/>
          </p:nvPr>
        </p:nvSpPr>
        <p:spPr>
          <a:xfrm>
            <a:off x="508819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5" name="Text Placeholder 12">
            <a:extLst>
              <a:ext uri="{FF2B5EF4-FFF2-40B4-BE49-F238E27FC236}">
                <a16:creationId xmlns:a16="http://schemas.microsoft.com/office/drawing/2014/main" id="{F5BB4B25-AFF9-AFEA-85BA-E387072E794C}"/>
              </a:ext>
            </a:extLst>
          </p:cNvPr>
          <p:cNvSpPr>
            <a:spLocks noGrp="1"/>
          </p:cNvSpPr>
          <p:nvPr>
            <p:ph type="body" sz="quarter" idx="30"/>
          </p:nvPr>
        </p:nvSpPr>
        <p:spPr>
          <a:xfrm>
            <a:off x="7392144" y="3573016"/>
            <a:ext cx="2088232"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26" name="Text Placeholder 12">
            <a:extLst>
              <a:ext uri="{FF2B5EF4-FFF2-40B4-BE49-F238E27FC236}">
                <a16:creationId xmlns:a16="http://schemas.microsoft.com/office/drawing/2014/main" id="{ADB44BCB-11F4-E11F-6050-6499858CFA4B}"/>
              </a:ext>
            </a:extLst>
          </p:cNvPr>
          <p:cNvSpPr>
            <a:spLocks noGrp="1"/>
          </p:cNvSpPr>
          <p:nvPr>
            <p:ph type="body" sz="quarter" idx="31"/>
          </p:nvPr>
        </p:nvSpPr>
        <p:spPr>
          <a:xfrm>
            <a:off x="9769028" y="3573016"/>
            <a:ext cx="2015604" cy="2303909"/>
          </a:xfrm>
        </p:spPr>
        <p:txBody>
          <a:bodyPr/>
          <a:lstStyle>
            <a:lvl1pPr>
              <a:defRPr sz="1000"/>
            </a:lvl1pPr>
            <a:lvl2pPr marL="182563" indent="-182563">
              <a:defRPr sz="1000"/>
            </a:lvl2pPr>
            <a:lvl3pPr marL="355600" indent="-173038">
              <a:defRPr sz="1000"/>
            </a:lvl3pPr>
            <a:lvl4pPr marL="539750" indent="-184150">
              <a:defRPr sz="1000"/>
            </a:lvl4pPr>
            <a:lvl5pPr marL="722313" indent="-182563">
              <a:defRPr sz="1000"/>
            </a:lvl5pPr>
            <a:lvl6pPr marL="895350" indent="-173038">
              <a:defRPr sz="1000"/>
            </a:lvl6pPr>
            <a:lvl7pPr marL="1077913" indent="-182563">
              <a:defRPr sz="1000"/>
            </a:lvl7pPr>
            <a:lvl8pPr marL="1250950" indent="-173038">
              <a:defRPr sz="1000"/>
            </a:lvl8pPr>
            <a:lvl9pPr marL="1433513" indent="-182563">
              <a:defRPr sz="1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17" name="Text Placeholder 2">
            <a:extLst>
              <a:ext uri="{FF2B5EF4-FFF2-40B4-BE49-F238E27FC236}">
                <a16:creationId xmlns:a16="http://schemas.microsoft.com/office/drawing/2014/main" id="{60527BA6-8E7F-91F7-0FF5-EAFF7FBB237A}"/>
              </a:ext>
            </a:extLst>
          </p:cNvPr>
          <p:cNvSpPr>
            <a:spLocks noGrp="1"/>
          </p:cNvSpPr>
          <p:nvPr>
            <p:ph type="body" idx="14"/>
          </p:nvPr>
        </p:nvSpPr>
        <p:spPr>
          <a:xfrm>
            <a:off x="407988"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18" name="Text Placeholder 2">
            <a:extLst>
              <a:ext uri="{FF2B5EF4-FFF2-40B4-BE49-F238E27FC236}">
                <a16:creationId xmlns:a16="http://schemas.microsoft.com/office/drawing/2014/main" id="{25B7FD09-6933-9B2C-E660-44271E46576A}"/>
              </a:ext>
            </a:extLst>
          </p:cNvPr>
          <p:cNvSpPr>
            <a:spLocks noGrp="1"/>
          </p:cNvSpPr>
          <p:nvPr>
            <p:ph type="body" idx="16"/>
          </p:nvPr>
        </p:nvSpPr>
        <p:spPr>
          <a:xfrm>
            <a:off x="2711607"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0" name="Text Placeholder 2">
            <a:extLst>
              <a:ext uri="{FF2B5EF4-FFF2-40B4-BE49-F238E27FC236}">
                <a16:creationId xmlns:a16="http://schemas.microsoft.com/office/drawing/2014/main" id="{7E9BC9FF-8079-A9F7-940B-AD180B5C7111}"/>
              </a:ext>
            </a:extLst>
          </p:cNvPr>
          <p:cNvSpPr>
            <a:spLocks noGrp="1"/>
          </p:cNvSpPr>
          <p:nvPr>
            <p:ph type="body" idx="18"/>
          </p:nvPr>
        </p:nvSpPr>
        <p:spPr>
          <a:xfrm>
            <a:off x="5087880"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1" name="Text Placeholder 2">
            <a:extLst>
              <a:ext uri="{FF2B5EF4-FFF2-40B4-BE49-F238E27FC236}">
                <a16:creationId xmlns:a16="http://schemas.microsoft.com/office/drawing/2014/main" id="{8BE256EA-AF3A-004E-60D5-EB46182584F3}"/>
              </a:ext>
            </a:extLst>
          </p:cNvPr>
          <p:cNvSpPr>
            <a:spLocks noGrp="1"/>
          </p:cNvSpPr>
          <p:nvPr>
            <p:ph type="body" idx="20"/>
          </p:nvPr>
        </p:nvSpPr>
        <p:spPr>
          <a:xfrm>
            <a:off x="7392126"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
        <p:nvSpPr>
          <p:cNvPr id="22" name="Text Placeholder 2">
            <a:extLst>
              <a:ext uri="{FF2B5EF4-FFF2-40B4-BE49-F238E27FC236}">
                <a16:creationId xmlns:a16="http://schemas.microsoft.com/office/drawing/2014/main" id="{C3F0EB54-3301-1385-D27F-5E7B2877AC94}"/>
              </a:ext>
            </a:extLst>
          </p:cNvPr>
          <p:cNvSpPr>
            <a:spLocks noGrp="1"/>
          </p:cNvSpPr>
          <p:nvPr>
            <p:ph type="body" idx="22"/>
          </p:nvPr>
        </p:nvSpPr>
        <p:spPr>
          <a:xfrm>
            <a:off x="9768409" y="1844673"/>
            <a:ext cx="1584000" cy="1584000"/>
          </a:xfrm>
          <a:prstGeom prst="ellipse">
            <a:avLst/>
          </a:prstGeom>
          <a:solidFill>
            <a:schemeClr val="tx1"/>
          </a:solidFill>
        </p:spPr>
        <p:txBody>
          <a:bodyPr anchor="ctr" anchorCtr="0"/>
          <a:lstStyle>
            <a:lvl1pPr marL="0" indent="0" algn="ctr">
              <a:buNone/>
              <a:defRPr sz="12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GB" dirty="0"/>
          </a:p>
        </p:txBody>
      </p:sp>
    </p:spTree>
    <p:extLst>
      <p:ext uri="{BB962C8B-B14F-4D97-AF65-F5344CB8AC3E}">
        <p14:creationId xmlns:p14="http://schemas.microsoft.com/office/powerpoint/2010/main" val="142391113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dirty="0"/>
              <a:t>Click to edit Master title style</a:t>
            </a:r>
            <a:endParaRPr lang="fi-FI" dirty="0"/>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BF8458FF-64ED-435F-A64E-8CF7909D49D0}" type="datetime1">
              <a:rPr lang="fi-FI" smtClean="0"/>
              <a:t>18.7.2025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290790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CC-BY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5177BCE6-9178-419C-B19E-30BC9B611166}" type="datetime1">
              <a:rPr lang="fi-FI" smtClean="0"/>
              <a:t>18.7.2025</a:t>
            </a:fld>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dirty="0"/>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071664" y="6309320"/>
            <a:ext cx="7128792" cy="143869"/>
          </a:xfrm>
        </p:spPr>
        <p:txBody>
          <a:bodyPr/>
          <a:lstStyle/>
          <a:p>
            <a:r>
              <a:rPr lang="fi-FI"/>
              <a:t>Presenter Name</a:t>
            </a:r>
            <a:endParaRPr lang="fi-FI" dirty="0"/>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271696" y="6093296"/>
            <a:ext cx="1799968" cy="360040"/>
          </a:xfrm>
          <a:prstGeom prst="rect">
            <a:avLst/>
          </a:prstGeom>
          <a:noFill/>
        </p:spPr>
        <p:txBody>
          <a:bodyPr wrap="square" lIns="0" tIns="0" rIns="0" bIns="0" rtlCol="0" anchor="ctr" anchorCtr="0">
            <a:noAutofit/>
          </a:bodyPr>
          <a:lstStyle/>
          <a:p>
            <a:pPr algn="l"/>
            <a:r>
              <a:rPr lang="en-GB" sz="800" dirty="0">
                <a:solidFill>
                  <a:schemeClr val="tx1"/>
                </a:solidFill>
                <a:effectLst/>
              </a:rPr>
              <a:t>Content is available under</a:t>
            </a:r>
          </a:p>
          <a:p>
            <a:pPr algn="l"/>
            <a:r>
              <a:rPr lang="en-GB" sz="800" dirty="0">
                <a:solidFill>
                  <a:schemeClr val="tx1"/>
                </a:solidFill>
                <a:effectLst/>
              </a:rPr>
              <a:t>CC BY 4.0 unless otherwise stated</a:t>
            </a:r>
          </a:p>
        </p:txBody>
      </p:sp>
      <p:sp>
        <p:nvSpPr>
          <p:cNvPr id="24" name="Freeform 57">
            <a:extLst>
              <a:ext uri="{FF2B5EF4-FFF2-40B4-BE49-F238E27FC236}">
                <a16:creationId xmlns:a16="http://schemas.microsoft.com/office/drawing/2014/main" id="{214CDE0F-C7F0-6DFA-1951-F248FAE3B6BF}"/>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C762B69B-1F7F-2425-4B59-D4EFDFD29CC6}"/>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59652645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25A9C850-FCC7-48BF-92B6-2790250ADF04}" type="datetime1">
              <a:rPr lang="fi-FI" smtClean="0"/>
              <a:t>18.7.2025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306898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p>
            <a:r>
              <a:rPr lang="en-US" dirty="0"/>
              <a:t>Click to edit Master title style</a:t>
            </a:r>
            <a:endParaRPr lang="fi-FI" dirty="0"/>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p>
            <a:fld id="{F6870C3D-E171-4ABC-88EB-757677575A78}" type="datetime1">
              <a:rPr lang="fi-FI" smtClean="0"/>
              <a:t>18.7.2025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9730529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p>
            <a:fld id="{F7339489-2438-4B4C-A53C-391F9EBA6556}" type="datetime1">
              <a:rPr lang="fi-FI" smtClean="0"/>
              <a:t>18.7.2025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p>
            <a:fld id="{D701140D-C14F-41CA-99FC-0EF83E8DA40A}" type="slidenum">
              <a:rPr lang="fi-FI" smtClean="0"/>
              <a:t>‹#›</a:t>
            </a:fld>
            <a:endParaRPr lang="fi-FI"/>
          </a:p>
        </p:txBody>
      </p:sp>
    </p:spTree>
    <p:extLst>
      <p:ext uri="{BB962C8B-B14F-4D97-AF65-F5344CB8AC3E}">
        <p14:creationId xmlns:p14="http://schemas.microsoft.com/office/powerpoint/2010/main" val="37139923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Only" preserve="1">
  <p:cSld name="Title Only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96E9-BA5C-FE6D-29D4-7D5BDF67EBC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fi-FI"/>
          </a:p>
        </p:txBody>
      </p:sp>
      <p:sp>
        <p:nvSpPr>
          <p:cNvPr id="3" name="Date Placeholder 2">
            <a:extLst>
              <a:ext uri="{FF2B5EF4-FFF2-40B4-BE49-F238E27FC236}">
                <a16:creationId xmlns:a16="http://schemas.microsoft.com/office/drawing/2014/main" id="{7B35A839-C462-B1DD-93DB-75C65FA0354B}"/>
              </a:ext>
            </a:extLst>
          </p:cNvPr>
          <p:cNvSpPr>
            <a:spLocks noGrp="1"/>
          </p:cNvSpPr>
          <p:nvPr>
            <p:ph type="dt" sz="half" idx="10"/>
          </p:nvPr>
        </p:nvSpPr>
        <p:spPr/>
        <p:txBody>
          <a:bodyPr/>
          <a:lstStyle>
            <a:lvl1pPr>
              <a:defRPr>
                <a:solidFill>
                  <a:schemeClr val="bg1"/>
                </a:solidFill>
              </a:defRPr>
            </a:lvl1pPr>
          </a:lstStyle>
          <a:p>
            <a:fld id="{F21D7B66-3015-498D-90F2-E30BD1BB53D5}" type="datetime1">
              <a:rPr lang="fi-FI" smtClean="0"/>
              <a:t>18.7.2025</a:t>
            </a:fld>
            <a:endParaRPr lang="fi-FI"/>
          </a:p>
        </p:txBody>
      </p:sp>
      <p:sp>
        <p:nvSpPr>
          <p:cNvPr id="4" name="Footer Placeholder 3">
            <a:extLst>
              <a:ext uri="{FF2B5EF4-FFF2-40B4-BE49-F238E27FC236}">
                <a16:creationId xmlns:a16="http://schemas.microsoft.com/office/drawing/2014/main" id="{EC323428-9C34-BE00-F14D-566DEEC4E56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5" name="Slide Number Placeholder 4">
            <a:extLst>
              <a:ext uri="{FF2B5EF4-FFF2-40B4-BE49-F238E27FC236}">
                <a16:creationId xmlns:a16="http://schemas.microsoft.com/office/drawing/2014/main" id="{67C2FB49-CD3A-1DDD-E564-703C4FE25362}"/>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6" name="Freeform 5">
            <a:extLst>
              <a:ext uri="{FF2B5EF4-FFF2-40B4-BE49-F238E27FC236}">
                <a16:creationId xmlns:a16="http://schemas.microsoft.com/office/drawing/2014/main" id="{084BE95A-A922-2BF2-1E8C-87BF84158BE3}"/>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5444855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Blac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8857C-8954-2CAC-937A-943D6443A481}"/>
              </a:ext>
            </a:extLst>
          </p:cNvPr>
          <p:cNvSpPr>
            <a:spLocks noGrp="1"/>
          </p:cNvSpPr>
          <p:nvPr>
            <p:ph type="dt" sz="half" idx="10"/>
          </p:nvPr>
        </p:nvSpPr>
        <p:spPr/>
        <p:txBody>
          <a:bodyPr/>
          <a:lstStyle>
            <a:lvl1pPr>
              <a:defRPr>
                <a:solidFill>
                  <a:schemeClr val="bg1"/>
                </a:solidFill>
              </a:defRPr>
            </a:lvl1pPr>
          </a:lstStyle>
          <a:p>
            <a:fld id="{515E6A1D-FB5A-4154-9055-9738029B8830}" type="datetime1">
              <a:rPr lang="fi-FI" smtClean="0"/>
              <a:t>18.7.2025</a:t>
            </a:fld>
            <a:endParaRPr lang="fi-FI"/>
          </a:p>
        </p:txBody>
      </p:sp>
      <p:sp>
        <p:nvSpPr>
          <p:cNvPr id="3" name="Footer Placeholder 2">
            <a:extLst>
              <a:ext uri="{FF2B5EF4-FFF2-40B4-BE49-F238E27FC236}">
                <a16:creationId xmlns:a16="http://schemas.microsoft.com/office/drawing/2014/main" id="{967ABC24-E5EB-DE80-2D0D-1287AD8F112C}"/>
              </a:ext>
            </a:extLst>
          </p:cNvPr>
          <p:cNvSpPr>
            <a:spLocks noGrp="1"/>
          </p:cNvSpPr>
          <p:nvPr>
            <p:ph type="ftr" sz="quarter" idx="11"/>
          </p:nvPr>
        </p:nvSpPr>
        <p:spPr/>
        <p:txBody>
          <a:bodyPr/>
          <a:lstStyle>
            <a:lvl1pPr>
              <a:defRPr>
                <a:solidFill>
                  <a:schemeClr val="bg1"/>
                </a:solidFill>
              </a:defRPr>
            </a:lvl1pPr>
          </a:lstStyle>
          <a:p>
            <a:r>
              <a:rPr lang="fi-FI"/>
              <a:t>Presenter Name</a:t>
            </a:r>
          </a:p>
        </p:txBody>
      </p:sp>
      <p:sp>
        <p:nvSpPr>
          <p:cNvPr id="4" name="Slide Number Placeholder 3">
            <a:extLst>
              <a:ext uri="{FF2B5EF4-FFF2-40B4-BE49-F238E27FC236}">
                <a16:creationId xmlns:a16="http://schemas.microsoft.com/office/drawing/2014/main" id="{9253041E-A4B9-C59D-237D-00ECB5319199}"/>
              </a:ext>
            </a:extLst>
          </p:cNvPr>
          <p:cNvSpPr>
            <a:spLocks noGrp="1"/>
          </p:cNvSpPr>
          <p:nvPr>
            <p:ph type="sldNum" sz="quarter" idx="12"/>
          </p:nvPr>
        </p:nvSpPr>
        <p:spPr/>
        <p:txBody>
          <a:bodyPr/>
          <a:lstStyle>
            <a:lvl1pPr>
              <a:defRPr>
                <a:solidFill>
                  <a:schemeClr val="bg1"/>
                </a:solidFill>
              </a:defRPr>
            </a:lvl1pPr>
          </a:lstStyle>
          <a:p>
            <a:fld id="{D701140D-C14F-41CA-99FC-0EF83E8DA40A}" type="slidenum">
              <a:rPr lang="fi-FI" smtClean="0"/>
              <a:pPr/>
              <a:t>‹#›</a:t>
            </a:fld>
            <a:endParaRPr lang="fi-FI"/>
          </a:p>
        </p:txBody>
      </p:sp>
      <p:sp>
        <p:nvSpPr>
          <p:cNvPr id="5" name="Freeform 5">
            <a:extLst>
              <a:ext uri="{FF2B5EF4-FFF2-40B4-BE49-F238E27FC236}">
                <a16:creationId xmlns:a16="http://schemas.microsoft.com/office/drawing/2014/main" id="{70EE8852-CD7C-BD4D-4DA0-21C63C2F15A6}"/>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8459337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hank you ">
    <p:bg>
      <p:bgPr>
        <a:solidFill>
          <a:schemeClr val="accent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p>
            <a:fld id="{53A9DCEA-D8F5-403B-81BA-F83412C4C0E8}" type="datetime1">
              <a:rPr lang="fi-FI" smtClean="0"/>
              <a:t>18.7.2025</a:t>
            </a:fld>
            <a:endParaRPr lang="fi-FI" dirty="0"/>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p>
            <a:r>
              <a:rPr lang="fi-FI"/>
              <a:t>Presenter Name</a:t>
            </a:r>
            <a:endParaRPr lang="fi-FI" dirty="0"/>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p>
            <a:fld id="{D701140D-C14F-41CA-99FC-0EF83E8DA40A}" type="slidenum">
              <a:rPr lang="fi-FI" smtClean="0"/>
              <a:pPr/>
              <a:t>‹#›</a:t>
            </a:fld>
            <a:endParaRPr lang="fi-FI" dirty="0"/>
          </a:p>
        </p:txBody>
      </p:sp>
      <p:sp>
        <p:nvSpPr>
          <p:cNvPr id="7" name="TextBox 6">
            <a:extLst>
              <a:ext uri="{FF2B5EF4-FFF2-40B4-BE49-F238E27FC236}">
                <a16:creationId xmlns:a16="http://schemas.microsoft.com/office/drawing/2014/main" id="{93DFF82F-A665-CA7C-A4D9-281EBE1EA308}"/>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dirty="0">
                <a:latin typeface="+mj-lt"/>
              </a:rPr>
              <a:t>Kiitos</a:t>
            </a:r>
          </a:p>
        </p:txBody>
      </p:sp>
      <p:sp>
        <p:nvSpPr>
          <p:cNvPr id="8" name="TextBox 7">
            <a:hlinkClick r:id="rId2"/>
            <a:extLst>
              <a:ext uri="{FF2B5EF4-FFF2-40B4-BE49-F238E27FC236}">
                <a16:creationId xmlns:a16="http://schemas.microsoft.com/office/drawing/2014/main" id="{F9F35130-809C-54C5-7E28-08465B7283F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dirty="0"/>
              <a:t>aalto.fi</a:t>
            </a:r>
          </a:p>
        </p:txBody>
      </p:sp>
      <p:cxnSp>
        <p:nvCxnSpPr>
          <p:cNvPr id="9" name="Straight Connector 8">
            <a:extLst>
              <a:ext uri="{FF2B5EF4-FFF2-40B4-BE49-F238E27FC236}">
                <a16:creationId xmlns:a16="http://schemas.microsoft.com/office/drawing/2014/main" id="{F4389D5A-AB42-9199-44CF-9CEEAE533454}"/>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343204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Black">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74A4D6E-EA47-4FB6-4842-6266F7987D40}"/>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6" name="Freeform 5">
            <a:extLst>
              <a:ext uri="{FF2B5EF4-FFF2-40B4-BE49-F238E27FC236}">
                <a16:creationId xmlns:a16="http://schemas.microsoft.com/office/drawing/2014/main" id="{4E379A93-4718-A4A6-52FF-0770DDE1FB8E}"/>
              </a:ext>
              <a:ext uri="{C183D7F6-B498-43B3-948B-1728B52AA6E4}">
                <adec:decorative xmlns:adec="http://schemas.microsoft.com/office/drawing/2017/decorative" val="1"/>
              </a:ext>
            </a:extLst>
          </p:cNvPr>
          <p:cNvSpPr>
            <a:spLocks noChangeAspect="1" noEditPoints="1"/>
          </p:cNvSpPr>
          <p:nvPr/>
        </p:nvSpPr>
        <p:spPr bwMode="auto">
          <a:xfrm>
            <a:off x="407988" y="2805066"/>
            <a:ext cx="4895924" cy="3648121"/>
          </a:xfrm>
          <a:custGeom>
            <a:avLst/>
            <a:gdLst>
              <a:gd name="T0" fmla="*/ 6475 w 6475"/>
              <a:gd name="T1" fmla="*/ 1671 h 4824"/>
              <a:gd name="T2" fmla="*/ 6332 w 6475"/>
              <a:gd name="T3" fmla="*/ 2506 h 4824"/>
              <a:gd name="T4" fmla="*/ 6191 w 6475"/>
              <a:gd name="T5" fmla="*/ 3343 h 4824"/>
              <a:gd name="T6" fmla="*/ 5547 w 6475"/>
              <a:gd name="T7" fmla="*/ 3343 h 4824"/>
              <a:gd name="T8" fmla="*/ 5428 w 6475"/>
              <a:gd name="T9" fmla="*/ 2506 h 4824"/>
              <a:gd name="T10" fmla="*/ 5309 w 6475"/>
              <a:gd name="T11" fmla="*/ 1671 h 4824"/>
              <a:gd name="T12" fmla="*/ 5309 w 6475"/>
              <a:gd name="T13" fmla="*/ 835 h 4824"/>
              <a:gd name="T14" fmla="*/ 5309 w 6475"/>
              <a:gd name="T15" fmla="*/ 0 h 4824"/>
              <a:gd name="T16" fmla="*/ 5892 w 6475"/>
              <a:gd name="T17" fmla="*/ 0 h 4824"/>
              <a:gd name="T18" fmla="*/ 6475 w 6475"/>
              <a:gd name="T19" fmla="*/ 0 h 4824"/>
              <a:gd name="T20" fmla="*/ 6475 w 6475"/>
              <a:gd name="T21" fmla="*/ 835 h 4824"/>
              <a:gd name="T22" fmla="*/ 6475 w 6475"/>
              <a:gd name="T23" fmla="*/ 1671 h 4824"/>
              <a:gd name="T24" fmla="*/ 3041 w 6475"/>
              <a:gd name="T25" fmla="*/ 3007 h 4824"/>
              <a:gd name="T26" fmla="*/ 2742 w 6475"/>
              <a:gd name="T27" fmla="*/ 2147 h 4824"/>
              <a:gd name="T28" fmla="*/ 2444 w 6475"/>
              <a:gd name="T29" fmla="*/ 1289 h 4824"/>
              <a:gd name="T30" fmla="*/ 2145 w 6475"/>
              <a:gd name="T31" fmla="*/ 2147 h 4824"/>
              <a:gd name="T32" fmla="*/ 1847 w 6475"/>
              <a:gd name="T33" fmla="*/ 3007 h 4824"/>
              <a:gd name="T34" fmla="*/ 2444 w 6475"/>
              <a:gd name="T35" fmla="*/ 3007 h 4824"/>
              <a:gd name="T36" fmla="*/ 3041 w 6475"/>
              <a:gd name="T37" fmla="*/ 3007 h 4824"/>
              <a:gd name="T38" fmla="*/ 4887 w 6475"/>
              <a:gd name="T39" fmla="*/ 4824 h 4824"/>
              <a:gd name="T40" fmla="*/ 4278 w 6475"/>
              <a:gd name="T41" fmla="*/ 4824 h 4824"/>
              <a:gd name="T42" fmla="*/ 3671 w 6475"/>
              <a:gd name="T43" fmla="*/ 4824 h 4824"/>
              <a:gd name="T44" fmla="*/ 3375 w 6475"/>
              <a:gd name="T45" fmla="*/ 3971 h 4824"/>
              <a:gd name="T46" fmla="*/ 2444 w 6475"/>
              <a:gd name="T47" fmla="*/ 3971 h 4824"/>
              <a:gd name="T48" fmla="*/ 1513 w 6475"/>
              <a:gd name="T49" fmla="*/ 3971 h 4824"/>
              <a:gd name="T50" fmla="*/ 1216 w 6475"/>
              <a:gd name="T51" fmla="*/ 4824 h 4824"/>
              <a:gd name="T52" fmla="*/ 607 w 6475"/>
              <a:gd name="T53" fmla="*/ 4824 h 4824"/>
              <a:gd name="T54" fmla="*/ 0 w 6475"/>
              <a:gd name="T55" fmla="*/ 4824 h 4824"/>
              <a:gd name="T56" fmla="*/ 214 w 6475"/>
              <a:gd name="T57" fmla="*/ 4221 h 4824"/>
              <a:gd name="T58" fmla="*/ 427 w 6475"/>
              <a:gd name="T59" fmla="*/ 3618 h 4824"/>
              <a:gd name="T60" fmla="*/ 641 w 6475"/>
              <a:gd name="T61" fmla="*/ 3015 h 4824"/>
              <a:gd name="T62" fmla="*/ 856 w 6475"/>
              <a:gd name="T63" fmla="*/ 2412 h 4824"/>
              <a:gd name="T64" fmla="*/ 1070 w 6475"/>
              <a:gd name="T65" fmla="*/ 1809 h 4824"/>
              <a:gd name="T66" fmla="*/ 1285 w 6475"/>
              <a:gd name="T67" fmla="*/ 1206 h 4824"/>
              <a:gd name="T68" fmla="*/ 1499 w 6475"/>
              <a:gd name="T69" fmla="*/ 603 h 4824"/>
              <a:gd name="T70" fmla="*/ 1714 w 6475"/>
              <a:gd name="T71" fmla="*/ 0 h 4824"/>
              <a:gd name="T72" fmla="*/ 2443 w 6475"/>
              <a:gd name="T73" fmla="*/ 0 h 4824"/>
              <a:gd name="T74" fmla="*/ 3173 w 6475"/>
              <a:gd name="T75" fmla="*/ 0 h 4824"/>
              <a:gd name="T76" fmla="*/ 3387 w 6475"/>
              <a:gd name="T77" fmla="*/ 603 h 4824"/>
              <a:gd name="T78" fmla="*/ 3601 w 6475"/>
              <a:gd name="T79" fmla="*/ 1206 h 4824"/>
              <a:gd name="T80" fmla="*/ 3814 w 6475"/>
              <a:gd name="T81" fmla="*/ 1809 h 4824"/>
              <a:gd name="T82" fmla="*/ 4029 w 6475"/>
              <a:gd name="T83" fmla="*/ 2412 h 4824"/>
              <a:gd name="T84" fmla="*/ 4243 w 6475"/>
              <a:gd name="T85" fmla="*/ 3015 h 4824"/>
              <a:gd name="T86" fmla="*/ 4458 w 6475"/>
              <a:gd name="T87" fmla="*/ 3618 h 4824"/>
              <a:gd name="T88" fmla="*/ 4672 w 6475"/>
              <a:gd name="T89" fmla="*/ 4221 h 4824"/>
              <a:gd name="T90" fmla="*/ 4887 w 6475"/>
              <a:gd name="T91" fmla="*/ 4824 h 4824"/>
              <a:gd name="T92" fmla="*/ 5343 w 6475"/>
              <a:gd name="T93" fmla="*/ 4824 h 4824"/>
              <a:gd name="T94" fmla="*/ 5343 w 6475"/>
              <a:gd name="T95" fmla="*/ 4277 h 4824"/>
              <a:gd name="T96" fmla="*/ 5343 w 6475"/>
              <a:gd name="T97" fmla="*/ 3730 h 4824"/>
              <a:gd name="T98" fmla="*/ 5891 w 6475"/>
              <a:gd name="T99" fmla="*/ 3730 h 4824"/>
              <a:gd name="T100" fmla="*/ 6440 w 6475"/>
              <a:gd name="T101" fmla="*/ 3730 h 4824"/>
              <a:gd name="T102" fmla="*/ 6440 w 6475"/>
              <a:gd name="T103" fmla="*/ 4277 h 4824"/>
              <a:gd name="T104" fmla="*/ 6440 w 6475"/>
              <a:gd name="T105" fmla="*/ 4824 h 4824"/>
              <a:gd name="T106" fmla="*/ 5891 w 6475"/>
              <a:gd name="T107" fmla="*/ 4824 h 4824"/>
              <a:gd name="T108" fmla="*/ 5343 w 6475"/>
              <a:gd name="T109" fmla="*/ 4824 h 4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475" h="4824">
                <a:moveTo>
                  <a:pt x="6475" y="1671"/>
                </a:moveTo>
                <a:lnTo>
                  <a:pt x="6332" y="2506"/>
                </a:lnTo>
                <a:lnTo>
                  <a:pt x="6191" y="3343"/>
                </a:lnTo>
                <a:lnTo>
                  <a:pt x="5547" y="3343"/>
                </a:lnTo>
                <a:lnTo>
                  <a:pt x="5428" y="2506"/>
                </a:lnTo>
                <a:lnTo>
                  <a:pt x="5309" y="1671"/>
                </a:lnTo>
                <a:lnTo>
                  <a:pt x="5309" y="835"/>
                </a:lnTo>
                <a:lnTo>
                  <a:pt x="5309" y="0"/>
                </a:lnTo>
                <a:lnTo>
                  <a:pt x="5892" y="0"/>
                </a:lnTo>
                <a:lnTo>
                  <a:pt x="6475" y="0"/>
                </a:lnTo>
                <a:lnTo>
                  <a:pt x="6475" y="835"/>
                </a:lnTo>
                <a:lnTo>
                  <a:pt x="6475" y="1671"/>
                </a:lnTo>
                <a:close/>
                <a:moveTo>
                  <a:pt x="3041" y="3007"/>
                </a:moveTo>
                <a:lnTo>
                  <a:pt x="2742" y="2147"/>
                </a:lnTo>
                <a:lnTo>
                  <a:pt x="2444" y="1289"/>
                </a:lnTo>
                <a:lnTo>
                  <a:pt x="2145" y="2147"/>
                </a:lnTo>
                <a:lnTo>
                  <a:pt x="1847" y="3007"/>
                </a:lnTo>
                <a:lnTo>
                  <a:pt x="2444" y="3007"/>
                </a:lnTo>
                <a:lnTo>
                  <a:pt x="3041" y="3007"/>
                </a:lnTo>
                <a:close/>
                <a:moveTo>
                  <a:pt x="4887" y="4824"/>
                </a:moveTo>
                <a:lnTo>
                  <a:pt x="4278" y="4824"/>
                </a:lnTo>
                <a:lnTo>
                  <a:pt x="3671" y="4824"/>
                </a:lnTo>
                <a:lnTo>
                  <a:pt x="3375" y="3971"/>
                </a:lnTo>
                <a:lnTo>
                  <a:pt x="2444" y="3971"/>
                </a:lnTo>
                <a:lnTo>
                  <a:pt x="1513" y="3971"/>
                </a:lnTo>
                <a:lnTo>
                  <a:pt x="1216" y="4824"/>
                </a:lnTo>
                <a:lnTo>
                  <a:pt x="607" y="4824"/>
                </a:lnTo>
                <a:lnTo>
                  <a:pt x="0" y="4824"/>
                </a:lnTo>
                <a:lnTo>
                  <a:pt x="214" y="4221"/>
                </a:lnTo>
                <a:lnTo>
                  <a:pt x="427" y="3618"/>
                </a:lnTo>
                <a:lnTo>
                  <a:pt x="641" y="3015"/>
                </a:lnTo>
                <a:lnTo>
                  <a:pt x="856" y="2412"/>
                </a:lnTo>
                <a:lnTo>
                  <a:pt x="1070" y="1809"/>
                </a:lnTo>
                <a:lnTo>
                  <a:pt x="1285" y="1206"/>
                </a:lnTo>
                <a:lnTo>
                  <a:pt x="1499" y="603"/>
                </a:lnTo>
                <a:lnTo>
                  <a:pt x="1714" y="0"/>
                </a:lnTo>
                <a:lnTo>
                  <a:pt x="2443" y="0"/>
                </a:lnTo>
                <a:lnTo>
                  <a:pt x="3173" y="0"/>
                </a:lnTo>
                <a:lnTo>
                  <a:pt x="3387" y="603"/>
                </a:lnTo>
                <a:lnTo>
                  <a:pt x="3601" y="1206"/>
                </a:lnTo>
                <a:lnTo>
                  <a:pt x="3814" y="1809"/>
                </a:lnTo>
                <a:lnTo>
                  <a:pt x="4029" y="2412"/>
                </a:lnTo>
                <a:lnTo>
                  <a:pt x="4243" y="3015"/>
                </a:lnTo>
                <a:lnTo>
                  <a:pt x="4458" y="3618"/>
                </a:lnTo>
                <a:lnTo>
                  <a:pt x="4672" y="4221"/>
                </a:lnTo>
                <a:lnTo>
                  <a:pt x="4887" y="4824"/>
                </a:lnTo>
                <a:close/>
                <a:moveTo>
                  <a:pt x="5343" y="4824"/>
                </a:moveTo>
                <a:lnTo>
                  <a:pt x="5343" y="4277"/>
                </a:lnTo>
                <a:lnTo>
                  <a:pt x="5343" y="3730"/>
                </a:lnTo>
                <a:lnTo>
                  <a:pt x="5891" y="3730"/>
                </a:lnTo>
                <a:lnTo>
                  <a:pt x="6440" y="3730"/>
                </a:lnTo>
                <a:lnTo>
                  <a:pt x="6440" y="4277"/>
                </a:lnTo>
                <a:lnTo>
                  <a:pt x="6440" y="4824"/>
                </a:lnTo>
                <a:lnTo>
                  <a:pt x="5891" y="4824"/>
                </a:lnTo>
                <a:lnTo>
                  <a:pt x="5343" y="48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TextBox 12">
            <a:extLst>
              <a:ext uri="{FF2B5EF4-FFF2-40B4-BE49-F238E27FC236}">
                <a16:creationId xmlns:a16="http://schemas.microsoft.com/office/drawing/2014/main" id="{97C8E3E2-A6A7-5047-7F76-5A852C28CC12}"/>
              </a:ext>
              <a:ext uri="{C183D7F6-B498-43B3-948B-1728B52AA6E4}">
                <adec:decorative xmlns:adec="http://schemas.microsoft.com/office/drawing/2017/decorative" val="1"/>
              </a:ext>
            </a:extLst>
          </p:cNvPr>
          <p:cNvSpPr txBox="1"/>
          <p:nvPr/>
        </p:nvSpPr>
        <p:spPr>
          <a:xfrm>
            <a:off x="6456040" y="2249172"/>
            <a:ext cx="1512168" cy="504000"/>
          </a:xfrm>
          <a:prstGeom prst="rect">
            <a:avLst/>
          </a:prstGeom>
          <a:noFill/>
        </p:spPr>
        <p:txBody>
          <a:bodyPr wrap="none" lIns="0" tIns="0" rIns="0" bIns="0" rtlCol="0" anchor="b" anchorCtr="0">
            <a:noAutofit/>
          </a:bodyPr>
          <a:lstStyle/>
          <a:p>
            <a:pPr algn="l"/>
            <a:r>
              <a:rPr lang="en-US" sz="3200" dirty="0">
                <a:solidFill>
                  <a:schemeClr val="bg1"/>
                </a:solidFill>
                <a:latin typeface="+mj-lt"/>
              </a:rPr>
              <a:t>Kiitos</a:t>
            </a:r>
          </a:p>
        </p:txBody>
      </p:sp>
      <p:sp>
        <p:nvSpPr>
          <p:cNvPr id="2" name="Date Placeholder 1">
            <a:extLst>
              <a:ext uri="{FF2B5EF4-FFF2-40B4-BE49-F238E27FC236}">
                <a16:creationId xmlns:a16="http://schemas.microsoft.com/office/drawing/2014/main" id="{5819FAC3-FDFD-0982-174D-64BFD817B086}"/>
              </a:ext>
            </a:extLst>
          </p:cNvPr>
          <p:cNvSpPr>
            <a:spLocks noGrp="1"/>
          </p:cNvSpPr>
          <p:nvPr>
            <p:ph type="dt" sz="half" idx="14"/>
          </p:nvPr>
        </p:nvSpPr>
        <p:spPr/>
        <p:txBody>
          <a:bodyPr/>
          <a:lstStyle>
            <a:lvl1pPr>
              <a:defRPr>
                <a:solidFill>
                  <a:schemeClr val="bg1"/>
                </a:solidFill>
              </a:defRPr>
            </a:lvl1pPr>
          </a:lstStyle>
          <a:p>
            <a:fld id="{6E56A12D-BB96-401E-A1A3-9A17EEBE6885}" type="datetime1">
              <a:rPr lang="fi-FI" smtClean="0"/>
              <a:t>18.7.2025</a:t>
            </a:fld>
            <a:endParaRPr lang="fi-FI" dirty="0"/>
          </a:p>
        </p:txBody>
      </p:sp>
      <p:sp>
        <p:nvSpPr>
          <p:cNvPr id="3" name="Footer Placeholder 2">
            <a:extLst>
              <a:ext uri="{FF2B5EF4-FFF2-40B4-BE49-F238E27FC236}">
                <a16:creationId xmlns:a16="http://schemas.microsoft.com/office/drawing/2014/main" id="{D2BF6814-EA9F-9642-988B-BA0DCA001BE0}"/>
              </a:ext>
            </a:extLst>
          </p:cNvPr>
          <p:cNvSpPr>
            <a:spLocks noGrp="1"/>
          </p:cNvSpPr>
          <p:nvPr>
            <p:ph type="ftr" sz="quarter" idx="15"/>
          </p:nvPr>
        </p:nvSpPr>
        <p:spPr/>
        <p:txBody>
          <a:bodyPr/>
          <a:lstStyle>
            <a:lvl1pPr>
              <a:defRPr>
                <a:solidFill>
                  <a:schemeClr val="bg1"/>
                </a:solidFill>
              </a:defRPr>
            </a:lvl1pPr>
          </a:lstStyle>
          <a:p>
            <a:r>
              <a:rPr lang="fi-FI"/>
              <a:t>Presenter Name</a:t>
            </a:r>
            <a:endParaRPr lang="fi-FI" dirty="0"/>
          </a:p>
        </p:txBody>
      </p:sp>
      <p:sp>
        <p:nvSpPr>
          <p:cNvPr id="4" name="Slide Number Placeholder 3">
            <a:extLst>
              <a:ext uri="{FF2B5EF4-FFF2-40B4-BE49-F238E27FC236}">
                <a16:creationId xmlns:a16="http://schemas.microsoft.com/office/drawing/2014/main" id="{F594FCAF-E233-9309-B54B-CAB9B5DA075B}"/>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dirty="0"/>
          </a:p>
        </p:txBody>
      </p:sp>
      <p:sp>
        <p:nvSpPr>
          <p:cNvPr id="5" name="TextBox 4">
            <a:hlinkClick r:id="rId2"/>
            <a:extLst>
              <a:ext uri="{FF2B5EF4-FFF2-40B4-BE49-F238E27FC236}">
                <a16:creationId xmlns:a16="http://schemas.microsoft.com/office/drawing/2014/main" id="{165C98D3-985C-5D09-0F62-234BE3AB58C3}"/>
              </a:ext>
              <a:ext uri="{C183D7F6-B498-43B3-948B-1728B52AA6E4}">
                <adec:decorative xmlns:adec="http://schemas.microsoft.com/office/drawing/2017/decorative" val="1"/>
              </a:ext>
            </a:extLst>
          </p:cNvPr>
          <p:cNvSpPr txBox="1"/>
          <p:nvPr/>
        </p:nvSpPr>
        <p:spPr>
          <a:xfrm>
            <a:off x="6456040" y="2769778"/>
            <a:ext cx="1438214" cy="443198"/>
          </a:xfrm>
          <a:prstGeom prst="rect">
            <a:avLst/>
          </a:prstGeom>
        </p:spPr>
        <p:txBody>
          <a:bodyPr vert="horz" wrap="square" lIns="0" tIns="0" rIns="0" bIns="0" rtlCol="0" anchor="t" anchorCtr="0">
            <a:spAutoFit/>
          </a:bodyPr>
          <a:lstStyle>
            <a:lvl1pPr lvl="0" indent="0">
              <a:lnSpc>
                <a:spcPct val="90000"/>
              </a:lnSpc>
              <a:spcBef>
                <a:spcPts val="800"/>
              </a:spcBef>
              <a:buFontTx/>
              <a:buNone/>
              <a:defRPr sz="3000" b="1" spc="-50" baseline="0">
                <a:latin typeface="+mj-lt"/>
              </a:defRPr>
            </a:lvl1pPr>
            <a:lvl2pPr marL="266700" indent="-266700">
              <a:lnSpc>
                <a:spcPct val="100000"/>
              </a:lnSpc>
              <a:spcBef>
                <a:spcPts val="800"/>
              </a:spcBef>
              <a:buFont typeface="Arial" panose="020B0604020202020204" pitchFamily="34" charset="0"/>
              <a:buChar char="•"/>
              <a:defRPr sz="2000"/>
            </a:lvl2pPr>
            <a:lvl3pPr marL="542925" indent="-276225">
              <a:lnSpc>
                <a:spcPct val="100000"/>
              </a:lnSpc>
              <a:spcBef>
                <a:spcPts val="800"/>
              </a:spcBef>
              <a:buFont typeface="Arial" panose="020B0604020202020204" pitchFamily="34" charset="0"/>
              <a:buChar char="•"/>
            </a:lvl3pPr>
            <a:lvl4pPr marL="809625" indent="-266700">
              <a:lnSpc>
                <a:spcPct val="100000"/>
              </a:lnSpc>
              <a:spcBef>
                <a:spcPts val="800"/>
              </a:spcBef>
              <a:buFont typeface="Arial" panose="020B0604020202020204" pitchFamily="34" charset="0"/>
              <a:buChar char="•"/>
            </a:lvl4pPr>
            <a:lvl5pPr marL="1076325" indent="-266700">
              <a:lnSpc>
                <a:spcPct val="100000"/>
              </a:lnSpc>
              <a:spcBef>
                <a:spcPts val="800"/>
              </a:spcBef>
              <a:buFont typeface="Arial" panose="020B0604020202020204" pitchFamily="34" charset="0"/>
              <a:buChar char="•"/>
            </a:lvl5pPr>
            <a:lvl6pPr marL="1343025" indent="-266700">
              <a:lnSpc>
                <a:spcPct val="100000"/>
              </a:lnSpc>
              <a:spcBef>
                <a:spcPts val="800"/>
              </a:spcBef>
              <a:buFont typeface="Arial" panose="020B0604020202020204" pitchFamily="34" charset="0"/>
              <a:buChar char="•"/>
            </a:lvl6pPr>
            <a:lvl7pPr marL="1619250" indent="-276225">
              <a:lnSpc>
                <a:spcPct val="100000"/>
              </a:lnSpc>
              <a:spcBef>
                <a:spcPts val="800"/>
              </a:spcBef>
              <a:buFont typeface="Arial" panose="020B0604020202020204" pitchFamily="34" charset="0"/>
              <a:buChar char="•"/>
            </a:lvl7pPr>
            <a:lvl8pPr marL="1885950" indent="-266700">
              <a:lnSpc>
                <a:spcPct val="100000"/>
              </a:lnSpc>
              <a:spcBef>
                <a:spcPts val="800"/>
              </a:spcBef>
              <a:buFont typeface="Arial" panose="020B0604020202020204" pitchFamily="34" charset="0"/>
              <a:buChar char="•"/>
            </a:lvl8pPr>
            <a:lvl9pPr marL="2152650" indent="-266700">
              <a:lnSpc>
                <a:spcPct val="100000"/>
              </a:lnSpc>
              <a:spcBef>
                <a:spcPts val="800"/>
              </a:spcBef>
              <a:buFont typeface="Arial" panose="020B0604020202020204" pitchFamily="34" charset="0"/>
              <a:buChar char="•"/>
            </a:lvl9pPr>
          </a:lstStyle>
          <a:p>
            <a:pPr lvl="0"/>
            <a:r>
              <a:rPr lang="en-GB" sz="3200" dirty="0">
                <a:solidFill>
                  <a:schemeClr val="bg1"/>
                </a:solidFill>
              </a:rPr>
              <a:t>aalto.fi</a:t>
            </a:r>
          </a:p>
        </p:txBody>
      </p:sp>
      <p:cxnSp>
        <p:nvCxnSpPr>
          <p:cNvPr id="7" name="Straight Connector 6">
            <a:extLst>
              <a:ext uri="{FF2B5EF4-FFF2-40B4-BE49-F238E27FC236}">
                <a16:creationId xmlns:a16="http://schemas.microsoft.com/office/drawing/2014/main" id="{8CE981A1-63EF-5A62-16BF-911E556C4D71}"/>
              </a:ext>
              <a:ext uri="{C183D7F6-B498-43B3-948B-1728B52AA6E4}">
                <adec:decorative xmlns:adec="http://schemas.microsoft.com/office/drawing/2017/decorative" val="1"/>
              </a:ext>
            </a:extLst>
          </p:cNvPr>
          <p:cNvCxnSpPr>
            <a:cxnSpLocks/>
          </p:cNvCxnSpPr>
          <p:nvPr/>
        </p:nvCxnSpPr>
        <p:spPr>
          <a:xfrm>
            <a:off x="6448576" y="2004866"/>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96690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CC-BY-NC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6768735-5CE0-448D-9D7D-CBDAB580D1FE}" type="datetime1">
              <a:rPr lang="fi-FI" smtClean="0"/>
              <a:t>18.7.2025</a:t>
            </a:fld>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dirty="0"/>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endParaRPr lang="fi-FI" dirty="0"/>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dirty="0">
                <a:solidFill>
                  <a:schemeClr val="tx1"/>
                </a:solidFill>
                <a:effectLst/>
              </a:rPr>
              <a:t>Content is available under</a:t>
            </a:r>
          </a:p>
          <a:p>
            <a:pPr algn="l"/>
            <a:r>
              <a:rPr lang="en-US" sz="800" dirty="0">
                <a:solidFill>
                  <a:schemeClr val="tx1"/>
                </a:solidFill>
                <a:effectLst/>
              </a:rPr>
              <a:t>CC BY-NC 4.0 unless otherwise stated</a:t>
            </a:r>
            <a:endParaRPr lang="en-GB" sz="800" dirty="0">
              <a:solidFill>
                <a:schemeClr val="tx1"/>
              </a:solidFill>
              <a:effectLst/>
            </a:endParaRPr>
          </a:p>
        </p:txBody>
      </p:sp>
      <p:pic>
        <p:nvPicPr>
          <p:cNvPr id="4" name="Picture 3" descr="Icon&#10;&#10;Description automatically generated">
            <a:hlinkClick r:id="rId2"/>
            <a:extLst>
              <a:ext uri="{FF2B5EF4-FFF2-40B4-BE49-F238E27FC236}">
                <a16:creationId xmlns:a16="http://schemas.microsoft.com/office/drawing/2014/main" id="{746A0EE7-1655-B8BB-A7A6-5A671F5AC352}"/>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504" y="6093296"/>
            <a:ext cx="360000" cy="360000"/>
          </a:xfrm>
          <a:prstGeom prst="rect">
            <a:avLst/>
          </a:prstGeom>
        </p:spPr>
      </p:pic>
      <p:sp>
        <p:nvSpPr>
          <p:cNvPr id="26" name="Freeform 57">
            <a:extLst>
              <a:ext uri="{FF2B5EF4-FFF2-40B4-BE49-F238E27FC236}">
                <a16:creationId xmlns:a16="http://schemas.microsoft.com/office/drawing/2014/main" id="{0E71ACAB-AD08-C5E2-B6C9-D73CD4BE688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Text Placeholder 4">
            <a:extLst>
              <a:ext uri="{FF2B5EF4-FFF2-40B4-BE49-F238E27FC236}">
                <a16:creationId xmlns:a16="http://schemas.microsoft.com/office/drawing/2014/main" id="{4957989F-0A05-171A-ECC1-60115473277B}"/>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13232959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CC-BY-SA 4.0">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75C4-164C-69B1-48F1-6ABBCFDD4649}"/>
              </a:ext>
            </a:extLst>
          </p:cNvPr>
          <p:cNvSpPr>
            <a:spLocks noGrp="1"/>
          </p:cNvSpPr>
          <p:nvPr>
            <p:ph type="ctrTitle"/>
          </p:nvPr>
        </p:nvSpPr>
        <p:spPr>
          <a:xfrm>
            <a:off x="407988" y="2936557"/>
            <a:ext cx="9792468" cy="492443"/>
          </a:xfrm>
        </p:spPr>
        <p:txBody>
          <a:bodyPr anchor="b" anchorCtr="0">
            <a:spAutoFit/>
          </a:bodyPr>
          <a:lstStyle>
            <a:lvl1pPr algn="l">
              <a:lnSpc>
                <a:spcPct val="100000"/>
              </a:lnSpc>
              <a:defRPr sz="3200">
                <a:latin typeface="+mj-lt"/>
              </a:defRPr>
            </a:lvl1pPr>
          </a:lstStyle>
          <a:p>
            <a:r>
              <a:rPr lang="en-US"/>
              <a:t>Click to edit Master title style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407988" y="3429000"/>
            <a:ext cx="9792468" cy="492443"/>
          </a:xfrm>
        </p:spPr>
        <p:txBody>
          <a:bodyPr>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407368" y="2674624"/>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Date Placeholder 22">
            <a:extLst>
              <a:ext uri="{FF2B5EF4-FFF2-40B4-BE49-F238E27FC236}">
                <a16:creationId xmlns:a16="http://schemas.microsoft.com/office/drawing/2014/main" id="{CA1682D5-9875-6DFE-B1FA-F20EE1301C6A}"/>
              </a:ext>
            </a:extLst>
          </p:cNvPr>
          <p:cNvSpPr>
            <a:spLocks noGrp="1"/>
          </p:cNvSpPr>
          <p:nvPr>
            <p:ph type="dt" sz="half" idx="10"/>
          </p:nvPr>
        </p:nvSpPr>
        <p:spPr/>
        <p:txBody>
          <a:bodyPr/>
          <a:lstStyle/>
          <a:p>
            <a:fld id="{CBD0F567-DABA-440F-B1BF-60440AEF4FF8}" type="datetime1">
              <a:rPr lang="fi-FI" smtClean="0"/>
              <a:t>18.7.2025</a:t>
            </a:fld>
            <a:endParaRPr lang="fi-FI" dirty="0"/>
          </a:p>
        </p:txBody>
      </p:sp>
      <p:sp>
        <p:nvSpPr>
          <p:cNvPr id="25" name="Slide Number Placeholder 24">
            <a:extLst>
              <a:ext uri="{FF2B5EF4-FFF2-40B4-BE49-F238E27FC236}">
                <a16:creationId xmlns:a16="http://schemas.microsoft.com/office/drawing/2014/main" id="{807BD9D2-D4DB-4F42-21C0-76A363F74553}"/>
              </a:ext>
            </a:extLst>
          </p:cNvPr>
          <p:cNvSpPr>
            <a:spLocks noGrp="1"/>
          </p:cNvSpPr>
          <p:nvPr>
            <p:ph type="sldNum" sz="quarter" idx="12"/>
          </p:nvPr>
        </p:nvSpPr>
        <p:spPr/>
        <p:txBody>
          <a:bodyPr/>
          <a:lstStyle/>
          <a:p>
            <a:fld id="{D701140D-C14F-41CA-99FC-0EF83E8DA40A}" type="slidenum">
              <a:rPr lang="fi-FI" smtClean="0"/>
              <a:pPr/>
              <a:t>‹#›</a:t>
            </a:fld>
            <a:endParaRPr lang="fi-FI" dirty="0"/>
          </a:p>
        </p:txBody>
      </p:sp>
      <p:sp>
        <p:nvSpPr>
          <p:cNvPr id="7" name="Footer Placeholder 23">
            <a:extLst>
              <a:ext uri="{FF2B5EF4-FFF2-40B4-BE49-F238E27FC236}">
                <a16:creationId xmlns:a16="http://schemas.microsoft.com/office/drawing/2014/main" id="{FCC3E25D-5FFA-8583-6320-58A891113814}"/>
              </a:ext>
            </a:extLst>
          </p:cNvPr>
          <p:cNvSpPr>
            <a:spLocks noGrp="1"/>
          </p:cNvSpPr>
          <p:nvPr>
            <p:ph type="ftr" sz="quarter" idx="11"/>
          </p:nvPr>
        </p:nvSpPr>
        <p:spPr>
          <a:xfrm>
            <a:off x="3647728" y="6309320"/>
            <a:ext cx="6552728" cy="143869"/>
          </a:xfrm>
        </p:spPr>
        <p:txBody>
          <a:bodyPr/>
          <a:lstStyle/>
          <a:p>
            <a:r>
              <a:rPr lang="fi-FI"/>
              <a:t>Presenter Name</a:t>
            </a:r>
            <a:endParaRPr lang="fi-FI" dirty="0"/>
          </a:p>
        </p:txBody>
      </p:sp>
      <p:pic>
        <p:nvPicPr>
          <p:cNvPr id="8" name="Picture 7" descr="Icon&#10;&#10;Description automatically generated">
            <a:hlinkClick r:id="rId2"/>
            <a:extLst>
              <a:ext uri="{FF2B5EF4-FFF2-40B4-BE49-F238E27FC236}">
                <a16:creationId xmlns:a16="http://schemas.microsoft.com/office/drawing/2014/main" id="{F108979D-2C35-8DF7-C967-157BD0DD7FD6}"/>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400000"/>
                    </a14:imgEffect>
                    <a14:imgEffect>
                      <a14:brightnessContrast bright="-40000" contrast="-40000"/>
                    </a14:imgEffect>
                  </a14:imgLayer>
                </a14:imgProps>
              </a:ext>
            </a:extLst>
          </a:blip>
          <a:stretch>
            <a:fillRect/>
          </a:stretch>
        </p:blipFill>
        <p:spPr>
          <a:xfrm>
            <a:off x="839456" y="6093296"/>
            <a:ext cx="360000" cy="360000"/>
          </a:xfrm>
          <a:prstGeom prst="rect">
            <a:avLst/>
          </a:prstGeom>
        </p:spPr>
      </p:pic>
      <p:pic>
        <p:nvPicPr>
          <p:cNvPr id="9" name="Picture 8" descr="Icon&#10;&#10;Description automatically generated">
            <a:hlinkClick r:id="rId2"/>
            <a:extLst>
              <a:ext uri="{FF2B5EF4-FFF2-40B4-BE49-F238E27FC236}">
                <a16:creationId xmlns:a16="http://schemas.microsoft.com/office/drawing/2014/main" id="{C1BC6918-6C5B-C3AF-A51B-FB591F80BF0B}"/>
              </a:ext>
            </a:extLst>
          </p:cNvPr>
          <p:cNvPicPr>
            <a:picLocks noChangeAspect="1"/>
          </p:cNvPicPr>
          <p:nvPr/>
        </p:nvPicPr>
        <p:blipFill>
          <a:blip r:embed="rId5">
            <a:biLevel thresh="75000"/>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tretch>
            <a:fillRect/>
          </a:stretch>
        </p:blipFill>
        <p:spPr>
          <a:xfrm>
            <a:off x="407988" y="6093296"/>
            <a:ext cx="360000" cy="360000"/>
          </a:xfrm>
          <a:prstGeom prst="rect">
            <a:avLst/>
          </a:prstGeom>
        </p:spPr>
      </p:pic>
      <p:sp>
        <p:nvSpPr>
          <p:cNvPr id="10" name="TextBox 9">
            <a:extLst>
              <a:ext uri="{FF2B5EF4-FFF2-40B4-BE49-F238E27FC236}">
                <a16:creationId xmlns:a16="http://schemas.microsoft.com/office/drawing/2014/main" id="{0C85E044-ACE3-4A12-B709-E06CC826CC30}"/>
              </a:ext>
            </a:extLst>
          </p:cNvPr>
          <p:cNvSpPr txBox="1"/>
          <p:nvPr/>
        </p:nvSpPr>
        <p:spPr>
          <a:xfrm>
            <a:off x="1703744" y="6093296"/>
            <a:ext cx="1871976" cy="360040"/>
          </a:xfrm>
          <a:prstGeom prst="rect">
            <a:avLst/>
          </a:prstGeom>
          <a:noFill/>
        </p:spPr>
        <p:txBody>
          <a:bodyPr wrap="square" lIns="0" tIns="0" rIns="0" bIns="0" rtlCol="0" anchor="ctr" anchorCtr="0">
            <a:noAutofit/>
          </a:bodyPr>
          <a:lstStyle/>
          <a:p>
            <a:pPr algn="l"/>
            <a:r>
              <a:rPr lang="en-US" sz="800" dirty="0">
                <a:solidFill>
                  <a:schemeClr val="tx1"/>
                </a:solidFill>
                <a:effectLst/>
              </a:rPr>
              <a:t>Content is available under</a:t>
            </a:r>
          </a:p>
          <a:p>
            <a:pPr algn="l"/>
            <a:r>
              <a:rPr lang="en-US" sz="800" dirty="0">
                <a:solidFill>
                  <a:schemeClr val="tx1"/>
                </a:solidFill>
                <a:effectLst/>
              </a:rPr>
              <a:t>CC BY-SA 4.0 unless otherwise stated</a:t>
            </a:r>
            <a:endParaRPr lang="en-GB" sz="800" dirty="0">
              <a:solidFill>
                <a:schemeClr val="tx1"/>
              </a:solidFill>
              <a:effectLst/>
            </a:endParaRPr>
          </a:p>
        </p:txBody>
      </p:sp>
      <p:pic>
        <p:nvPicPr>
          <p:cNvPr id="6" name="Picture 5" descr="Icon&#10;&#10;Description automatically generated">
            <a:hlinkClick r:id="rId2"/>
            <a:extLst>
              <a:ext uri="{FF2B5EF4-FFF2-40B4-BE49-F238E27FC236}">
                <a16:creationId xmlns:a16="http://schemas.microsoft.com/office/drawing/2014/main" id="{FC0491D6-8735-CD8F-1C61-5F39FCFAC6E9}"/>
              </a:ext>
            </a:extLst>
          </p:cNvPr>
          <p:cNvPicPr>
            <a:picLocks noChangeAspect="1"/>
          </p:cNvPicPr>
          <p:nvPr/>
        </p:nvPicPr>
        <p:blipFill>
          <a:blip r:embed="rId7">
            <a:biLevel thresh="75000"/>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1271464" y="6093296"/>
            <a:ext cx="360000" cy="360000"/>
          </a:xfrm>
          <a:prstGeom prst="rect">
            <a:avLst/>
          </a:prstGeom>
        </p:spPr>
      </p:pic>
      <p:sp>
        <p:nvSpPr>
          <p:cNvPr id="26" name="Freeform 57">
            <a:extLst>
              <a:ext uri="{FF2B5EF4-FFF2-40B4-BE49-F238E27FC236}">
                <a16:creationId xmlns:a16="http://schemas.microsoft.com/office/drawing/2014/main" id="{0E03BCF4-13F7-7F96-BC64-C3E3B78F3467}"/>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Text Placeholder 4">
            <a:extLst>
              <a:ext uri="{FF2B5EF4-FFF2-40B4-BE49-F238E27FC236}">
                <a16:creationId xmlns:a16="http://schemas.microsoft.com/office/drawing/2014/main" id="{47669B9A-8B15-43DA-973A-62C6D391E920}"/>
              </a:ext>
            </a:extLst>
          </p:cNvPr>
          <p:cNvSpPr>
            <a:spLocks noGrp="1"/>
          </p:cNvSpPr>
          <p:nvPr>
            <p:ph type="body" sz="quarter" idx="13" hasCustomPrompt="1"/>
          </p:nvPr>
        </p:nvSpPr>
        <p:spPr>
          <a:xfrm>
            <a:off x="407989" y="4869160"/>
            <a:ext cx="9792468" cy="276999"/>
          </a:xfrm>
        </p:spPr>
        <p:txBody>
          <a:bodyPr>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286308914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
    <p:bg>
      <p:bgPr>
        <a:solidFill>
          <a:schemeClr val="accent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spcBef>
                <a:spcPts val="0"/>
              </a:spcBef>
              <a:defRPr lang="en-US" sz="1200" dirty="0"/>
            </a:lvl1pPr>
          </a:lstStyle>
          <a:p>
            <a:pPr marR="0" lvl="0" fontAlgn="auto">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Aft>
                <a:spcPts val="0"/>
              </a:spcAft>
              <a:buClrTx/>
              <a:buSzTx/>
              <a:tabLst/>
            </a:pPr>
            <a:endParaRPr lang="en-US" dirty="0"/>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dirty="0"/>
              <a:t>Headline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3A70D3C-0CC8-FE4E-F52B-53CE8B81A6CF}"/>
              </a:ext>
            </a:extLst>
          </p:cNvPr>
          <p:cNvSpPr>
            <a:spLocks noGrp="1"/>
          </p:cNvSpPr>
          <p:nvPr>
            <p:ph type="dt" sz="half" idx="14"/>
          </p:nvPr>
        </p:nvSpPr>
        <p:spPr/>
        <p:txBody>
          <a:bodyPr/>
          <a:lstStyle/>
          <a:p>
            <a:fld id="{553C47D8-C0C4-474B-A973-422E5AA83BE3}" type="datetime1">
              <a:rPr lang="fi-FI" smtClean="0"/>
              <a:t>18.7.2025</a:t>
            </a:fld>
            <a:endParaRPr lang="fi-FI" dirty="0"/>
          </a:p>
        </p:txBody>
      </p:sp>
      <p:sp>
        <p:nvSpPr>
          <p:cNvPr id="5" name="Footer Placeholder 4">
            <a:extLst>
              <a:ext uri="{FF2B5EF4-FFF2-40B4-BE49-F238E27FC236}">
                <a16:creationId xmlns:a16="http://schemas.microsoft.com/office/drawing/2014/main" id="{6435823F-DD19-8F3B-CB31-DC7AB7F7DD25}"/>
              </a:ext>
            </a:extLst>
          </p:cNvPr>
          <p:cNvSpPr>
            <a:spLocks noGrp="1"/>
          </p:cNvSpPr>
          <p:nvPr>
            <p:ph type="ftr" sz="quarter" idx="15"/>
          </p:nvPr>
        </p:nvSpPr>
        <p:spPr/>
        <p:txBody>
          <a:bodyPr/>
          <a:lstStyle/>
          <a:p>
            <a:r>
              <a:rPr lang="fi-FI"/>
              <a:t>Presenter Name</a:t>
            </a:r>
            <a:endParaRPr lang="fi-FI" dirty="0"/>
          </a:p>
        </p:txBody>
      </p:sp>
      <p:sp>
        <p:nvSpPr>
          <p:cNvPr id="6" name="Slide Number Placeholder 5">
            <a:extLst>
              <a:ext uri="{FF2B5EF4-FFF2-40B4-BE49-F238E27FC236}">
                <a16:creationId xmlns:a16="http://schemas.microsoft.com/office/drawing/2014/main" id="{97CA50C0-8868-D9E3-6151-7FEB6CA03A3F}"/>
              </a:ext>
            </a:extLst>
          </p:cNvPr>
          <p:cNvSpPr>
            <a:spLocks noGrp="1"/>
          </p:cNvSpPr>
          <p:nvPr>
            <p:ph type="sldNum" sz="quarter" idx="16"/>
          </p:nvPr>
        </p:nvSpPr>
        <p:spPr/>
        <p:txBody>
          <a:bodyPr/>
          <a:lstStyle/>
          <a:p>
            <a:fld id="{D701140D-C14F-41CA-99FC-0EF83E8DA40A}" type="slidenum">
              <a:rPr lang="fi-FI" smtClean="0"/>
              <a:pPr/>
              <a:t>‹#›</a:t>
            </a:fld>
            <a:endParaRPr lang="fi-FI" dirty="0"/>
          </a:p>
        </p:txBody>
      </p:sp>
      <p:sp>
        <p:nvSpPr>
          <p:cNvPr id="24" name="Freeform 57">
            <a:extLst>
              <a:ext uri="{FF2B5EF4-FFF2-40B4-BE49-F238E27FC236}">
                <a16:creationId xmlns:a16="http://schemas.microsoft.com/office/drawing/2014/main" id="{FF3F2868-BB30-B0B6-84CA-B099144E73D3}"/>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E4234F78-9BF9-D2E8-0170-2B0FD70CF99F}"/>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395761810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dirty="0"/>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latin typeface="+mj-lt"/>
              </a:defRPr>
            </a:lvl1pPr>
          </a:lstStyle>
          <a:p>
            <a:r>
              <a:rPr lang="en-US" dirty="0"/>
              <a:t>Headline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5E78DCC-4AC7-C533-30A2-5C63D26BDB4B}"/>
              </a:ext>
            </a:extLst>
          </p:cNvPr>
          <p:cNvSpPr>
            <a:spLocks noGrp="1"/>
          </p:cNvSpPr>
          <p:nvPr>
            <p:ph type="dt" sz="half" idx="14"/>
          </p:nvPr>
        </p:nvSpPr>
        <p:spPr/>
        <p:txBody>
          <a:bodyPr/>
          <a:lstStyle/>
          <a:p>
            <a:fld id="{2CF916C3-C85C-46FE-955F-41D939A90F71}" type="datetime1">
              <a:rPr lang="fi-FI" smtClean="0"/>
              <a:t>18.7.2025</a:t>
            </a:fld>
            <a:endParaRPr lang="fi-FI" dirty="0"/>
          </a:p>
        </p:txBody>
      </p:sp>
      <p:sp>
        <p:nvSpPr>
          <p:cNvPr id="5" name="Footer Placeholder 4">
            <a:extLst>
              <a:ext uri="{FF2B5EF4-FFF2-40B4-BE49-F238E27FC236}">
                <a16:creationId xmlns:a16="http://schemas.microsoft.com/office/drawing/2014/main" id="{F13AEA57-51F9-8677-BE77-6A173FB52ACF}"/>
              </a:ext>
            </a:extLst>
          </p:cNvPr>
          <p:cNvSpPr>
            <a:spLocks noGrp="1"/>
          </p:cNvSpPr>
          <p:nvPr>
            <p:ph type="ftr" sz="quarter" idx="15"/>
          </p:nvPr>
        </p:nvSpPr>
        <p:spPr/>
        <p:txBody>
          <a:bodyPr/>
          <a:lstStyle/>
          <a:p>
            <a:r>
              <a:rPr lang="fi-FI"/>
              <a:t>Presenter Name</a:t>
            </a:r>
            <a:endParaRPr lang="fi-FI" dirty="0"/>
          </a:p>
        </p:txBody>
      </p:sp>
      <p:sp>
        <p:nvSpPr>
          <p:cNvPr id="6" name="Slide Number Placeholder 5">
            <a:extLst>
              <a:ext uri="{FF2B5EF4-FFF2-40B4-BE49-F238E27FC236}">
                <a16:creationId xmlns:a16="http://schemas.microsoft.com/office/drawing/2014/main" id="{545089EB-5ECF-87F1-77A7-C15D7B25B777}"/>
              </a:ext>
            </a:extLst>
          </p:cNvPr>
          <p:cNvSpPr>
            <a:spLocks noGrp="1"/>
          </p:cNvSpPr>
          <p:nvPr>
            <p:ph type="sldNum" sz="quarter" idx="16"/>
          </p:nvPr>
        </p:nvSpPr>
        <p:spPr/>
        <p:txBody>
          <a:bodyPr/>
          <a:lstStyle/>
          <a:p>
            <a:fld id="{D701140D-C14F-41CA-99FC-0EF83E8DA40A}" type="slidenum">
              <a:rPr lang="fi-FI" smtClean="0"/>
              <a:pPr/>
              <a:t>‹#›</a:t>
            </a:fld>
            <a:endParaRPr lang="fi-FI" dirty="0"/>
          </a:p>
        </p:txBody>
      </p:sp>
      <p:sp>
        <p:nvSpPr>
          <p:cNvPr id="24" name="Freeform 57">
            <a:extLst>
              <a:ext uri="{FF2B5EF4-FFF2-40B4-BE49-F238E27FC236}">
                <a16:creationId xmlns:a16="http://schemas.microsoft.com/office/drawing/2014/main" id="{5EF57244-5846-A712-83A1-F4EB85067820}"/>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5908B5E5-4A1F-C4D5-99E6-8236AC79CA96}"/>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352650258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CACCF6-B7F1-B81D-EB1E-E2F15D53141E}"/>
              </a:ext>
            </a:extLst>
          </p:cNvPr>
          <p:cNvSpPr>
            <a:spLocks noGrp="1"/>
          </p:cNvSpPr>
          <p:nvPr>
            <p:ph type="pic" sz="quarter" idx="13" hasCustomPrompt="1"/>
          </p:nvPr>
        </p:nvSpPr>
        <p:spPr>
          <a:xfrm>
            <a:off x="1" y="3429000"/>
            <a:ext cx="6096000" cy="3429000"/>
          </a:xfrm>
          <a:solidFill>
            <a:schemeClr val="bg2"/>
          </a:solidFill>
        </p:spPr>
        <p:txBody>
          <a:bodyPr vert="horz" lIns="0" tIns="0" rIns="0" bIns="0" rtlCol="0" anchor="t" anchorCtr="0">
            <a:noAutofit/>
          </a:bodyPr>
          <a:lstStyle>
            <a:lvl1pPr>
              <a:defRPr lang="en-US" sz="1200" dirty="0"/>
            </a:lvl1pPr>
          </a:lstStyle>
          <a:p>
            <a:pPr marR="0" lvl="0" fontAlgn="auto">
              <a:spcBef>
                <a:spcPts val="0"/>
              </a:spcBef>
              <a:spcAft>
                <a:spcPts val="0"/>
              </a:spcAft>
              <a:buClrTx/>
              <a:buSzTx/>
              <a:tabLst/>
            </a:pPr>
            <a:r>
              <a:rPr lang="fi-FI" noProof="1"/>
              <a:t>Click icon to add image</a:t>
            </a:r>
            <a:br>
              <a:rPr lang="fi-FI" noProof="1"/>
            </a:br>
            <a:r>
              <a:rPr lang="fi-FI" noProof="1"/>
              <a:t>Fit the image to frame by choosing:</a:t>
            </a:r>
            <a:br>
              <a:rPr lang="fi-FI" noProof="1"/>
            </a:br>
            <a:r>
              <a:rPr lang="fi-FI" noProof="1"/>
              <a:t>crop&gt;fit / rajaa&gt;sovita</a:t>
            </a:r>
          </a:p>
          <a:p>
            <a:pPr marR="0" lvl="0" fontAlgn="auto">
              <a:spcBef>
                <a:spcPts val="0"/>
              </a:spcBef>
              <a:spcAft>
                <a:spcPts val="0"/>
              </a:spcAft>
              <a:buClrTx/>
              <a:buSzTx/>
              <a:tabLst/>
            </a:pPr>
            <a:endParaRPr lang="en-US" dirty="0"/>
          </a:p>
        </p:txBody>
      </p:sp>
      <p:sp>
        <p:nvSpPr>
          <p:cNvPr id="8" name="Rectangle 7">
            <a:extLst>
              <a:ext uri="{FF2B5EF4-FFF2-40B4-BE49-F238E27FC236}">
                <a16:creationId xmlns:a16="http://schemas.microsoft.com/office/drawing/2014/main" id="{D777C7DB-D21C-CF04-BEAE-6225DF214D55}"/>
              </a:ext>
            </a:extLst>
          </p:cNvPr>
          <p:cNvSpPr/>
          <p:nvPr/>
        </p:nvSpPr>
        <p:spPr>
          <a:xfrm>
            <a:off x="0" y="0"/>
            <a:ext cx="60960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p:sp>
        <p:nvSpPr>
          <p:cNvPr id="2" name="Title 1">
            <a:extLst>
              <a:ext uri="{FF2B5EF4-FFF2-40B4-BE49-F238E27FC236}">
                <a16:creationId xmlns:a16="http://schemas.microsoft.com/office/drawing/2014/main" id="{387275C4-164C-69B1-48F1-6ABBCFDD4649}"/>
              </a:ext>
            </a:extLst>
          </p:cNvPr>
          <p:cNvSpPr>
            <a:spLocks noGrp="1"/>
          </p:cNvSpPr>
          <p:nvPr>
            <p:ph type="ctrTitle" hasCustomPrompt="1"/>
          </p:nvPr>
        </p:nvSpPr>
        <p:spPr>
          <a:xfrm>
            <a:off x="6600676" y="1495871"/>
            <a:ext cx="5183337" cy="492443"/>
          </a:xfrm>
        </p:spPr>
        <p:txBody>
          <a:bodyPr wrap="square" anchor="b" anchorCtr="0">
            <a:spAutoFit/>
          </a:bodyPr>
          <a:lstStyle>
            <a:lvl1pPr algn="l">
              <a:lnSpc>
                <a:spcPct val="100000"/>
              </a:lnSpc>
              <a:defRPr sz="3200">
                <a:solidFill>
                  <a:schemeClr val="bg1"/>
                </a:solidFill>
                <a:latin typeface="+mj-lt"/>
              </a:defRPr>
            </a:lvl1pPr>
          </a:lstStyle>
          <a:p>
            <a:r>
              <a:rPr lang="en-US" dirty="0"/>
              <a:t>Headline</a:t>
            </a:r>
            <a:endParaRPr lang="fi-FI" dirty="0"/>
          </a:p>
        </p:txBody>
      </p:sp>
      <p:sp>
        <p:nvSpPr>
          <p:cNvPr id="3" name="Subtitle 2">
            <a:extLst>
              <a:ext uri="{FF2B5EF4-FFF2-40B4-BE49-F238E27FC236}">
                <a16:creationId xmlns:a16="http://schemas.microsoft.com/office/drawing/2014/main" id="{1245A747-631B-1133-C63C-B48ADA15D1D3}"/>
              </a:ext>
            </a:extLst>
          </p:cNvPr>
          <p:cNvSpPr>
            <a:spLocks noGrp="1"/>
          </p:cNvSpPr>
          <p:nvPr>
            <p:ph type="subTitle" idx="1"/>
          </p:nvPr>
        </p:nvSpPr>
        <p:spPr>
          <a:xfrm>
            <a:off x="6600676" y="1988313"/>
            <a:ext cx="5183337" cy="984885"/>
          </a:xfrm>
        </p:spPr>
        <p:txBody>
          <a:bodyPr wrap="square">
            <a:spAutoFit/>
          </a:bodyPr>
          <a:lstStyle>
            <a:lvl1pPr marL="0" indent="0" algn="l">
              <a:lnSpc>
                <a:spcPct val="100000"/>
              </a:lnSpc>
              <a:spcBef>
                <a:spcPts val="0"/>
              </a:spcBef>
              <a:buNone/>
              <a:defRPr sz="32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i-FI" dirty="0"/>
          </a:p>
        </p:txBody>
      </p:sp>
      <p:cxnSp>
        <p:nvCxnSpPr>
          <p:cNvPr id="20" name="Straight Connector 19">
            <a:extLst>
              <a:ext uri="{FF2B5EF4-FFF2-40B4-BE49-F238E27FC236}">
                <a16:creationId xmlns:a16="http://schemas.microsoft.com/office/drawing/2014/main" id="{E5214FC4-D5E6-4BFF-BDD7-E1A5F00F21BF}"/>
              </a:ext>
            </a:extLst>
          </p:cNvPr>
          <p:cNvCxnSpPr>
            <a:cxnSpLocks/>
          </p:cNvCxnSpPr>
          <p:nvPr/>
        </p:nvCxnSpPr>
        <p:spPr>
          <a:xfrm>
            <a:off x="6600056" y="1233937"/>
            <a:ext cx="396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68E7816-46AF-EDE4-B973-3A70EF994BCC}"/>
              </a:ext>
            </a:extLst>
          </p:cNvPr>
          <p:cNvSpPr>
            <a:spLocks noGrp="1"/>
          </p:cNvSpPr>
          <p:nvPr>
            <p:ph type="dt" sz="half" idx="14"/>
          </p:nvPr>
        </p:nvSpPr>
        <p:spPr/>
        <p:txBody>
          <a:bodyPr/>
          <a:lstStyle>
            <a:lvl1pPr>
              <a:defRPr>
                <a:solidFill>
                  <a:schemeClr val="bg1"/>
                </a:solidFill>
              </a:defRPr>
            </a:lvl1pPr>
          </a:lstStyle>
          <a:p>
            <a:fld id="{BBED5BB4-775C-48C8-A9C6-BF189D96EBAD}" type="datetime1">
              <a:rPr lang="fi-FI" smtClean="0"/>
              <a:t>18.7.2025</a:t>
            </a:fld>
            <a:endParaRPr lang="fi-FI" dirty="0"/>
          </a:p>
        </p:txBody>
      </p:sp>
      <p:sp>
        <p:nvSpPr>
          <p:cNvPr id="5" name="Footer Placeholder 4">
            <a:extLst>
              <a:ext uri="{FF2B5EF4-FFF2-40B4-BE49-F238E27FC236}">
                <a16:creationId xmlns:a16="http://schemas.microsoft.com/office/drawing/2014/main" id="{E3E6E867-4E34-AE05-3565-F0277F684973}"/>
              </a:ext>
            </a:extLst>
          </p:cNvPr>
          <p:cNvSpPr>
            <a:spLocks noGrp="1"/>
          </p:cNvSpPr>
          <p:nvPr>
            <p:ph type="ftr" sz="quarter" idx="15"/>
          </p:nvPr>
        </p:nvSpPr>
        <p:spPr/>
        <p:txBody>
          <a:bodyPr/>
          <a:lstStyle>
            <a:lvl1pPr>
              <a:defRPr>
                <a:solidFill>
                  <a:schemeClr val="bg1"/>
                </a:solidFill>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1C11884A-89D7-C67B-7CC3-A45310410CE1}"/>
              </a:ext>
            </a:extLst>
          </p:cNvPr>
          <p:cNvSpPr>
            <a:spLocks noGrp="1"/>
          </p:cNvSpPr>
          <p:nvPr>
            <p:ph type="sldNum" sz="quarter" idx="16"/>
          </p:nvPr>
        </p:nvSpPr>
        <p:spPr/>
        <p:txBody>
          <a:bodyPr/>
          <a:lstStyle>
            <a:lvl1pPr>
              <a:defRPr>
                <a:solidFill>
                  <a:schemeClr val="bg1"/>
                </a:solidFill>
              </a:defRPr>
            </a:lvl1pPr>
          </a:lstStyle>
          <a:p>
            <a:fld id="{D701140D-C14F-41CA-99FC-0EF83E8DA40A}" type="slidenum">
              <a:rPr lang="fi-FI" smtClean="0"/>
              <a:pPr/>
              <a:t>‹#›</a:t>
            </a:fld>
            <a:endParaRPr lang="fi-FI" dirty="0"/>
          </a:p>
        </p:txBody>
      </p:sp>
      <p:sp>
        <p:nvSpPr>
          <p:cNvPr id="24" name="Freeform 57">
            <a:extLst>
              <a:ext uri="{FF2B5EF4-FFF2-40B4-BE49-F238E27FC236}">
                <a16:creationId xmlns:a16="http://schemas.microsoft.com/office/drawing/2014/main" id="{485F1D87-9E19-54C6-50AC-54B967839176}"/>
              </a:ext>
            </a:extLst>
          </p:cNvPr>
          <p:cNvSpPr>
            <a:spLocks noChangeAspect="1" noEditPoints="1"/>
          </p:cNvSpPr>
          <p:nvPr userDrawn="1"/>
        </p:nvSpPr>
        <p:spPr bwMode="auto">
          <a:xfrm>
            <a:off x="406800" y="432000"/>
            <a:ext cx="2544347" cy="540000"/>
          </a:xfrm>
          <a:custGeom>
            <a:avLst/>
            <a:gdLst>
              <a:gd name="T0" fmla="*/ 2814 w 2926"/>
              <a:gd name="T1" fmla="*/ 342 h 621"/>
              <a:gd name="T2" fmla="*/ 2849 w 2926"/>
              <a:gd name="T3" fmla="*/ 355 h 621"/>
              <a:gd name="T4" fmla="*/ 310 w 2926"/>
              <a:gd name="T5" fmla="*/ 172 h 621"/>
              <a:gd name="T6" fmla="*/ 1100 w 2926"/>
              <a:gd name="T7" fmla="*/ 105 h 621"/>
              <a:gd name="T8" fmla="*/ 1279 w 2926"/>
              <a:gd name="T9" fmla="*/ 91 h 621"/>
              <a:gd name="T10" fmla="*/ 1263 w 2926"/>
              <a:gd name="T11" fmla="*/ 47 h 621"/>
              <a:gd name="T12" fmla="*/ 1281 w 2926"/>
              <a:gd name="T13" fmla="*/ 129 h 621"/>
              <a:gd name="T14" fmla="*/ 1441 w 2926"/>
              <a:gd name="T15" fmla="*/ 136 h 621"/>
              <a:gd name="T16" fmla="*/ 1462 w 2926"/>
              <a:gd name="T17" fmla="*/ 48 h 621"/>
              <a:gd name="T18" fmla="*/ 1559 w 2926"/>
              <a:gd name="T19" fmla="*/ 51 h 621"/>
              <a:gd name="T20" fmla="*/ 1553 w 2926"/>
              <a:gd name="T21" fmla="*/ 133 h 621"/>
              <a:gd name="T22" fmla="*/ 1529 w 2926"/>
              <a:gd name="T23" fmla="*/ 143 h 621"/>
              <a:gd name="T24" fmla="*/ 1665 w 2926"/>
              <a:gd name="T25" fmla="*/ 9 h 621"/>
              <a:gd name="T26" fmla="*/ 1861 w 2926"/>
              <a:gd name="T27" fmla="*/ 60 h 621"/>
              <a:gd name="T28" fmla="*/ 1874 w 2926"/>
              <a:gd name="T29" fmla="*/ 74 h 621"/>
              <a:gd name="T30" fmla="*/ 1994 w 2926"/>
              <a:gd name="T31" fmla="*/ 20 h 621"/>
              <a:gd name="T32" fmla="*/ 2136 w 2926"/>
              <a:gd name="T33" fmla="*/ 117 h 621"/>
              <a:gd name="T34" fmla="*/ 2170 w 2926"/>
              <a:gd name="T35" fmla="*/ 130 h 621"/>
              <a:gd name="T36" fmla="*/ 2217 w 2926"/>
              <a:gd name="T37" fmla="*/ 95 h 621"/>
              <a:gd name="T38" fmla="*/ 2343 w 2926"/>
              <a:gd name="T39" fmla="*/ 77 h 621"/>
              <a:gd name="T40" fmla="*/ 2392 w 2926"/>
              <a:gd name="T41" fmla="*/ 86 h 621"/>
              <a:gd name="T42" fmla="*/ 2365 w 2926"/>
              <a:gd name="T43" fmla="*/ 153 h 621"/>
              <a:gd name="T44" fmla="*/ 2378 w 2926"/>
              <a:gd name="T45" fmla="*/ 113 h 621"/>
              <a:gd name="T46" fmla="*/ 2452 w 2926"/>
              <a:gd name="T47" fmla="*/ 64 h 621"/>
              <a:gd name="T48" fmla="*/ 2511 w 2926"/>
              <a:gd name="T49" fmla="*/ 28 h 621"/>
              <a:gd name="T50" fmla="*/ 2559 w 2926"/>
              <a:gd name="T51" fmla="*/ 160 h 621"/>
              <a:gd name="T52" fmla="*/ 2676 w 2926"/>
              <a:gd name="T53" fmla="*/ 135 h 621"/>
              <a:gd name="T54" fmla="*/ 1083 w 2926"/>
              <a:gd name="T55" fmla="*/ 277 h 621"/>
              <a:gd name="T56" fmla="*/ 1121 w 2926"/>
              <a:gd name="T57" fmla="*/ 392 h 621"/>
              <a:gd name="T58" fmla="*/ 1131 w 2926"/>
              <a:gd name="T59" fmla="*/ 357 h 621"/>
              <a:gd name="T60" fmla="*/ 1068 w 2926"/>
              <a:gd name="T61" fmla="*/ 243 h 621"/>
              <a:gd name="T62" fmla="*/ 1194 w 2926"/>
              <a:gd name="T63" fmla="*/ 364 h 621"/>
              <a:gd name="T64" fmla="*/ 1267 w 2926"/>
              <a:gd name="T65" fmla="*/ 317 h 621"/>
              <a:gd name="T66" fmla="*/ 1259 w 2926"/>
              <a:gd name="T67" fmla="*/ 362 h 621"/>
              <a:gd name="T68" fmla="*/ 1388 w 2926"/>
              <a:gd name="T69" fmla="*/ 272 h 621"/>
              <a:gd name="T70" fmla="*/ 1352 w 2926"/>
              <a:gd name="T71" fmla="*/ 317 h 621"/>
              <a:gd name="T72" fmla="*/ 1525 w 2926"/>
              <a:gd name="T73" fmla="*/ 273 h 621"/>
              <a:gd name="T74" fmla="*/ 1525 w 2926"/>
              <a:gd name="T75" fmla="*/ 360 h 621"/>
              <a:gd name="T76" fmla="*/ 1498 w 2926"/>
              <a:gd name="T77" fmla="*/ 365 h 621"/>
              <a:gd name="T78" fmla="*/ 1654 w 2926"/>
              <a:gd name="T79" fmla="*/ 273 h 621"/>
              <a:gd name="T80" fmla="*/ 1656 w 2926"/>
              <a:gd name="T81" fmla="*/ 362 h 621"/>
              <a:gd name="T82" fmla="*/ 1626 w 2926"/>
              <a:gd name="T83" fmla="*/ 362 h 621"/>
              <a:gd name="T84" fmla="*/ 1859 w 2926"/>
              <a:gd name="T85" fmla="*/ 276 h 621"/>
              <a:gd name="T86" fmla="*/ 1884 w 2926"/>
              <a:gd name="T87" fmla="*/ 393 h 621"/>
              <a:gd name="T88" fmla="*/ 1859 w 2926"/>
              <a:gd name="T89" fmla="*/ 340 h 621"/>
              <a:gd name="T90" fmla="*/ 2008 w 2926"/>
              <a:gd name="T91" fmla="*/ 226 h 621"/>
              <a:gd name="T92" fmla="*/ 2131 w 2926"/>
              <a:gd name="T93" fmla="*/ 270 h 621"/>
              <a:gd name="T94" fmla="*/ 2185 w 2926"/>
              <a:gd name="T95" fmla="*/ 388 h 621"/>
              <a:gd name="T96" fmla="*/ 2170 w 2926"/>
              <a:gd name="T97" fmla="*/ 362 h 621"/>
              <a:gd name="T98" fmla="*/ 2107 w 2926"/>
              <a:gd name="T99" fmla="*/ 249 h 621"/>
              <a:gd name="T100" fmla="*/ 2242 w 2926"/>
              <a:gd name="T101" fmla="*/ 367 h 621"/>
              <a:gd name="T102" fmla="*/ 2345 w 2926"/>
              <a:gd name="T103" fmla="*/ 317 h 621"/>
              <a:gd name="T104" fmla="*/ 2304 w 2926"/>
              <a:gd name="T105" fmla="*/ 364 h 621"/>
              <a:gd name="T106" fmla="*/ 2370 w 2926"/>
              <a:gd name="T107" fmla="*/ 230 h 621"/>
              <a:gd name="T108" fmla="*/ 2437 w 2926"/>
              <a:gd name="T109" fmla="*/ 377 h 621"/>
              <a:gd name="T110" fmla="*/ 2534 w 2926"/>
              <a:gd name="T111" fmla="*/ 331 h 621"/>
              <a:gd name="T112" fmla="*/ 2495 w 2926"/>
              <a:gd name="T113" fmla="*/ 392 h 621"/>
              <a:gd name="T114" fmla="*/ 2602 w 2926"/>
              <a:gd name="T115" fmla="*/ 278 h 621"/>
              <a:gd name="T116" fmla="*/ 2598 w 2926"/>
              <a:gd name="T117" fmla="*/ 302 h 621"/>
              <a:gd name="T118" fmla="*/ 2716 w 2926"/>
              <a:gd name="T119" fmla="*/ 277 h 621"/>
              <a:gd name="T120" fmla="*/ 2722 w 2926"/>
              <a:gd name="T121" fmla="*/ 317 h 621"/>
              <a:gd name="T122" fmla="*/ 2772 w 2926"/>
              <a:gd name="T123" fmla="*/ 38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26" h="621">
                <a:moveTo>
                  <a:pt x="2846" y="320"/>
                </a:moveTo>
                <a:lnTo>
                  <a:pt x="2895" y="320"/>
                </a:lnTo>
                <a:lnTo>
                  <a:pt x="2895" y="315"/>
                </a:lnTo>
                <a:lnTo>
                  <a:pt x="2894" y="311"/>
                </a:lnTo>
                <a:lnTo>
                  <a:pt x="2892" y="306"/>
                </a:lnTo>
                <a:lnTo>
                  <a:pt x="2889" y="303"/>
                </a:lnTo>
                <a:lnTo>
                  <a:pt x="2887" y="301"/>
                </a:lnTo>
                <a:lnTo>
                  <a:pt x="2885" y="300"/>
                </a:lnTo>
                <a:lnTo>
                  <a:pt x="2881" y="298"/>
                </a:lnTo>
                <a:lnTo>
                  <a:pt x="2876" y="296"/>
                </a:lnTo>
                <a:lnTo>
                  <a:pt x="2871" y="296"/>
                </a:lnTo>
                <a:lnTo>
                  <a:pt x="2866" y="296"/>
                </a:lnTo>
                <a:lnTo>
                  <a:pt x="2861" y="298"/>
                </a:lnTo>
                <a:lnTo>
                  <a:pt x="2859" y="299"/>
                </a:lnTo>
                <a:lnTo>
                  <a:pt x="2857" y="300"/>
                </a:lnTo>
                <a:lnTo>
                  <a:pt x="2853" y="303"/>
                </a:lnTo>
                <a:lnTo>
                  <a:pt x="2850" y="307"/>
                </a:lnTo>
                <a:lnTo>
                  <a:pt x="2848" y="311"/>
                </a:lnTo>
                <a:lnTo>
                  <a:pt x="2847" y="315"/>
                </a:lnTo>
                <a:lnTo>
                  <a:pt x="2846" y="320"/>
                </a:lnTo>
                <a:close/>
                <a:moveTo>
                  <a:pt x="2872" y="393"/>
                </a:moveTo>
                <a:lnTo>
                  <a:pt x="2863" y="393"/>
                </a:lnTo>
                <a:lnTo>
                  <a:pt x="2859" y="392"/>
                </a:lnTo>
                <a:lnTo>
                  <a:pt x="2855" y="391"/>
                </a:lnTo>
                <a:lnTo>
                  <a:pt x="2848" y="389"/>
                </a:lnTo>
                <a:lnTo>
                  <a:pt x="2841" y="386"/>
                </a:lnTo>
                <a:lnTo>
                  <a:pt x="2835" y="382"/>
                </a:lnTo>
                <a:lnTo>
                  <a:pt x="2829" y="377"/>
                </a:lnTo>
                <a:lnTo>
                  <a:pt x="2825" y="371"/>
                </a:lnTo>
                <a:lnTo>
                  <a:pt x="2821" y="365"/>
                </a:lnTo>
                <a:lnTo>
                  <a:pt x="2818" y="358"/>
                </a:lnTo>
                <a:lnTo>
                  <a:pt x="2815" y="350"/>
                </a:lnTo>
                <a:lnTo>
                  <a:pt x="2814" y="342"/>
                </a:lnTo>
                <a:lnTo>
                  <a:pt x="2814" y="333"/>
                </a:lnTo>
                <a:lnTo>
                  <a:pt x="2814" y="324"/>
                </a:lnTo>
                <a:lnTo>
                  <a:pt x="2815" y="315"/>
                </a:lnTo>
                <a:lnTo>
                  <a:pt x="2816" y="312"/>
                </a:lnTo>
                <a:lnTo>
                  <a:pt x="2818" y="308"/>
                </a:lnTo>
                <a:lnTo>
                  <a:pt x="2821" y="301"/>
                </a:lnTo>
                <a:lnTo>
                  <a:pt x="2825" y="294"/>
                </a:lnTo>
                <a:lnTo>
                  <a:pt x="2829" y="288"/>
                </a:lnTo>
                <a:lnTo>
                  <a:pt x="2835" y="283"/>
                </a:lnTo>
                <a:lnTo>
                  <a:pt x="2841" y="279"/>
                </a:lnTo>
                <a:lnTo>
                  <a:pt x="2844" y="277"/>
                </a:lnTo>
                <a:lnTo>
                  <a:pt x="2847" y="276"/>
                </a:lnTo>
                <a:lnTo>
                  <a:pt x="2855" y="273"/>
                </a:lnTo>
                <a:lnTo>
                  <a:pt x="2862" y="272"/>
                </a:lnTo>
                <a:lnTo>
                  <a:pt x="2871" y="272"/>
                </a:lnTo>
                <a:lnTo>
                  <a:pt x="2878" y="272"/>
                </a:lnTo>
                <a:lnTo>
                  <a:pt x="2886" y="273"/>
                </a:lnTo>
                <a:lnTo>
                  <a:pt x="2892" y="275"/>
                </a:lnTo>
                <a:lnTo>
                  <a:pt x="2899" y="278"/>
                </a:lnTo>
                <a:lnTo>
                  <a:pt x="2905" y="282"/>
                </a:lnTo>
                <a:lnTo>
                  <a:pt x="2910" y="286"/>
                </a:lnTo>
                <a:lnTo>
                  <a:pt x="2915" y="292"/>
                </a:lnTo>
                <a:lnTo>
                  <a:pt x="2919" y="298"/>
                </a:lnTo>
                <a:lnTo>
                  <a:pt x="2922" y="305"/>
                </a:lnTo>
                <a:lnTo>
                  <a:pt x="2923" y="309"/>
                </a:lnTo>
                <a:lnTo>
                  <a:pt x="2924" y="313"/>
                </a:lnTo>
                <a:lnTo>
                  <a:pt x="2926" y="322"/>
                </a:lnTo>
                <a:lnTo>
                  <a:pt x="2926" y="331"/>
                </a:lnTo>
                <a:lnTo>
                  <a:pt x="2926" y="340"/>
                </a:lnTo>
                <a:lnTo>
                  <a:pt x="2846" y="340"/>
                </a:lnTo>
                <a:lnTo>
                  <a:pt x="2846" y="347"/>
                </a:lnTo>
                <a:lnTo>
                  <a:pt x="2848" y="352"/>
                </a:lnTo>
                <a:lnTo>
                  <a:pt x="2849" y="355"/>
                </a:lnTo>
                <a:lnTo>
                  <a:pt x="2850" y="357"/>
                </a:lnTo>
                <a:lnTo>
                  <a:pt x="2853" y="361"/>
                </a:lnTo>
                <a:lnTo>
                  <a:pt x="2855" y="363"/>
                </a:lnTo>
                <a:lnTo>
                  <a:pt x="2857" y="365"/>
                </a:lnTo>
                <a:lnTo>
                  <a:pt x="2862" y="367"/>
                </a:lnTo>
                <a:lnTo>
                  <a:pt x="2864" y="368"/>
                </a:lnTo>
                <a:lnTo>
                  <a:pt x="2867" y="368"/>
                </a:lnTo>
                <a:lnTo>
                  <a:pt x="2873" y="369"/>
                </a:lnTo>
                <a:lnTo>
                  <a:pt x="2880" y="368"/>
                </a:lnTo>
                <a:lnTo>
                  <a:pt x="2884" y="367"/>
                </a:lnTo>
                <a:lnTo>
                  <a:pt x="2887" y="365"/>
                </a:lnTo>
                <a:lnTo>
                  <a:pt x="2890" y="363"/>
                </a:lnTo>
                <a:lnTo>
                  <a:pt x="2892" y="361"/>
                </a:lnTo>
                <a:lnTo>
                  <a:pt x="2894" y="358"/>
                </a:lnTo>
                <a:lnTo>
                  <a:pt x="2895" y="355"/>
                </a:lnTo>
                <a:lnTo>
                  <a:pt x="2925" y="357"/>
                </a:lnTo>
                <a:lnTo>
                  <a:pt x="2924" y="361"/>
                </a:lnTo>
                <a:lnTo>
                  <a:pt x="2923" y="365"/>
                </a:lnTo>
                <a:lnTo>
                  <a:pt x="2921" y="369"/>
                </a:lnTo>
                <a:lnTo>
                  <a:pt x="2919" y="372"/>
                </a:lnTo>
                <a:lnTo>
                  <a:pt x="2914" y="378"/>
                </a:lnTo>
                <a:lnTo>
                  <a:pt x="2911" y="381"/>
                </a:lnTo>
                <a:lnTo>
                  <a:pt x="2908" y="383"/>
                </a:lnTo>
                <a:lnTo>
                  <a:pt x="2904" y="386"/>
                </a:lnTo>
                <a:lnTo>
                  <a:pt x="2900" y="388"/>
                </a:lnTo>
                <a:lnTo>
                  <a:pt x="2896" y="389"/>
                </a:lnTo>
                <a:lnTo>
                  <a:pt x="2892" y="391"/>
                </a:lnTo>
                <a:lnTo>
                  <a:pt x="2887" y="392"/>
                </a:lnTo>
                <a:lnTo>
                  <a:pt x="2883" y="393"/>
                </a:lnTo>
                <a:lnTo>
                  <a:pt x="2877" y="393"/>
                </a:lnTo>
                <a:lnTo>
                  <a:pt x="2872" y="393"/>
                </a:lnTo>
                <a:close/>
                <a:moveTo>
                  <a:pt x="386" y="391"/>
                </a:moveTo>
                <a:lnTo>
                  <a:pt x="310" y="172"/>
                </a:lnTo>
                <a:lnTo>
                  <a:pt x="235" y="391"/>
                </a:lnTo>
                <a:lnTo>
                  <a:pt x="386" y="391"/>
                </a:lnTo>
                <a:close/>
                <a:moveTo>
                  <a:pt x="619" y="621"/>
                </a:moveTo>
                <a:lnTo>
                  <a:pt x="466" y="621"/>
                </a:lnTo>
                <a:lnTo>
                  <a:pt x="428" y="513"/>
                </a:lnTo>
                <a:lnTo>
                  <a:pt x="192" y="513"/>
                </a:lnTo>
                <a:lnTo>
                  <a:pt x="154" y="621"/>
                </a:lnTo>
                <a:lnTo>
                  <a:pt x="0" y="621"/>
                </a:lnTo>
                <a:lnTo>
                  <a:pt x="218" y="9"/>
                </a:lnTo>
                <a:lnTo>
                  <a:pt x="403" y="9"/>
                </a:lnTo>
                <a:lnTo>
                  <a:pt x="619" y="621"/>
                </a:lnTo>
                <a:close/>
                <a:moveTo>
                  <a:pt x="678" y="621"/>
                </a:moveTo>
                <a:lnTo>
                  <a:pt x="678" y="482"/>
                </a:lnTo>
                <a:lnTo>
                  <a:pt x="817" y="482"/>
                </a:lnTo>
                <a:lnTo>
                  <a:pt x="817" y="621"/>
                </a:lnTo>
                <a:lnTo>
                  <a:pt x="678" y="621"/>
                </a:lnTo>
                <a:close/>
                <a:moveTo>
                  <a:pt x="821" y="221"/>
                </a:moveTo>
                <a:lnTo>
                  <a:pt x="785" y="433"/>
                </a:lnTo>
                <a:lnTo>
                  <a:pt x="704" y="433"/>
                </a:lnTo>
                <a:lnTo>
                  <a:pt x="674" y="221"/>
                </a:lnTo>
                <a:lnTo>
                  <a:pt x="674" y="9"/>
                </a:lnTo>
                <a:lnTo>
                  <a:pt x="821" y="9"/>
                </a:lnTo>
                <a:lnTo>
                  <a:pt x="821" y="221"/>
                </a:lnTo>
                <a:close/>
                <a:moveTo>
                  <a:pt x="1080" y="166"/>
                </a:moveTo>
                <a:lnTo>
                  <a:pt x="1044" y="166"/>
                </a:lnTo>
                <a:lnTo>
                  <a:pt x="1099" y="9"/>
                </a:lnTo>
                <a:lnTo>
                  <a:pt x="1142" y="9"/>
                </a:lnTo>
                <a:lnTo>
                  <a:pt x="1196" y="166"/>
                </a:lnTo>
                <a:lnTo>
                  <a:pt x="1160" y="166"/>
                </a:lnTo>
                <a:lnTo>
                  <a:pt x="1149" y="130"/>
                </a:lnTo>
                <a:lnTo>
                  <a:pt x="1092" y="130"/>
                </a:lnTo>
                <a:lnTo>
                  <a:pt x="1080" y="166"/>
                </a:lnTo>
                <a:close/>
                <a:moveTo>
                  <a:pt x="1100" y="105"/>
                </a:moveTo>
                <a:lnTo>
                  <a:pt x="1140" y="105"/>
                </a:lnTo>
                <a:lnTo>
                  <a:pt x="1121" y="45"/>
                </a:lnTo>
                <a:lnTo>
                  <a:pt x="1100" y="105"/>
                </a:lnTo>
                <a:close/>
                <a:moveTo>
                  <a:pt x="1247" y="169"/>
                </a:moveTo>
                <a:lnTo>
                  <a:pt x="1239" y="168"/>
                </a:lnTo>
                <a:lnTo>
                  <a:pt x="1235" y="167"/>
                </a:lnTo>
                <a:lnTo>
                  <a:pt x="1232" y="166"/>
                </a:lnTo>
                <a:lnTo>
                  <a:pt x="1225" y="164"/>
                </a:lnTo>
                <a:lnTo>
                  <a:pt x="1219" y="160"/>
                </a:lnTo>
                <a:lnTo>
                  <a:pt x="1216" y="157"/>
                </a:lnTo>
                <a:lnTo>
                  <a:pt x="1214" y="155"/>
                </a:lnTo>
                <a:lnTo>
                  <a:pt x="1212" y="152"/>
                </a:lnTo>
                <a:lnTo>
                  <a:pt x="1211" y="149"/>
                </a:lnTo>
                <a:lnTo>
                  <a:pt x="1210" y="145"/>
                </a:lnTo>
                <a:lnTo>
                  <a:pt x="1209" y="142"/>
                </a:lnTo>
                <a:lnTo>
                  <a:pt x="1208" y="138"/>
                </a:lnTo>
                <a:lnTo>
                  <a:pt x="1208" y="133"/>
                </a:lnTo>
                <a:lnTo>
                  <a:pt x="1208" y="127"/>
                </a:lnTo>
                <a:lnTo>
                  <a:pt x="1210" y="122"/>
                </a:lnTo>
                <a:lnTo>
                  <a:pt x="1211" y="117"/>
                </a:lnTo>
                <a:lnTo>
                  <a:pt x="1214" y="113"/>
                </a:lnTo>
                <a:lnTo>
                  <a:pt x="1218" y="109"/>
                </a:lnTo>
                <a:lnTo>
                  <a:pt x="1221" y="106"/>
                </a:lnTo>
                <a:lnTo>
                  <a:pt x="1226" y="104"/>
                </a:lnTo>
                <a:lnTo>
                  <a:pt x="1230" y="102"/>
                </a:lnTo>
                <a:lnTo>
                  <a:pt x="1236" y="100"/>
                </a:lnTo>
                <a:lnTo>
                  <a:pt x="1241" y="99"/>
                </a:lnTo>
                <a:lnTo>
                  <a:pt x="1252" y="97"/>
                </a:lnTo>
                <a:lnTo>
                  <a:pt x="1265" y="96"/>
                </a:lnTo>
                <a:lnTo>
                  <a:pt x="1270" y="95"/>
                </a:lnTo>
                <a:lnTo>
                  <a:pt x="1274" y="94"/>
                </a:lnTo>
                <a:lnTo>
                  <a:pt x="1277" y="93"/>
                </a:lnTo>
                <a:lnTo>
                  <a:pt x="1279" y="91"/>
                </a:lnTo>
                <a:lnTo>
                  <a:pt x="1280" y="89"/>
                </a:lnTo>
                <a:lnTo>
                  <a:pt x="1281" y="87"/>
                </a:lnTo>
                <a:lnTo>
                  <a:pt x="1280" y="83"/>
                </a:lnTo>
                <a:lnTo>
                  <a:pt x="1280" y="80"/>
                </a:lnTo>
                <a:lnTo>
                  <a:pt x="1278" y="77"/>
                </a:lnTo>
                <a:lnTo>
                  <a:pt x="1276" y="75"/>
                </a:lnTo>
                <a:lnTo>
                  <a:pt x="1274" y="73"/>
                </a:lnTo>
                <a:lnTo>
                  <a:pt x="1271" y="72"/>
                </a:lnTo>
                <a:lnTo>
                  <a:pt x="1267" y="71"/>
                </a:lnTo>
                <a:lnTo>
                  <a:pt x="1263" y="71"/>
                </a:lnTo>
                <a:lnTo>
                  <a:pt x="1259" y="71"/>
                </a:lnTo>
                <a:lnTo>
                  <a:pt x="1255" y="72"/>
                </a:lnTo>
                <a:lnTo>
                  <a:pt x="1252" y="73"/>
                </a:lnTo>
                <a:lnTo>
                  <a:pt x="1249" y="75"/>
                </a:lnTo>
                <a:lnTo>
                  <a:pt x="1247" y="77"/>
                </a:lnTo>
                <a:lnTo>
                  <a:pt x="1245" y="79"/>
                </a:lnTo>
                <a:lnTo>
                  <a:pt x="1243" y="82"/>
                </a:lnTo>
                <a:lnTo>
                  <a:pt x="1242" y="84"/>
                </a:lnTo>
                <a:lnTo>
                  <a:pt x="1212" y="82"/>
                </a:lnTo>
                <a:lnTo>
                  <a:pt x="1213" y="78"/>
                </a:lnTo>
                <a:lnTo>
                  <a:pt x="1214" y="74"/>
                </a:lnTo>
                <a:lnTo>
                  <a:pt x="1218" y="67"/>
                </a:lnTo>
                <a:lnTo>
                  <a:pt x="1223" y="62"/>
                </a:lnTo>
                <a:lnTo>
                  <a:pt x="1229" y="56"/>
                </a:lnTo>
                <a:lnTo>
                  <a:pt x="1232" y="54"/>
                </a:lnTo>
                <a:lnTo>
                  <a:pt x="1236" y="52"/>
                </a:lnTo>
                <a:lnTo>
                  <a:pt x="1238" y="51"/>
                </a:lnTo>
                <a:lnTo>
                  <a:pt x="1240" y="51"/>
                </a:lnTo>
                <a:lnTo>
                  <a:pt x="1244" y="49"/>
                </a:lnTo>
                <a:lnTo>
                  <a:pt x="1249" y="48"/>
                </a:lnTo>
                <a:lnTo>
                  <a:pt x="1253" y="48"/>
                </a:lnTo>
                <a:lnTo>
                  <a:pt x="1258" y="47"/>
                </a:lnTo>
                <a:lnTo>
                  <a:pt x="1263" y="47"/>
                </a:lnTo>
                <a:lnTo>
                  <a:pt x="1270" y="47"/>
                </a:lnTo>
                <a:lnTo>
                  <a:pt x="1276" y="48"/>
                </a:lnTo>
                <a:lnTo>
                  <a:pt x="1282" y="49"/>
                </a:lnTo>
                <a:lnTo>
                  <a:pt x="1288" y="51"/>
                </a:lnTo>
                <a:lnTo>
                  <a:pt x="1293" y="53"/>
                </a:lnTo>
                <a:lnTo>
                  <a:pt x="1298" y="56"/>
                </a:lnTo>
                <a:lnTo>
                  <a:pt x="1303" y="60"/>
                </a:lnTo>
                <a:lnTo>
                  <a:pt x="1306" y="64"/>
                </a:lnTo>
                <a:lnTo>
                  <a:pt x="1308" y="66"/>
                </a:lnTo>
                <a:lnTo>
                  <a:pt x="1309" y="69"/>
                </a:lnTo>
                <a:lnTo>
                  <a:pt x="1312" y="74"/>
                </a:lnTo>
                <a:lnTo>
                  <a:pt x="1313" y="80"/>
                </a:lnTo>
                <a:lnTo>
                  <a:pt x="1313" y="87"/>
                </a:lnTo>
                <a:lnTo>
                  <a:pt x="1313" y="166"/>
                </a:lnTo>
                <a:lnTo>
                  <a:pt x="1282" y="166"/>
                </a:lnTo>
                <a:lnTo>
                  <a:pt x="1282" y="150"/>
                </a:lnTo>
                <a:lnTo>
                  <a:pt x="1280" y="154"/>
                </a:lnTo>
                <a:lnTo>
                  <a:pt x="1276" y="157"/>
                </a:lnTo>
                <a:lnTo>
                  <a:pt x="1273" y="161"/>
                </a:lnTo>
                <a:lnTo>
                  <a:pt x="1269" y="163"/>
                </a:lnTo>
                <a:lnTo>
                  <a:pt x="1264" y="166"/>
                </a:lnTo>
                <a:lnTo>
                  <a:pt x="1262" y="166"/>
                </a:lnTo>
                <a:lnTo>
                  <a:pt x="1259" y="167"/>
                </a:lnTo>
                <a:lnTo>
                  <a:pt x="1253" y="168"/>
                </a:lnTo>
                <a:lnTo>
                  <a:pt x="1247" y="169"/>
                </a:lnTo>
                <a:close/>
                <a:moveTo>
                  <a:pt x="1256" y="146"/>
                </a:moveTo>
                <a:lnTo>
                  <a:pt x="1262" y="146"/>
                </a:lnTo>
                <a:lnTo>
                  <a:pt x="1266" y="144"/>
                </a:lnTo>
                <a:lnTo>
                  <a:pt x="1270" y="142"/>
                </a:lnTo>
                <a:lnTo>
                  <a:pt x="1274" y="140"/>
                </a:lnTo>
                <a:lnTo>
                  <a:pt x="1277" y="136"/>
                </a:lnTo>
                <a:lnTo>
                  <a:pt x="1279" y="133"/>
                </a:lnTo>
                <a:lnTo>
                  <a:pt x="1281" y="129"/>
                </a:lnTo>
                <a:lnTo>
                  <a:pt x="1281" y="124"/>
                </a:lnTo>
                <a:lnTo>
                  <a:pt x="1281" y="112"/>
                </a:lnTo>
                <a:lnTo>
                  <a:pt x="1279" y="113"/>
                </a:lnTo>
                <a:lnTo>
                  <a:pt x="1275" y="114"/>
                </a:lnTo>
                <a:lnTo>
                  <a:pt x="1266" y="116"/>
                </a:lnTo>
                <a:lnTo>
                  <a:pt x="1258" y="117"/>
                </a:lnTo>
                <a:lnTo>
                  <a:pt x="1251" y="119"/>
                </a:lnTo>
                <a:lnTo>
                  <a:pt x="1247" y="120"/>
                </a:lnTo>
                <a:lnTo>
                  <a:pt x="1244" y="122"/>
                </a:lnTo>
                <a:lnTo>
                  <a:pt x="1243" y="123"/>
                </a:lnTo>
                <a:lnTo>
                  <a:pt x="1242" y="124"/>
                </a:lnTo>
                <a:lnTo>
                  <a:pt x="1240" y="126"/>
                </a:lnTo>
                <a:lnTo>
                  <a:pt x="1240" y="129"/>
                </a:lnTo>
                <a:lnTo>
                  <a:pt x="1239" y="132"/>
                </a:lnTo>
                <a:lnTo>
                  <a:pt x="1239" y="135"/>
                </a:lnTo>
                <a:lnTo>
                  <a:pt x="1240" y="138"/>
                </a:lnTo>
                <a:lnTo>
                  <a:pt x="1242" y="141"/>
                </a:lnTo>
                <a:lnTo>
                  <a:pt x="1244" y="143"/>
                </a:lnTo>
                <a:lnTo>
                  <a:pt x="1247" y="144"/>
                </a:lnTo>
                <a:lnTo>
                  <a:pt x="1250" y="145"/>
                </a:lnTo>
                <a:lnTo>
                  <a:pt x="1253" y="146"/>
                </a:lnTo>
                <a:lnTo>
                  <a:pt x="1256" y="146"/>
                </a:lnTo>
                <a:close/>
                <a:moveTo>
                  <a:pt x="1373" y="166"/>
                </a:moveTo>
                <a:lnTo>
                  <a:pt x="1340" y="166"/>
                </a:lnTo>
                <a:lnTo>
                  <a:pt x="1340" y="9"/>
                </a:lnTo>
                <a:lnTo>
                  <a:pt x="1373" y="9"/>
                </a:lnTo>
                <a:lnTo>
                  <a:pt x="1373" y="166"/>
                </a:lnTo>
                <a:close/>
                <a:moveTo>
                  <a:pt x="1462" y="48"/>
                </a:moveTo>
                <a:lnTo>
                  <a:pt x="1462" y="73"/>
                </a:lnTo>
                <a:lnTo>
                  <a:pt x="1440" y="73"/>
                </a:lnTo>
                <a:lnTo>
                  <a:pt x="1440" y="130"/>
                </a:lnTo>
                <a:lnTo>
                  <a:pt x="1440" y="133"/>
                </a:lnTo>
                <a:lnTo>
                  <a:pt x="1441" y="136"/>
                </a:lnTo>
                <a:lnTo>
                  <a:pt x="1442" y="138"/>
                </a:lnTo>
                <a:lnTo>
                  <a:pt x="1443" y="139"/>
                </a:lnTo>
                <a:lnTo>
                  <a:pt x="1445" y="140"/>
                </a:lnTo>
                <a:lnTo>
                  <a:pt x="1447" y="141"/>
                </a:lnTo>
                <a:lnTo>
                  <a:pt x="1449" y="141"/>
                </a:lnTo>
                <a:lnTo>
                  <a:pt x="1451" y="142"/>
                </a:lnTo>
                <a:lnTo>
                  <a:pt x="1456" y="141"/>
                </a:lnTo>
                <a:lnTo>
                  <a:pt x="1459" y="141"/>
                </a:lnTo>
                <a:lnTo>
                  <a:pt x="1466" y="165"/>
                </a:lnTo>
                <a:lnTo>
                  <a:pt x="1458" y="167"/>
                </a:lnTo>
                <a:lnTo>
                  <a:pt x="1453" y="167"/>
                </a:lnTo>
                <a:lnTo>
                  <a:pt x="1447" y="168"/>
                </a:lnTo>
                <a:lnTo>
                  <a:pt x="1442" y="168"/>
                </a:lnTo>
                <a:lnTo>
                  <a:pt x="1438" y="168"/>
                </a:lnTo>
                <a:lnTo>
                  <a:pt x="1431" y="166"/>
                </a:lnTo>
                <a:lnTo>
                  <a:pt x="1424" y="164"/>
                </a:lnTo>
                <a:lnTo>
                  <a:pt x="1421" y="162"/>
                </a:lnTo>
                <a:lnTo>
                  <a:pt x="1418" y="160"/>
                </a:lnTo>
                <a:lnTo>
                  <a:pt x="1414" y="155"/>
                </a:lnTo>
                <a:lnTo>
                  <a:pt x="1412" y="153"/>
                </a:lnTo>
                <a:lnTo>
                  <a:pt x="1410" y="150"/>
                </a:lnTo>
                <a:lnTo>
                  <a:pt x="1409" y="146"/>
                </a:lnTo>
                <a:lnTo>
                  <a:pt x="1408" y="142"/>
                </a:lnTo>
                <a:lnTo>
                  <a:pt x="1408" y="139"/>
                </a:lnTo>
                <a:lnTo>
                  <a:pt x="1408" y="134"/>
                </a:lnTo>
                <a:lnTo>
                  <a:pt x="1408" y="73"/>
                </a:lnTo>
                <a:lnTo>
                  <a:pt x="1391" y="73"/>
                </a:lnTo>
                <a:lnTo>
                  <a:pt x="1391" y="48"/>
                </a:lnTo>
                <a:lnTo>
                  <a:pt x="1408" y="48"/>
                </a:lnTo>
                <a:lnTo>
                  <a:pt x="1408" y="20"/>
                </a:lnTo>
                <a:lnTo>
                  <a:pt x="1440" y="20"/>
                </a:lnTo>
                <a:lnTo>
                  <a:pt x="1440" y="48"/>
                </a:lnTo>
                <a:lnTo>
                  <a:pt x="1462" y="48"/>
                </a:lnTo>
                <a:close/>
                <a:moveTo>
                  <a:pt x="1535" y="169"/>
                </a:moveTo>
                <a:lnTo>
                  <a:pt x="1526" y="168"/>
                </a:lnTo>
                <a:lnTo>
                  <a:pt x="1522" y="168"/>
                </a:lnTo>
                <a:lnTo>
                  <a:pt x="1518" y="167"/>
                </a:lnTo>
                <a:lnTo>
                  <a:pt x="1511" y="164"/>
                </a:lnTo>
                <a:lnTo>
                  <a:pt x="1504" y="161"/>
                </a:lnTo>
                <a:lnTo>
                  <a:pt x="1498" y="157"/>
                </a:lnTo>
                <a:lnTo>
                  <a:pt x="1492" y="152"/>
                </a:lnTo>
                <a:lnTo>
                  <a:pt x="1488" y="146"/>
                </a:lnTo>
                <a:lnTo>
                  <a:pt x="1484" y="140"/>
                </a:lnTo>
                <a:lnTo>
                  <a:pt x="1481" y="133"/>
                </a:lnTo>
                <a:lnTo>
                  <a:pt x="1478" y="125"/>
                </a:lnTo>
                <a:lnTo>
                  <a:pt x="1477" y="117"/>
                </a:lnTo>
                <a:lnTo>
                  <a:pt x="1477" y="108"/>
                </a:lnTo>
                <a:lnTo>
                  <a:pt x="1477" y="99"/>
                </a:lnTo>
                <a:lnTo>
                  <a:pt x="1478" y="91"/>
                </a:lnTo>
                <a:lnTo>
                  <a:pt x="1479" y="87"/>
                </a:lnTo>
                <a:lnTo>
                  <a:pt x="1481" y="83"/>
                </a:lnTo>
                <a:lnTo>
                  <a:pt x="1484" y="76"/>
                </a:lnTo>
                <a:lnTo>
                  <a:pt x="1488" y="69"/>
                </a:lnTo>
                <a:lnTo>
                  <a:pt x="1492" y="64"/>
                </a:lnTo>
                <a:lnTo>
                  <a:pt x="1498" y="59"/>
                </a:lnTo>
                <a:lnTo>
                  <a:pt x="1504" y="55"/>
                </a:lnTo>
                <a:lnTo>
                  <a:pt x="1507" y="53"/>
                </a:lnTo>
                <a:lnTo>
                  <a:pt x="1511" y="51"/>
                </a:lnTo>
                <a:lnTo>
                  <a:pt x="1518" y="49"/>
                </a:lnTo>
                <a:lnTo>
                  <a:pt x="1522" y="48"/>
                </a:lnTo>
                <a:lnTo>
                  <a:pt x="1526" y="47"/>
                </a:lnTo>
                <a:lnTo>
                  <a:pt x="1535" y="47"/>
                </a:lnTo>
                <a:lnTo>
                  <a:pt x="1543" y="47"/>
                </a:lnTo>
                <a:lnTo>
                  <a:pt x="1547" y="48"/>
                </a:lnTo>
                <a:lnTo>
                  <a:pt x="1551" y="49"/>
                </a:lnTo>
                <a:lnTo>
                  <a:pt x="1559" y="51"/>
                </a:lnTo>
                <a:lnTo>
                  <a:pt x="1566" y="55"/>
                </a:lnTo>
                <a:lnTo>
                  <a:pt x="1572" y="59"/>
                </a:lnTo>
                <a:lnTo>
                  <a:pt x="1577" y="64"/>
                </a:lnTo>
                <a:lnTo>
                  <a:pt x="1582" y="69"/>
                </a:lnTo>
                <a:lnTo>
                  <a:pt x="1586" y="76"/>
                </a:lnTo>
                <a:lnTo>
                  <a:pt x="1587" y="79"/>
                </a:lnTo>
                <a:lnTo>
                  <a:pt x="1589" y="83"/>
                </a:lnTo>
                <a:lnTo>
                  <a:pt x="1591" y="91"/>
                </a:lnTo>
                <a:lnTo>
                  <a:pt x="1592" y="99"/>
                </a:lnTo>
                <a:lnTo>
                  <a:pt x="1593" y="108"/>
                </a:lnTo>
                <a:lnTo>
                  <a:pt x="1592" y="117"/>
                </a:lnTo>
                <a:lnTo>
                  <a:pt x="1591" y="125"/>
                </a:lnTo>
                <a:lnTo>
                  <a:pt x="1590" y="129"/>
                </a:lnTo>
                <a:lnTo>
                  <a:pt x="1589" y="133"/>
                </a:lnTo>
                <a:lnTo>
                  <a:pt x="1586" y="140"/>
                </a:lnTo>
                <a:lnTo>
                  <a:pt x="1582" y="146"/>
                </a:lnTo>
                <a:lnTo>
                  <a:pt x="1577" y="152"/>
                </a:lnTo>
                <a:lnTo>
                  <a:pt x="1572" y="157"/>
                </a:lnTo>
                <a:lnTo>
                  <a:pt x="1566" y="161"/>
                </a:lnTo>
                <a:lnTo>
                  <a:pt x="1562" y="163"/>
                </a:lnTo>
                <a:lnTo>
                  <a:pt x="1559" y="164"/>
                </a:lnTo>
                <a:lnTo>
                  <a:pt x="1551" y="167"/>
                </a:lnTo>
                <a:lnTo>
                  <a:pt x="1547" y="168"/>
                </a:lnTo>
                <a:lnTo>
                  <a:pt x="1543" y="168"/>
                </a:lnTo>
                <a:lnTo>
                  <a:pt x="1535" y="169"/>
                </a:lnTo>
                <a:close/>
                <a:moveTo>
                  <a:pt x="1535" y="143"/>
                </a:moveTo>
                <a:lnTo>
                  <a:pt x="1540" y="143"/>
                </a:lnTo>
                <a:lnTo>
                  <a:pt x="1543" y="142"/>
                </a:lnTo>
                <a:lnTo>
                  <a:pt x="1545" y="141"/>
                </a:lnTo>
                <a:lnTo>
                  <a:pt x="1548" y="139"/>
                </a:lnTo>
                <a:lnTo>
                  <a:pt x="1550" y="138"/>
                </a:lnTo>
                <a:lnTo>
                  <a:pt x="1552" y="136"/>
                </a:lnTo>
                <a:lnTo>
                  <a:pt x="1553" y="133"/>
                </a:lnTo>
                <a:lnTo>
                  <a:pt x="1556" y="128"/>
                </a:lnTo>
                <a:lnTo>
                  <a:pt x="1558" y="122"/>
                </a:lnTo>
                <a:lnTo>
                  <a:pt x="1559" y="115"/>
                </a:lnTo>
                <a:lnTo>
                  <a:pt x="1559" y="108"/>
                </a:lnTo>
                <a:lnTo>
                  <a:pt x="1559" y="100"/>
                </a:lnTo>
                <a:lnTo>
                  <a:pt x="1558" y="94"/>
                </a:lnTo>
                <a:lnTo>
                  <a:pt x="1556" y="87"/>
                </a:lnTo>
                <a:lnTo>
                  <a:pt x="1553" y="82"/>
                </a:lnTo>
                <a:lnTo>
                  <a:pt x="1552" y="80"/>
                </a:lnTo>
                <a:lnTo>
                  <a:pt x="1550" y="78"/>
                </a:lnTo>
                <a:lnTo>
                  <a:pt x="1545" y="74"/>
                </a:lnTo>
                <a:lnTo>
                  <a:pt x="1540" y="73"/>
                </a:lnTo>
                <a:lnTo>
                  <a:pt x="1535" y="72"/>
                </a:lnTo>
                <a:lnTo>
                  <a:pt x="1529" y="73"/>
                </a:lnTo>
                <a:lnTo>
                  <a:pt x="1526" y="73"/>
                </a:lnTo>
                <a:lnTo>
                  <a:pt x="1524" y="74"/>
                </a:lnTo>
                <a:lnTo>
                  <a:pt x="1522" y="76"/>
                </a:lnTo>
                <a:lnTo>
                  <a:pt x="1520" y="78"/>
                </a:lnTo>
                <a:lnTo>
                  <a:pt x="1518" y="80"/>
                </a:lnTo>
                <a:lnTo>
                  <a:pt x="1516" y="82"/>
                </a:lnTo>
                <a:lnTo>
                  <a:pt x="1513" y="87"/>
                </a:lnTo>
                <a:lnTo>
                  <a:pt x="1511" y="94"/>
                </a:lnTo>
                <a:lnTo>
                  <a:pt x="1510" y="100"/>
                </a:lnTo>
                <a:lnTo>
                  <a:pt x="1510" y="108"/>
                </a:lnTo>
                <a:lnTo>
                  <a:pt x="1510" y="115"/>
                </a:lnTo>
                <a:lnTo>
                  <a:pt x="1511" y="122"/>
                </a:lnTo>
                <a:lnTo>
                  <a:pt x="1513" y="128"/>
                </a:lnTo>
                <a:lnTo>
                  <a:pt x="1516" y="133"/>
                </a:lnTo>
                <a:lnTo>
                  <a:pt x="1517" y="134"/>
                </a:lnTo>
                <a:lnTo>
                  <a:pt x="1518" y="136"/>
                </a:lnTo>
                <a:lnTo>
                  <a:pt x="1520" y="138"/>
                </a:lnTo>
                <a:lnTo>
                  <a:pt x="1524" y="141"/>
                </a:lnTo>
                <a:lnTo>
                  <a:pt x="1529" y="143"/>
                </a:lnTo>
                <a:lnTo>
                  <a:pt x="1535" y="143"/>
                </a:lnTo>
                <a:close/>
                <a:moveTo>
                  <a:pt x="1762" y="9"/>
                </a:moveTo>
                <a:lnTo>
                  <a:pt x="1795" y="9"/>
                </a:lnTo>
                <a:lnTo>
                  <a:pt x="1795" y="111"/>
                </a:lnTo>
                <a:lnTo>
                  <a:pt x="1794" y="120"/>
                </a:lnTo>
                <a:lnTo>
                  <a:pt x="1794" y="123"/>
                </a:lnTo>
                <a:lnTo>
                  <a:pt x="1793" y="127"/>
                </a:lnTo>
                <a:lnTo>
                  <a:pt x="1790" y="135"/>
                </a:lnTo>
                <a:lnTo>
                  <a:pt x="1787" y="141"/>
                </a:lnTo>
                <a:lnTo>
                  <a:pt x="1785" y="144"/>
                </a:lnTo>
                <a:lnTo>
                  <a:pt x="1782" y="147"/>
                </a:lnTo>
                <a:lnTo>
                  <a:pt x="1777" y="153"/>
                </a:lnTo>
                <a:lnTo>
                  <a:pt x="1771" y="157"/>
                </a:lnTo>
                <a:lnTo>
                  <a:pt x="1764" y="161"/>
                </a:lnTo>
                <a:lnTo>
                  <a:pt x="1756" y="164"/>
                </a:lnTo>
                <a:lnTo>
                  <a:pt x="1748" y="167"/>
                </a:lnTo>
                <a:lnTo>
                  <a:pt x="1739" y="168"/>
                </a:lnTo>
                <a:lnTo>
                  <a:pt x="1730" y="169"/>
                </a:lnTo>
                <a:lnTo>
                  <a:pt x="1720" y="168"/>
                </a:lnTo>
                <a:lnTo>
                  <a:pt x="1711" y="167"/>
                </a:lnTo>
                <a:lnTo>
                  <a:pt x="1703" y="164"/>
                </a:lnTo>
                <a:lnTo>
                  <a:pt x="1696" y="161"/>
                </a:lnTo>
                <a:lnTo>
                  <a:pt x="1689" y="157"/>
                </a:lnTo>
                <a:lnTo>
                  <a:pt x="1685" y="155"/>
                </a:lnTo>
                <a:lnTo>
                  <a:pt x="1683" y="153"/>
                </a:lnTo>
                <a:lnTo>
                  <a:pt x="1677" y="147"/>
                </a:lnTo>
                <a:lnTo>
                  <a:pt x="1673" y="141"/>
                </a:lnTo>
                <a:lnTo>
                  <a:pt x="1669" y="135"/>
                </a:lnTo>
                <a:lnTo>
                  <a:pt x="1667" y="127"/>
                </a:lnTo>
                <a:lnTo>
                  <a:pt x="1666" y="123"/>
                </a:lnTo>
                <a:lnTo>
                  <a:pt x="1665" y="120"/>
                </a:lnTo>
                <a:lnTo>
                  <a:pt x="1665" y="111"/>
                </a:lnTo>
                <a:lnTo>
                  <a:pt x="1665" y="9"/>
                </a:lnTo>
                <a:lnTo>
                  <a:pt x="1698" y="9"/>
                </a:lnTo>
                <a:lnTo>
                  <a:pt x="1698" y="108"/>
                </a:lnTo>
                <a:lnTo>
                  <a:pt x="1698" y="115"/>
                </a:lnTo>
                <a:lnTo>
                  <a:pt x="1699" y="118"/>
                </a:lnTo>
                <a:lnTo>
                  <a:pt x="1700" y="121"/>
                </a:lnTo>
                <a:lnTo>
                  <a:pt x="1703" y="126"/>
                </a:lnTo>
                <a:lnTo>
                  <a:pt x="1705" y="128"/>
                </a:lnTo>
                <a:lnTo>
                  <a:pt x="1707" y="131"/>
                </a:lnTo>
                <a:lnTo>
                  <a:pt x="1709" y="133"/>
                </a:lnTo>
                <a:lnTo>
                  <a:pt x="1711" y="134"/>
                </a:lnTo>
                <a:lnTo>
                  <a:pt x="1717" y="137"/>
                </a:lnTo>
                <a:lnTo>
                  <a:pt x="1723" y="139"/>
                </a:lnTo>
                <a:lnTo>
                  <a:pt x="1730" y="139"/>
                </a:lnTo>
                <a:lnTo>
                  <a:pt x="1737" y="139"/>
                </a:lnTo>
                <a:lnTo>
                  <a:pt x="1740" y="138"/>
                </a:lnTo>
                <a:lnTo>
                  <a:pt x="1743" y="137"/>
                </a:lnTo>
                <a:lnTo>
                  <a:pt x="1748" y="134"/>
                </a:lnTo>
                <a:lnTo>
                  <a:pt x="1751" y="133"/>
                </a:lnTo>
                <a:lnTo>
                  <a:pt x="1753" y="131"/>
                </a:lnTo>
                <a:lnTo>
                  <a:pt x="1755" y="128"/>
                </a:lnTo>
                <a:lnTo>
                  <a:pt x="1757" y="126"/>
                </a:lnTo>
                <a:lnTo>
                  <a:pt x="1760" y="121"/>
                </a:lnTo>
                <a:lnTo>
                  <a:pt x="1761" y="115"/>
                </a:lnTo>
                <a:lnTo>
                  <a:pt x="1762" y="108"/>
                </a:lnTo>
                <a:lnTo>
                  <a:pt x="1762" y="9"/>
                </a:lnTo>
                <a:close/>
                <a:moveTo>
                  <a:pt x="1856" y="98"/>
                </a:moveTo>
                <a:lnTo>
                  <a:pt x="1856" y="166"/>
                </a:lnTo>
                <a:lnTo>
                  <a:pt x="1824" y="166"/>
                </a:lnTo>
                <a:lnTo>
                  <a:pt x="1824" y="48"/>
                </a:lnTo>
                <a:lnTo>
                  <a:pt x="1855" y="48"/>
                </a:lnTo>
                <a:lnTo>
                  <a:pt x="1855" y="69"/>
                </a:lnTo>
                <a:lnTo>
                  <a:pt x="1858" y="64"/>
                </a:lnTo>
                <a:lnTo>
                  <a:pt x="1861" y="60"/>
                </a:lnTo>
                <a:lnTo>
                  <a:pt x="1865" y="56"/>
                </a:lnTo>
                <a:lnTo>
                  <a:pt x="1869" y="53"/>
                </a:lnTo>
                <a:lnTo>
                  <a:pt x="1874" y="50"/>
                </a:lnTo>
                <a:lnTo>
                  <a:pt x="1880" y="48"/>
                </a:lnTo>
                <a:lnTo>
                  <a:pt x="1886" y="47"/>
                </a:lnTo>
                <a:lnTo>
                  <a:pt x="1893" y="47"/>
                </a:lnTo>
                <a:lnTo>
                  <a:pt x="1902" y="48"/>
                </a:lnTo>
                <a:lnTo>
                  <a:pt x="1906" y="49"/>
                </a:lnTo>
                <a:lnTo>
                  <a:pt x="1909" y="50"/>
                </a:lnTo>
                <a:lnTo>
                  <a:pt x="1913" y="52"/>
                </a:lnTo>
                <a:lnTo>
                  <a:pt x="1916" y="54"/>
                </a:lnTo>
                <a:lnTo>
                  <a:pt x="1919" y="56"/>
                </a:lnTo>
                <a:lnTo>
                  <a:pt x="1922" y="59"/>
                </a:lnTo>
                <a:lnTo>
                  <a:pt x="1925" y="62"/>
                </a:lnTo>
                <a:lnTo>
                  <a:pt x="1927" y="65"/>
                </a:lnTo>
                <a:lnTo>
                  <a:pt x="1929" y="69"/>
                </a:lnTo>
                <a:lnTo>
                  <a:pt x="1931" y="73"/>
                </a:lnTo>
                <a:lnTo>
                  <a:pt x="1932" y="77"/>
                </a:lnTo>
                <a:lnTo>
                  <a:pt x="1933" y="82"/>
                </a:lnTo>
                <a:lnTo>
                  <a:pt x="1933" y="86"/>
                </a:lnTo>
                <a:lnTo>
                  <a:pt x="1933" y="91"/>
                </a:lnTo>
                <a:lnTo>
                  <a:pt x="1933" y="166"/>
                </a:lnTo>
                <a:lnTo>
                  <a:pt x="1901" y="166"/>
                </a:lnTo>
                <a:lnTo>
                  <a:pt x="1901" y="97"/>
                </a:lnTo>
                <a:lnTo>
                  <a:pt x="1900" y="92"/>
                </a:lnTo>
                <a:lnTo>
                  <a:pt x="1899" y="87"/>
                </a:lnTo>
                <a:lnTo>
                  <a:pt x="1898" y="84"/>
                </a:lnTo>
                <a:lnTo>
                  <a:pt x="1895" y="80"/>
                </a:lnTo>
                <a:lnTo>
                  <a:pt x="1892" y="78"/>
                </a:lnTo>
                <a:lnTo>
                  <a:pt x="1889" y="76"/>
                </a:lnTo>
                <a:lnTo>
                  <a:pt x="1884" y="74"/>
                </a:lnTo>
                <a:lnTo>
                  <a:pt x="1879" y="74"/>
                </a:lnTo>
                <a:lnTo>
                  <a:pt x="1874" y="74"/>
                </a:lnTo>
                <a:lnTo>
                  <a:pt x="1870" y="76"/>
                </a:lnTo>
                <a:lnTo>
                  <a:pt x="1866" y="78"/>
                </a:lnTo>
                <a:lnTo>
                  <a:pt x="1863" y="80"/>
                </a:lnTo>
                <a:lnTo>
                  <a:pt x="1860" y="84"/>
                </a:lnTo>
                <a:lnTo>
                  <a:pt x="1858" y="88"/>
                </a:lnTo>
                <a:lnTo>
                  <a:pt x="1857" y="93"/>
                </a:lnTo>
                <a:lnTo>
                  <a:pt x="1856" y="98"/>
                </a:lnTo>
                <a:close/>
                <a:moveTo>
                  <a:pt x="1976" y="33"/>
                </a:moveTo>
                <a:lnTo>
                  <a:pt x="1973" y="33"/>
                </a:lnTo>
                <a:lnTo>
                  <a:pt x="1970" y="32"/>
                </a:lnTo>
                <a:lnTo>
                  <a:pt x="1967" y="31"/>
                </a:lnTo>
                <a:lnTo>
                  <a:pt x="1964" y="28"/>
                </a:lnTo>
                <a:lnTo>
                  <a:pt x="1962" y="26"/>
                </a:lnTo>
                <a:lnTo>
                  <a:pt x="1960" y="23"/>
                </a:lnTo>
                <a:lnTo>
                  <a:pt x="1959" y="20"/>
                </a:lnTo>
                <a:lnTo>
                  <a:pt x="1959" y="17"/>
                </a:lnTo>
                <a:lnTo>
                  <a:pt x="1959" y="13"/>
                </a:lnTo>
                <a:lnTo>
                  <a:pt x="1960" y="10"/>
                </a:lnTo>
                <a:lnTo>
                  <a:pt x="1962" y="8"/>
                </a:lnTo>
                <a:lnTo>
                  <a:pt x="1964" y="5"/>
                </a:lnTo>
                <a:lnTo>
                  <a:pt x="1967" y="3"/>
                </a:lnTo>
                <a:lnTo>
                  <a:pt x="1970" y="1"/>
                </a:lnTo>
                <a:lnTo>
                  <a:pt x="1973" y="1"/>
                </a:lnTo>
                <a:lnTo>
                  <a:pt x="1976" y="0"/>
                </a:lnTo>
                <a:lnTo>
                  <a:pt x="1980" y="1"/>
                </a:lnTo>
                <a:lnTo>
                  <a:pt x="1983" y="1"/>
                </a:lnTo>
                <a:lnTo>
                  <a:pt x="1986" y="3"/>
                </a:lnTo>
                <a:lnTo>
                  <a:pt x="1989" y="5"/>
                </a:lnTo>
                <a:lnTo>
                  <a:pt x="1991" y="8"/>
                </a:lnTo>
                <a:lnTo>
                  <a:pt x="1993" y="10"/>
                </a:lnTo>
                <a:lnTo>
                  <a:pt x="1994" y="13"/>
                </a:lnTo>
                <a:lnTo>
                  <a:pt x="1994" y="17"/>
                </a:lnTo>
                <a:lnTo>
                  <a:pt x="1994" y="20"/>
                </a:lnTo>
                <a:lnTo>
                  <a:pt x="1993" y="23"/>
                </a:lnTo>
                <a:lnTo>
                  <a:pt x="1991" y="26"/>
                </a:lnTo>
                <a:lnTo>
                  <a:pt x="1989" y="28"/>
                </a:lnTo>
                <a:lnTo>
                  <a:pt x="1986" y="31"/>
                </a:lnTo>
                <a:lnTo>
                  <a:pt x="1983" y="32"/>
                </a:lnTo>
                <a:lnTo>
                  <a:pt x="1980" y="33"/>
                </a:lnTo>
                <a:lnTo>
                  <a:pt x="1976" y="33"/>
                </a:lnTo>
                <a:close/>
                <a:moveTo>
                  <a:pt x="1960" y="48"/>
                </a:moveTo>
                <a:lnTo>
                  <a:pt x="1993" y="48"/>
                </a:lnTo>
                <a:lnTo>
                  <a:pt x="1993" y="166"/>
                </a:lnTo>
                <a:lnTo>
                  <a:pt x="1960" y="166"/>
                </a:lnTo>
                <a:lnTo>
                  <a:pt x="1960" y="48"/>
                </a:lnTo>
                <a:close/>
                <a:moveTo>
                  <a:pt x="2128" y="48"/>
                </a:moveTo>
                <a:lnTo>
                  <a:pt x="2087" y="166"/>
                </a:lnTo>
                <a:lnTo>
                  <a:pt x="2050" y="166"/>
                </a:lnTo>
                <a:lnTo>
                  <a:pt x="2009" y="48"/>
                </a:lnTo>
                <a:lnTo>
                  <a:pt x="2044" y="48"/>
                </a:lnTo>
                <a:lnTo>
                  <a:pt x="2068" y="133"/>
                </a:lnTo>
                <a:lnTo>
                  <a:pt x="2094" y="48"/>
                </a:lnTo>
                <a:lnTo>
                  <a:pt x="2128" y="48"/>
                </a:lnTo>
                <a:close/>
                <a:moveTo>
                  <a:pt x="2194" y="169"/>
                </a:moveTo>
                <a:lnTo>
                  <a:pt x="2185" y="168"/>
                </a:lnTo>
                <a:lnTo>
                  <a:pt x="2181" y="168"/>
                </a:lnTo>
                <a:lnTo>
                  <a:pt x="2177" y="167"/>
                </a:lnTo>
                <a:lnTo>
                  <a:pt x="2169" y="164"/>
                </a:lnTo>
                <a:lnTo>
                  <a:pt x="2163" y="161"/>
                </a:lnTo>
                <a:lnTo>
                  <a:pt x="2156" y="157"/>
                </a:lnTo>
                <a:lnTo>
                  <a:pt x="2151" y="152"/>
                </a:lnTo>
                <a:lnTo>
                  <a:pt x="2146" y="147"/>
                </a:lnTo>
                <a:lnTo>
                  <a:pt x="2142" y="140"/>
                </a:lnTo>
                <a:lnTo>
                  <a:pt x="2139" y="133"/>
                </a:lnTo>
                <a:lnTo>
                  <a:pt x="2137" y="125"/>
                </a:lnTo>
                <a:lnTo>
                  <a:pt x="2136" y="117"/>
                </a:lnTo>
                <a:lnTo>
                  <a:pt x="2135" y="108"/>
                </a:lnTo>
                <a:lnTo>
                  <a:pt x="2136" y="99"/>
                </a:lnTo>
                <a:lnTo>
                  <a:pt x="2137" y="91"/>
                </a:lnTo>
                <a:lnTo>
                  <a:pt x="2138" y="87"/>
                </a:lnTo>
                <a:lnTo>
                  <a:pt x="2139" y="83"/>
                </a:lnTo>
                <a:lnTo>
                  <a:pt x="2142" y="76"/>
                </a:lnTo>
                <a:lnTo>
                  <a:pt x="2146" y="70"/>
                </a:lnTo>
                <a:lnTo>
                  <a:pt x="2151" y="64"/>
                </a:lnTo>
                <a:lnTo>
                  <a:pt x="2156" y="59"/>
                </a:lnTo>
                <a:lnTo>
                  <a:pt x="2162" y="55"/>
                </a:lnTo>
                <a:lnTo>
                  <a:pt x="2166" y="53"/>
                </a:lnTo>
                <a:lnTo>
                  <a:pt x="2169" y="51"/>
                </a:lnTo>
                <a:lnTo>
                  <a:pt x="2176" y="49"/>
                </a:lnTo>
                <a:lnTo>
                  <a:pt x="2184" y="47"/>
                </a:lnTo>
                <a:lnTo>
                  <a:pt x="2192" y="47"/>
                </a:lnTo>
                <a:lnTo>
                  <a:pt x="2200" y="47"/>
                </a:lnTo>
                <a:lnTo>
                  <a:pt x="2207" y="49"/>
                </a:lnTo>
                <a:lnTo>
                  <a:pt x="2214" y="51"/>
                </a:lnTo>
                <a:lnTo>
                  <a:pt x="2221" y="54"/>
                </a:lnTo>
                <a:lnTo>
                  <a:pt x="2227" y="57"/>
                </a:lnTo>
                <a:lnTo>
                  <a:pt x="2232" y="62"/>
                </a:lnTo>
                <a:lnTo>
                  <a:pt x="2236" y="67"/>
                </a:lnTo>
                <a:lnTo>
                  <a:pt x="2240" y="73"/>
                </a:lnTo>
                <a:lnTo>
                  <a:pt x="2244" y="81"/>
                </a:lnTo>
                <a:lnTo>
                  <a:pt x="2245" y="84"/>
                </a:lnTo>
                <a:lnTo>
                  <a:pt x="2246" y="88"/>
                </a:lnTo>
                <a:lnTo>
                  <a:pt x="2247" y="97"/>
                </a:lnTo>
                <a:lnTo>
                  <a:pt x="2248" y="107"/>
                </a:lnTo>
                <a:lnTo>
                  <a:pt x="2248" y="116"/>
                </a:lnTo>
                <a:lnTo>
                  <a:pt x="2168" y="116"/>
                </a:lnTo>
                <a:lnTo>
                  <a:pt x="2168" y="122"/>
                </a:lnTo>
                <a:lnTo>
                  <a:pt x="2169" y="128"/>
                </a:lnTo>
                <a:lnTo>
                  <a:pt x="2170" y="130"/>
                </a:lnTo>
                <a:lnTo>
                  <a:pt x="2172" y="132"/>
                </a:lnTo>
                <a:lnTo>
                  <a:pt x="2175" y="137"/>
                </a:lnTo>
                <a:lnTo>
                  <a:pt x="2177" y="138"/>
                </a:lnTo>
                <a:lnTo>
                  <a:pt x="2179" y="140"/>
                </a:lnTo>
                <a:lnTo>
                  <a:pt x="2183" y="142"/>
                </a:lnTo>
                <a:lnTo>
                  <a:pt x="2186" y="143"/>
                </a:lnTo>
                <a:lnTo>
                  <a:pt x="2188" y="144"/>
                </a:lnTo>
                <a:lnTo>
                  <a:pt x="2194" y="144"/>
                </a:lnTo>
                <a:lnTo>
                  <a:pt x="2202" y="143"/>
                </a:lnTo>
                <a:lnTo>
                  <a:pt x="2205" y="142"/>
                </a:lnTo>
                <a:lnTo>
                  <a:pt x="2208" y="141"/>
                </a:lnTo>
                <a:lnTo>
                  <a:pt x="2211" y="139"/>
                </a:lnTo>
                <a:lnTo>
                  <a:pt x="2214" y="136"/>
                </a:lnTo>
                <a:lnTo>
                  <a:pt x="2215" y="134"/>
                </a:lnTo>
                <a:lnTo>
                  <a:pt x="2217" y="131"/>
                </a:lnTo>
                <a:lnTo>
                  <a:pt x="2247" y="133"/>
                </a:lnTo>
                <a:lnTo>
                  <a:pt x="2246" y="137"/>
                </a:lnTo>
                <a:lnTo>
                  <a:pt x="2245" y="140"/>
                </a:lnTo>
                <a:lnTo>
                  <a:pt x="2243" y="144"/>
                </a:lnTo>
                <a:lnTo>
                  <a:pt x="2241" y="147"/>
                </a:lnTo>
                <a:lnTo>
                  <a:pt x="2236" y="153"/>
                </a:lnTo>
                <a:lnTo>
                  <a:pt x="2233" y="156"/>
                </a:lnTo>
                <a:lnTo>
                  <a:pt x="2230" y="159"/>
                </a:lnTo>
                <a:lnTo>
                  <a:pt x="2226" y="161"/>
                </a:lnTo>
                <a:lnTo>
                  <a:pt x="2222" y="163"/>
                </a:lnTo>
                <a:lnTo>
                  <a:pt x="2218" y="165"/>
                </a:lnTo>
                <a:lnTo>
                  <a:pt x="2214" y="166"/>
                </a:lnTo>
                <a:lnTo>
                  <a:pt x="2209" y="167"/>
                </a:lnTo>
                <a:lnTo>
                  <a:pt x="2204" y="168"/>
                </a:lnTo>
                <a:lnTo>
                  <a:pt x="2199" y="168"/>
                </a:lnTo>
                <a:lnTo>
                  <a:pt x="2194" y="169"/>
                </a:lnTo>
                <a:close/>
                <a:moveTo>
                  <a:pt x="2168" y="95"/>
                </a:moveTo>
                <a:lnTo>
                  <a:pt x="2217" y="95"/>
                </a:lnTo>
                <a:lnTo>
                  <a:pt x="2217" y="90"/>
                </a:lnTo>
                <a:lnTo>
                  <a:pt x="2215" y="86"/>
                </a:lnTo>
                <a:lnTo>
                  <a:pt x="2213" y="82"/>
                </a:lnTo>
                <a:lnTo>
                  <a:pt x="2210" y="78"/>
                </a:lnTo>
                <a:lnTo>
                  <a:pt x="2209" y="77"/>
                </a:lnTo>
                <a:lnTo>
                  <a:pt x="2207" y="75"/>
                </a:lnTo>
                <a:lnTo>
                  <a:pt x="2203" y="73"/>
                </a:lnTo>
                <a:lnTo>
                  <a:pt x="2198" y="72"/>
                </a:lnTo>
                <a:lnTo>
                  <a:pt x="2193" y="71"/>
                </a:lnTo>
                <a:lnTo>
                  <a:pt x="2188" y="72"/>
                </a:lnTo>
                <a:lnTo>
                  <a:pt x="2183" y="73"/>
                </a:lnTo>
                <a:lnTo>
                  <a:pt x="2181" y="74"/>
                </a:lnTo>
                <a:lnTo>
                  <a:pt x="2179" y="75"/>
                </a:lnTo>
                <a:lnTo>
                  <a:pt x="2175" y="78"/>
                </a:lnTo>
                <a:lnTo>
                  <a:pt x="2172" y="82"/>
                </a:lnTo>
                <a:lnTo>
                  <a:pt x="2170" y="86"/>
                </a:lnTo>
                <a:lnTo>
                  <a:pt x="2168" y="91"/>
                </a:lnTo>
                <a:lnTo>
                  <a:pt x="2168" y="95"/>
                </a:lnTo>
                <a:close/>
                <a:moveTo>
                  <a:pt x="2270" y="166"/>
                </a:moveTo>
                <a:lnTo>
                  <a:pt x="2270" y="48"/>
                </a:lnTo>
                <a:lnTo>
                  <a:pt x="2303" y="48"/>
                </a:lnTo>
                <a:lnTo>
                  <a:pt x="2303" y="69"/>
                </a:lnTo>
                <a:lnTo>
                  <a:pt x="2306" y="64"/>
                </a:lnTo>
                <a:lnTo>
                  <a:pt x="2309" y="59"/>
                </a:lnTo>
                <a:lnTo>
                  <a:pt x="2312" y="56"/>
                </a:lnTo>
                <a:lnTo>
                  <a:pt x="2315" y="52"/>
                </a:lnTo>
                <a:lnTo>
                  <a:pt x="2319" y="50"/>
                </a:lnTo>
                <a:lnTo>
                  <a:pt x="2323" y="48"/>
                </a:lnTo>
                <a:lnTo>
                  <a:pt x="2328" y="47"/>
                </a:lnTo>
                <a:lnTo>
                  <a:pt x="2333" y="47"/>
                </a:lnTo>
                <a:lnTo>
                  <a:pt x="2338" y="47"/>
                </a:lnTo>
                <a:lnTo>
                  <a:pt x="2343" y="48"/>
                </a:lnTo>
                <a:lnTo>
                  <a:pt x="2343" y="77"/>
                </a:lnTo>
                <a:lnTo>
                  <a:pt x="2337" y="76"/>
                </a:lnTo>
                <a:lnTo>
                  <a:pt x="2329" y="75"/>
                </a:lnTo>
                <a:lnTo>
                  <a:pt x="2324" y="76"/>
                </a:lnTo>
                <a:lnTo>
                  <a:pt x="2319" y="77"/>
                </a:lnTo>
                <a:lnTo>
                  <a:pt x="2315" y="79"/>
                </a:lnTo>
                <a:lnTo>
                  <a:pt x="2311" y="82"/>
                </a:lnTo>
                <a:lnTo>
                  <a:pt x="2310" y="84"/>
                </a:lnTo>
                <a:lnTo>
                  <a:pt x="2308" y="86"/>
                </a:lnTo>
                <a:lnTo>
                  <a:pt x="2307" y="88"/>
                </a:lnTo>
                <a:lnTo>
                  <a:pt x="2306" y="90"/>
                </a:lnTo>
                <a:lnTo>
                  <a:pt x="2305" y="94"/>
                </a:lnTo>
                <a:lnTo>
                  <a:pt x="2304" y="100"/>
                </a:lnTo>
                <a:lnTo>
                  <a:pt x="2304" y="166"/>
                </a:lnTo>
                <a:lnTo>
                  <a:pt x="2270" y="166"/>
                </a:lnTo>
                <a:close/>
                <a:moveTo>
                  <a:pt x="2459" y="82"/>
                </a:moveTo>
                <a:lnTo>
                  <a:pt x="2429" y="84"/>
                </a:lnTo>
                <a:lnTo>
                  <a:pt x="2428" y="81"/>
                </a:lnTo>
                <a:lnTo>
                  <a:pt x="2426" y="79"/>
                </a:lnTo>
                <a:lnTo>
                  <a:pt x="2422" y="74"/>
                </a:lnTo>
                <a:lnTo>
                  <a:pt x="2420" y="72"/>
                </a:lnTo>
                <a:lnTo>
                  <a:pt x="2417" y="71"/>
                </a:lnTo>
                <a:lnTo>
                  <a:pt x="2413" y="70"/>
                </a:lnTo>
                <a:lnTo>
                  <a:pt x="2409" y="70"/>
                </a:lnTo>
                <a:lnTo>
                  <a:pt x="2402" y="71"/>
                </a:lnTo>
                <a:lnTo>
                  <a:pt x="2399" y="72"/>
                </a:lnTo>
                <a:lnTo>
                  <a:pt x="2397" y="73"/>
                </a:lnTo>
                <a:lnTo>
                  <a:pt x="2396" y="73"/>
                </a:lnTo>
                <a:lnTo>
                  <a:pt x="2394" y="75"/>
                </a:lnTo>
                <a:lnTo>
                  <a:pt x="2392" y="77"/>
                </a:lnTo>
                <a:lnTo>
                  <a:pt x="2391" y="79"/>
                </a:lnTo>
                <a:lnTo>
                  <a:pt x="2391" y="82"/>
                </a:lnTo>
                <a:lnTo>
                  <a:pt x="2391" y="84"/>
                </a:lnTo>
                <a:lnTo>
                  <a:pt x="2392" y="86"/>
                </a:lnTo>
                <a:lnTo>
                  <a:pt x="2393" y="87"/>
                </a:lnTo>
                <a:lnTo>
                  <a:pt x="2394" y="89"/>
                </a:lnTo>
                <a:lnTo>
                  <a:pt x="2399" y="92"/>
                </a:lnTo>
                <a:lnTo>
                  <a:pt x="2406" y="94"/>
                </a:lnTo>
                <a:lnTo>
                  <a:pt x="2427" y="98"/>
                </a:lnTo>
                <a:lnTo>
                  <a:pt x="2435" y="100"/>
                </a:lnTo>
                <a:lnTo>
                  <a:pt x="2442" y="102"/>
                </a:lnTo>
                <a:lnTo>
                  <a:pt x="2448" y="106"/>
                </a:lnTo>
                <a:lnTo>
                  <a:pt x="2453" y="109"/>
                </a:lnTo>
                <a:lnTo>
                  <a:pt x="2455" y="111"/>
                </a:lnTo>
                <a:lnTo>
                  <a:pt x="2456" y="114"/>
                </a:lnTo>
                <a:lnTo>
                  <a:pt x="2459" y="118"/>
                </a:lnTo>
                <a:lnTo>
                  <a:pt x="2460" y="121"/>
                </a:lnTo>
                <a:lnTo>
                  <a:pt x="2461" y="124"/>
                </a:lnTo>
                <a:lnTo>
                  <a:pt x="2461" y="130"/>
                </a:lnTo>
                <a:lnTo>
                  <a:pt x="2461" y="135"/>
                </a:lnTo>
                <a:lnTo>
                  <a:pt x="2459" y="141"/>
                </a:lnTo>
                <a:lnTo>
                  <a:pt x="2457" y="146"/>
                </a:lnTo>
                <a:lnTo>
                  <a:pt x="2454" y="150"/>
                </a:lnTo>
                <a:lnTo>
                  <a:pt x="2451" y="154"/>
                </a:lnTo>
                <a:lnTo>
                  <a:pt x="2446" y="158"/>
                </a:lnTo>
                <a:lnTo>
                  <a:pt x="2441" y="161"/>
                </a:lnTo>
                <a:lnTo>
                  <a:pt x="2436" y="164"/>
                </a:lnTo>
                <a:lnTo>
                  <a:pt x="2430" y="166"/>
                </a:lnTo>
                <a:lnTo>
                  <a:pt x="2423" y="167"/>
                </a:lnTo>
                <a:lnTo>
                  <a:pt x="2416" y="168"/>
                </a:lnTo>
                <a:lnTo>
                  <a:pt x="2409" y="169"/>
                </a:lnTo>
                <a:lnTo>
                  <a:pt x="2398" y="168"/>
                </a:lnTo>
                <a:lnTo>
                  <a:pt x="2388" y="166"/>
                </a:lnTo>
                <a:lnTo>
                  <a:pt x="2383" y="165"/>
                </a:lnTo>
                <a:lnTo>
                  <a:pt x="2379" y="163"/>
                </a:lnTo>
                <a:lnTo>
                  <a:pt x="2371" y="159"/>
                </a:lnTo>
                <a:lnTo>
                  <a:pt x="2365" y="153"/>
                </a:lnTo>
                <a:lnTo>
                  <a:pt x="2363" y="150"/>
                </a:lnTo>
                <a:lnTo>
                  <a:pt x="2360" y="147"/>
                </a:lnTo>
                <a:lnTo>
                  <a:pt x="2359" y="144"/>
                </a:lnTo>
                <a:lnTo>
                  <a:pt x="2357" y="140"/>
                </a:lnTo>
                <a:lnTo>
                  <a:pt x="2356" y="136"/>
                </a:lnTo>
                <a:lnTo>
                  <a:pt x="2355" y="132"/>
                </a:lnTo>
                <a:lnTo>
                  <a:pt x="2387" y="130"/>
                </a:lnTo>
                <a:lnTo>
                  <a:pt x="2388" y="134"/>
                </a:lnTo>
                <a:lnTo>
                  <a:pt x="2390" y="137"/>
                </a:lnTo>
                <a:lnTo>
                  <a:pt x="2392" y="139"/>
                </a:lnTo>
                <a:lnTo>
                  <a:pt x="2395" y="141"/>
                </a:lnTo>
                <a:lnTo>
                  <a:pt x="2397" y="143"/>
                </a:lnTo>
                <a:lnTo>
                  <a:pt x="2401" y="144"/>
                </a:lnTo>
                <a:lnTo>
                  <a:pt x="2405" y="145"/>
                </a:lnTo>
                <a:lnTo>
                  <a:pt x="2409" y="145"/>
                </a:lnTo>
                <a:lnTo>
                  <a:pt x="2413" y="145"/>
                </a:lnTo>
                <a:lnTo>
                  <a:pt x="2417" y="144"/>
                </a:lnTo>
                <a:lnTo>
                  <a:pt x="2420" y="143"/>
                </a:lnTo>
                <a:lnTo>
                  <a:pt x="2423" y="142"/>
                </a:lnTo>
                <a:lnTo>
                  <a:pt x="2425" y="140"/>
                </a:lnTo>
                <a:lnTo>
                  <a:pt x="2427" y="138"/>
                </a:lnTo>
                <a:lnTo>
                  <a:pt x="2428" y="136"/>
                </a:lnTo>
                <a:lnTo>
                  <a:pt x="2428" y="133"/>
                </a:lnTo>
                <a:lnTo>
                  <a:pt x="2428" y="131"/>
                </a:lnTo>
                <a:lnTo>
                  <a:pt x="2427" y="129"/>
                </a:lnTo>
                <a:lnTo>
                  <a:pt x="2426" y="127"/>
                </a:lnTo>
                <a:lnTo>
                  <a:pt x="2424" y="126"/>
                </a:lnTo>
                <a:lnTo>
                  <a:pt x="2422" y="124"/>
                </a:lnTo>
                <a:lnTo>
                  <a:pt x="2419" y="123"/>
                </a:lnTo>
                <a:lnTo>
                  <a:pt x="2413" y="121"/>
                </a:lnTo>
                <a:lnTo>
                  <a:pt x="2392" y="117"/>
                </a:lnTo>
                <a:lnTo>
                  <a:pt x="2384" y="115"/>
                </a:lnTo>
                <a:lnTo>
                  <a:pt x="2378" y="113"/>
                </a:lnTo>
                <a:lnTo>
                  <a:pt x="2372" y="109"/>
                </a:lnTo>
                <a:lnTo>
                  <a:pt x="2369" y="107"/>
                </a:lnTo>
                <a:lnTo>
                  <a:pt x="2367" y="105"/>
                </a:lnTo>
                <a:lnTo>
                  <a:pt x="2363" y="101"/>
                </a:lnTo>
                <a:lnTo>
                  <a:pt x="2360" y="96"/>
                </a:lnTo>
                <a:lnTo>
                  <a:pt x="2360" y="93"/>
                </a:lnTo>
                <a:lnTo>
                  <a:pt x="2359" y="90"/>
                </a:lnTo>
                <a:lnTo>
                  <a:pt x="2358" y="84"/>
                </a:lnTo>
                <a:lnTo>
                  <a:pt x="2359" y="79"/>
                </a:lnTo>
                <a:lnTo>
                  <a:pt x="2359" y="76"/>
                </a:lnTo>
                <a:lnTo>
                  <a:pt x="2360" y="72"/>
                </a:lnTo>
                <a:lnTo>
                  <a:pt x="2362" y="68"/>
                </a:lnTo>
                <a:lnTo>
                  <a:pt x="2364" y="65"/>
                </a:lnTo>
                <a:lnTo>
                  <a:pt x="2366" y="62"/>
                </a:lnTo>
                <a:lnTo>
                  <a:pt x="2369" y="59"/>
                </a:lnTo>
                <a:lnTo>
                  <a:pt x="2372" y="57"/>
                </a:lnTo>
                <a:lnTo>
                  <a:pt x="2376" y="54"/>
                </a:lnTo>
                <a:lnTo>
                  <a:pt x="2379" y="52"/>
                </a:lnTo>
                <a:lnTo>
                  <a:pt x="2384" y="51"/>
                </a:lnTo>
                <a:lnTo>
                  <a:pt x="2388" y="49"/>
                </a:lnTo>
                <a:lnTo>
                  <a:pt x="2393" y="48"/>
                </a:lnTo>
                <a:lnTo>
                  <a:pt x="2398" y="48"/>
                </a:lnTo>
                <a:lnTo>
                  <a:pt x="2403" y="47"/>
                </a:lnTo>
                <a:lnTo>
                  <a:pt x="2408" y="47"/>
                </a:lnTo>
                <a:lnTo>
                  <a:pt x="2419" y="48"/>
                </a:lnTo>
                <a:lnTo>
                  <a:pt x="2428" y="49"/>
                </a:lnTo>
                <a:lnTo>
                  <a:pt x="2433" y="51"/>
                </a:lnTo>
                <a:lnTo>
                  <a:pt x="2436" y="52"/>
                </a:lnTo>
                <a:lnTo>
                  <a:pt x="2440" y="54"/>
                </a:lnTo>
                <a:lnTo>
                  <a:pt x="2444" y="56"/>
                </a:lnTo>
                <a:lnTo>
                  <a:pt x="2447" y="59"/>
                </a:lnTo>
                <a:lnTo>
                  <a:pt x="2449" y="62"/>
                </a:lnTo>
                <a:lnTo>
                  <a:pt x="2452" y="64"/>
                </a:lnTo>
                <a:lnTo>
                  <a:pt x="2454" y="68"/>
                </a:lnTo>
                <a:lnTo>
                  <a:pt x="2457" y="74"/>
                </a:lnTo>
                <a:lnTo>
                  <a:pt x="2458" y="78"/>
                </a:lnTo>
                <a:lnTo>
                  <a:pt x="2459" y="82"/>
                </a:lnTo>
                <a:close/>
                <a:moveTo>
                  <a:pt x="2499" y="33"/>
                </a:moveTo>
                <a:lnTo>
                  <a:pt x="2495" y="33"/>
                </a:lnTo>
                <a:lnTo>
                  <a:pt x="2492" y="32"/>
                </a:lnTo>
                <a:lnTo>
                  <a:pt x="2489" y="31"/>
                </a:lnTo>
                <a:lnTo>
                  <a:pt x="2487" y="28"/>
                </a:lnTo>
                <a:lnTo>
                  <a:pt x="2484" y="26"/>
                </a:lnTo>
                <a:lnTo>
                  <a:pt x="2483" y="23"/>
                </a:lnTo>
                <a:lnTo>
                  <a:pt x="2482" y="20"/>
                </a:lnTo>
                <a:lnTo>
                  <a:pt x="2481" y="17"/>
                </a:lnTo>
                <a:lnTo>
                  <a:pt x="2482" y="13"/>
                </a:lnTo>
                <a:lnTo>
                  <a:pt x="2483" y="10"/>
                </a:lnTo>
                <a:lnTo>
                  <a:pt x="2484" y="8"/>
                </a:lnTo>
                <a:lnTo>
                  <a:pt x="2487" y="5"/>
                </a:lnTo>
                <a:lnTo>
                  <a:pt x="2489" y="3"/>
                </a:lnTo>
                <a:lnTo>
                  <a:pt x="2492" y="1"/>
                </a:lnTo>
                <a:lnTo>
                  <a:pt x="2495" y="1"/>
                </a:lnTo>
                <a:lnTo>
                  <a:pt x="2499" y="0"/>
                </a:lnTo>
                <a:lnTo>
                  <a:pt x="2502" y="1"/>
                </a:lnTo>
                <a:lnTo>
                  <a:pt x="2506" y="1"/>
                </a:lnTo>
                <a:lnTo>
                  <a:pt x="2509" y="3"/>
                </a:lnTo>
                <a:lnTo>
                  <a:pt x="2511" y="5"/>
                </a:lnTo>
                <a:lnTo>
                  <a:pt x="2514" y="8"/>
                </a:lnTo>
                <a:lnTo>
                  <a:pt x="2515" y="10"/>
                </a:lnTo>
                <a:lnTo>
                  <a:pt x="2516" y="13"/>
                </a:lnTo>
                <a:lnTo>
                  <a:pt x="2517" y="17"/>
                </a:lnTo>
                <a:lnTo>
                  <a:pt x="2516" y="20"/>
                </a:lnTo>
                <a:lnTo>
                  <a:pt x="2515" y="23"/>
                </a:lnTo>
                <a:lnTo>
                  <a:pt x="2514" y="26"/>
                </a:lnTo>
                <a:lnTo>
                  <a:pt x="2511" y="28"/>
                </a:lnTo>
                <a:lnTo>
                  <a:pt x="2509" y="31"/>
                </a:lnTo>
                <a:lnTo>
                  <a:pt x="2506" y="32"/>
                </a:lnTo>
                <a:lnTo>
                  <a:pt x="2502" y="33"/>
                </a:lnTo>
                <a:lnTo>
                  <a:pt x="2499" y="33"/>
                </a:lnTo>
                <a:close/>
                <a:moveTo>
                  <a:pt x="2483" y="48"/>
                </a:moveTo>
                <a:lnTo>
                  <a:pt x="2515" y="48"/>
                </a:lnTo>
                <a:lnTo>
                  <a:pt x="2515" y="166"/>
                </a:lnTo>
                <a:lnTo>
                  <a:pt x="2483" y="166"/>
                </a:lnTo>
                <a:lnTo>
                  <a:pt x="2483" y="48"/>
                </a:lnTo>
                <a:close/>
                <a:moveTo>
                  <a:pt x="2603" y="48"/>
                </a:moveTo>
                <a:lnTo>
                  <a:pt x="2603" y="73"/>
                </a:lnTo>
                <a:lnTo>
                  <a:pt x="2581" y="73"/>
                </a:lnTo>
                <a:lnTo>
                  <a:pt x="2581" y="130"/>
                </a:lnTo>
                <a:lnTo>
                  <a:pt x="2581" y="133"/>
                </a:lnTo>
                <a:lnTo>
                  <a:pt x="2582" y="136"/>
                </a:lnTo>
                <a:lnTo>
                  <a:pt x="2583" y="138"/>
                </a:lnTo>
                <a:lnTo>
                  <a:pt x="2584" y="139"/>
                </a:lnTo>
                <a:lnTo>
                  <a:pt x="2586" y="140"/>
                </a:lnTo>
                <a:lnTo>
                  <a:pt x="2588" y="141"/>
                </a:lnTo>
                <a:lnTo>
                  <a:pt x="2590" y="141"/>
                </a:lnTo>
                <a:lnTo>
                  <a:pt x="2592" y="142"/>
                </a:lnTo>
                <a:lnTo>
                  <a:pt x="2597" y="141"/>
                </a:lnTo>
                <a:lnTo>
                  <a:pt x="2600" y="141"/>
                </a:lnTo>
                <a:lnTo>
                  <a:pt x="2606" y="165"/>
                </a:lnTo>
                <a:lnTo>
                  <a:pt x="2599" y="167"/>
                </a:lnTo>
                <a:lnTo>
                  <a:pt x="2594" y="167"/>
                </a:lnTo>
                <a:lnTo>
                  <a:pt x="2588" y="168"/>
                </a:lnTo>
                <a:lnTo>
                  <a:pt x="2583" y="168"/>
                </a:lnTo>
                <a:lnTo>
                  <a:pt x="2579" y="168"/>
                </a:lnTo>
                <a:lnTo>
                  <a:pt x="2572" y="166"/>
                </a:lnTo>
                <a:lnTo>
                  <a:pt x="2565" y="164"/>
                </a:lnTo>
                <a:lnTo>
                  <a:pt x="2562" y="162"/>
                </a:lnTo>
                <a:lnTo>
                  <a:pt x="2559" y="160"/>
                </a:lnTo>
                <a:lnTo>
                  <a:pt x="2555" y="155"/>
                </a:lnTo>
                <a:lnTo>
                  <a:pt x="2553" y="153"/>
                </a:lnTo>
                <a:lnTo>
                  <a:pt x="2551" y="150"/>
                </a:lnTo>
                <a:lnTo>
                  <a:pt x="2550" y="146"/>
                </a:lnTo>
                <a:lnTo>
                  <a:pt x="2549" y="142"/>
                </a:lnTo>
                <a:lnTo>
                  <a:pt x="2549" y="139"/>
                </a:lnTo>
                <a:lnTo>
                  <a:pt x="2549" y="134"/>
                </a:lnTo>
                <a:lnTo>
                  <a:pt x="2549" y="73"/>
                </a:lnTo>
                <a:lnTo>
                  <a:pt x="2532" y="73"/>
                </a:lnTo>
                <a:lnTo>
                  <a:pt x="2532" y="48"/>
                </a:lnTo>
                <a:lnTo>
                  <a:pt x="2549" y="48"/>
                </a:lnTo>
                <a:lnTo>
                  <a:pt x="2549" y="20"/>
                </a:lnTo>
                <a:lnTo>
                  <a:pt x="2581" y="20"/>
                </a:lnTo>
                <a:lnTo>
                  <a:pt x="2581" y="48"/>
                </a:lnTo>
                <a:lnTo>
                  <a:pt x="2603" y="48"/>
                </a:lnTo>
                <a:close/>
                <a:moveTo>
                  <a:pt x="2647" y="210"/>
                </a:moveTo>
                <a:lnTo>
                  <a:pt x="2641" y="210"/>
                </a:lnTo>
                <a:lnTo>
                  <a:pt x="2635" y="210"/>
                </a:lnTo>
                <a:lnTo>
                  <a:pt x="2630" y="208"/>
                </a:lnTo>
                <a:lnTo>
                  <a:pt x="2626" y="207"/>
                </a:lnTo>
                <a:lnTo>
                  <a:pt x="2634" y="183"/>
                </a:lnTo>
                <a:lnTo>
                  <a:pt x="2638" y="184"/>
                </a:lnTo>
                <a:lnTo>
                  <a:pt x="2642" y="184"/>
                </a:lnTo>
                <a:lnTo>
                  <a:pt x="2645" y="184"/>
                </a:lnTo>
                <a:lnTo>
                  <a:pt x="2648" y="184"/>
                </a:lnTo>
                <a:lnTo>
                  <a:pt x="2651" y="183"/>
                </a:lnTo>
                <a:lnTo>
                  <a:pt x="2654" y="181"/>
                </a:lnTo>
                <a:lnTo>
                  <a:pt x="2656" y="178"/>
                </a:lnTo>
                <a:lnTo>
                  <a:pt x="2658" y="175"/>
                </a:lnTo>
                <a:lnTo>
                  <a:pt x="2660" y="170"/>
                </a:lnTo>
                <a:lnTo>
                  <a:pt x="2617" y="48"/>
                </a:lnTo>
                <a:lnTo>
                  <a:pt x="2652" y="48"/>
                </a:lnTo>
                <a:lnTo>
                  <a:pt x="2676" y="135"/>
                </a:lnTo>
                <a:lnTo>
                  <a:pt x="2702" y="48"/>
                </a:lnTo>
                <a:lnTo>
                  <a:pt x="2738" y="48"/>
                </a:lnTo>
                <a:lnTo>
                  <a:pt x="2691" y="179"/>
                </a:lnTo>
                <a:lnTo>
                  <a:pt x="2688" y="186"/>
                </a:lnTo>
                <a:lnTo>
                  <a:pt x="2685" y="192"/>
                </a:lnTo>
                <a:lnTo>
                  <a:pt x="2683" y="195"/>
                </a:lnTo>
                <a:lnTo>
                  <a:pt x="2680" y="197"/>
                </a:lnTo>
                <a:lnTo>
                  <a:pt x="2676" y="202"/>
                </a:lnTo>
                <a:lnTo>
                  <a:pt x="2673" y="204"/>
                </a:lnTo>
                <a:lnTo>
                  <a:pt x="2670" y="206"/>
                </a:lnTo>
                <a:lnTo>
                  <a:pt x="2663" y="208"/>
                </a:lnTo>
                <a:lnTo>
                  <a:pt x="2660" y="209"/>
                </a:lnTo>
                <a:lnTo>
                  <a:pt x="2656" y="210"/>
                </a:lnTo>
                <a:lnTo>
                  <a:pt x="2647" y="210"/>
                </a:lnTo>
                <a:close/>
                <a:moveTo>
                  <a:pt x="1135" y="279"/>
                </a:moveTo>
                <a:lnTo>
                  <a:pt x="1134" y="275"/>
                </a:lnTo>
                <a:lnTo>
                  <a:pt x="1132" y="271"/>
                </a:lnTo>
                <a:lnTo>
                  <a:pt x="1130" y="267"/>
                </a:lnTo>
                <a:lnTo>
                  <a:pt x="1127" y="265"/>
                </a:lnTo>
                <a:lnTo>
                  <a:pt x="1123" y="262"/>
                </a:lnTo>
                <a:lnTo>
                  <a:pt x="1121" y="261"/>
                </a:lnTo>
                <a:lnTo>
                  <a:pt x="1119" y="261"/>
                </a:lnTo>
                <a:lnTo>
                  <a:pt x="1114" y="260"/>
                </a:lnTo>
                <a:lnTo>
                  <a:pt x="1108" y="259"/>
                </a:lnTo>
                <a:lnTo>
                  <a:pt x="1102" y="260"/>
                </a:lnTo>
                <a:lnTo>
                  <a:pt x="1097" y="261"/>
                </a:lnTo>
                <a:lnTo>
                  <a:pt x="1093" y="262"/>
                </a:lnTo>
                <a:lnTo>
                  <a:pt x="1091" y="263"/>
                </a:lnTo>
                <a:lnTo>
                  <a:pt x="1089" y="264"/>
                </a:lnTo>
                <a:lnTo>
                  <a:pt x="1086" y="267"/>
                </a:lnTo>
                <a:lnTo>
                  <a:pt x="1084" y="270"/>
                </a:lnTo>
                <a:lnTo>
                  <a:pt x="1083" y="273"/>
                </a:lnTo>
                <a:lnTo>
                  <a:pt x="1083" y="277"/>
                </a:lnTo>
                <a:lnTo>
                  <a:pt x="1083" y="279"/>
                </a:lnTo>
                <a:lnTo>
                  <a:pt x="1083" y="281"/>
                </a:lnTo>
                <a:lnTo>
                  <a:pt x="1085" y="284"/>
                </a:lnTo>
                <a:lnTo>
                  <a:pt x="1087" y="287"/>
                </a:lnTo>
                <a:lnTo>
                  <a:pt x="1090" y="290"/>
                </a:lnTo>
                <a:lnTo>
                  <a:pt x="1094" y="292"/>
                </a:lnTo>
                <a:lnTo>
                  <a:pt x="1098" y="294"/>
                </a:lnTo>
                <a:lnTo>
                  <a:pt x="1108" y="296"/>
                </a:lnTo>
                <a:lnTo>
                  <a:pt x="1122" y="300"/>
                </a:lnTo>
                <a:lnTo>
                  <a:pt x="1128" y="302"/>
                </a:lnTo>
                <a:lnTo>
                  <a:pt x="1135" y="304"/>
                </a:lnTo>
                <a:lnTo>
                  <a:pt x="1146" y="309"/>
                </a:lnTo>
                <a:lnTo>
                  <a:pt x="1151" y="312"/>
                </a:lnTo>
                <a:lnTo>
                  <a:pt x="1156" y="315"/>
                </a:lnTo>
                <a:lnTo>
                  <a:pt x="1159" y="319"/>
                </a:lnTo>
                <a:lnTo>
                  <a:pt x="1163" y="324"/>
                </a:lnTo>
                <a:lnTo>
                  <a:pt x="1165" y="329"/>
                </a:lnTo>
                <a:lnTo>
                  <a:pt x="1167" y="334"/>
                </a:lnTo>
                <a:lnTo>
                  <a:pt x="1168" y="340"/>
                </a:lnTo>
                <a:lnTo>
                  <a:pt x="1169" y="346"/>
                </a:lnTo>
                <a:lnTo>
                  <a:pt x="1169" y="351"/>
                </a:lnTo>
                <a:lnTo>
                  <a:pt x="1168" y="356"/>
                </a:lnTo>
                <a:lnTo>
                  <a:pt x="1167" y="361"/>
                </a:lnTo>
                <a:lnTo>
                  <a:pt x="1165" y="365"/>
                </a:lnTo>
                <a:lnTo>
                  <a:pt x="1163" y="370"/>
                </a:lnTo>
                <a:lnTo>
                  <a:pt x="1160" y="373"/>
                </a:lnTo>
                <a:lnTo>
                  <a:pt x="1156" y="377"/>
                </a:lnTo>
                <a:lnTo>
                  <a:pt x="1153" y="380"/>
                </a:lnTo>
                <a:lnTo>
                  <a:pt x="1149" y="383"/>
                </a:lnTo>
                <a:lnTo>
                  <a:pt x="1144" y="386"/>
                </a:lnTo>
                <a:lnTo>
                  <a:pt x="1139" y="388"/>
                </a:lnTo>
                <a:lnTo>
                  <a:pt x="1133" y="390"/>
                </a:lnTo>
                <a:lnTo>
                  <a:pt x="1121" y="392"/>
                </a:lnTo>
                <a:lnTo>
                  <a:pt x="1115" y="393"/>
                </a:lnTo>
                <a:lnTo>
                  <a:pt x="1108" y="393"/>
                </a:lnTo>
                <a:lnTo>
                  <a:pt x="1101" y="393"/>
                </a:lnTo>
                <a:lnTo>
                  <a:pt x="1094" y="392"/>
                </a:lnTo>
                <a:lnTo>
                  <a:pt x="1088" y="391"/>
                </a:lnTo>
                <a:lnTo>
                  <a:pt x="1082" y="390"/>
                </a:lnTo>
                <a:lnTo>
                  <a:pt x="1077" y="388"/>
                </a:lnTo>
                <a:lnTo>
                  <a:pt x="1071" y="386"/>
                </a:lnTo>
                <a:lnTo>
                  <a:pt x="1067" y="383"/>
                </a:lnTo>
                <a:lnTo>
                  <a:pt x="1062" y="380"/>
                </a:lnTo>
                <a:lnTo>
                  <a:pt x="1058" y="377"/>
                </a:lnTo>
                <a:lnTo>
                  <a:pt x="1055" y="373"/>
                </a:lnTo>
                <a:lnTo>
                  <a:pt x="1052" y="369"/>
                </a:lnTo>
                <a:lnTo>
                  <a:pt x="1049" y="364"/>
                </a:lnTo>
                <a:lnTo>
                  <a:pt x="1047" y="359"/>
                </a:lnTo>
                <a:lnTo>
                  <a:pt x="1046" y="354"/>
                </a:lnTo>
                <a:lnTo>
                  <a:pt x="1044" y="348"/>
                </a:lnTo>
                <a:lnTo>
                  <a:pt x="1044" y="342"/>
                </a:lnTo>
                <a:lnTo>
                  <a:pt x="1077" y="342"/>
                </a:lnTo>
                <a:lnTo>
                  <a:pt x="1078" y="347"/>
                </a:lnTo>
                <a:lnTo>
                  <a:pt x="1080" y="352"/>
                </a:lnTo>
                <a:lnTo>
                  <a:pt x="1082" y="356"/>
                </a:lnTo>
                <a:lnTo>
                  <a:pt x="1084" y="358"/>
                </a:lnTo>
                <a:lnTo>
                  <a:pt x="1086" y="359"/>
                </a:lnTo>
                <a:lnTo>
                  <a:pt x="1091" y="362"/>
                </a:lnTo>
                <a:lnTo>
                  <a:pt x="1096" y="364"/>
                </a:lnTo>
                <a:lnTo>
                  <a:pt x="1101" y="365"/>
                </a:lnTo>
                <a:lnTo>
                  <a:pt x="1108" y="365"/>
                </a:lnTo>
                <a:lnTo>
                  <a:pt x="1114" y="365"/>
                </a:lnTo>
                <a:lnTo>
                  <a:pt x="1119" y="364"/>
                </a:lnTo>
                <a:lnTo>
                  <a:pt x="1124" y="362"/>
                </a:lnTo>
                <a:lnTo>
                  <a:pt x="1128" y="360"/>
                </a:lnTo>
                <a:lnTo>
                  <a:pt x="1131" y="357"/>
                </a:lnTo>
                <a:lnTo>
                  <a:pt x="1133" y="354"/>
                </a:lnTo>
                <a:lnTo>
                  <a:pt x="1135" y="350"/>
                </a:lnTo>
                <a:lnTo>
                  <a:pt x="1135" y="346"/>
                </a:lnTo>
                <a:lnTo>
                  <a:pt x="1135" y="342"/>
                </a:lnTo>
                <a:lnTo>
                  <a:pt x="1134" y="339"/>
                </a:lnTo>
                <a:lnTo>
                  <a:pt x="1133" y="337"/>
                </a:lnTo>
                <a:lnTo>
                  <a:pt x="1131" y="336"/>
                </a:lnTo>
                <a:lnTo>
                  <a:pt x="1128" y="334"/>
                </a:lnTo>
                <a:lnTo>
                  <a:pt x="1125" y="332"/>
                </a:lnTo>
                <a:lnTo>
                  <a:pt x="1120" y="330"/>
                </a:lnTo>
                <a:lnTo>
                  <a:pt x="1115" y="328"/>
                </a:lnTo>
                <a:lnTo>
                  <a:pt x="1109" y="326"/>
                </a:lnTo>
                <a:lnTo>
                  <a:pt x="1092" y="322"/>
                </a:lnTo>
                <a:lnTo>
                  <a:pt x="1082" y="319"/>
                </a:lnTo>
                <a:lnTo>
                  <a:pt x="1074" y="316"/>
                </a:lnTo>
                <a:lnTo>
                  <a:pt x="1066" y="312"/>
                </a:lnTo>
                <a:lnTo>
                  <a:pt x="1060" y="307"/>
                </a:lnTo>
                <a:lnTo>
                  <a:pt x="1057" y="304"/>
                </a:lnTo>
                <a:lnTo>
                  <a:pt x="1055" y="301"/>
                </a:lnTo>
                <a:lnTo>
                  <a:pt x="1053" y="298"/>
                </a:lnTo>
                <a:lnTo>
                  <a:pt x="1052" y="295"/>
                </a:lnTo>
                <a:lnTo>
                  <a:pt x="1050" y="291"/>
                </a:lnTo>
                <a:lnTo>
                  <a:pt x="1049" y="287"/>
                </a:lnTo>
                <a:lnTo>
                  <a:pt x="1049" y="283"/>
                </a:lnTo>
                <a:lnTo>
                  <a:pt x="1049" y="279"/>
                </a:lnTo>
                <a:lnTo>
                  <a:pt x="1049" y="272"/>
                </a:lnTo>
                <a:lnTo>
                  <a:pt x="1050" y="269"/>
                </a:lnTo>
                <a:lnTo>
                  <a:pt x="1051" y="266"/>
                </a:lnTo>
                <a:lnTo>
                  <a:pt x="1053" y="260"/>
                </a:lnTo>
                <a:lnTo>
                  <a:pt x="1056" y="254"/>
                </a:lnTo>
                <a:lnTo>
                  <a:pt x="1061" y="249"/>
                </a:lnTo>
                <a:lnTo>
                  <a:pt x="1066" y="245"/>
                </a:lnTo>
                <a:lnTo>
                  <a:pt x="1068" y="243"/>
                </a:lnTo>
                <a:lnTo>
                  <a:pt x="1071" y="241"/>
                </a:lnTo>
                <a:lnTo>
                  <a:pt x="1078" y="238"/>
                </a:lnTo>
                <a:lnTo>
                  <a:pt x="1085" y="235"/>
                </a:lnTo>
                <a:lnTo>
                  <a:pt x="1092" y="233"/>
                </a:lnTo>
                <a:lnTo>
                  <a:pt x="1100" y="232"/>
                </a:lnTo>
                <a:lnTo>
                  <a:pt x="1108" y="232"/>
                </a:lnTo>
                <a:lnTo>
                  <a:pt x="1117" y="232"/>
                </a:lnTo>
                <a:lnTo>
                  <a:pt x="1125" y="233"/>
                </a:lnTo>
                <a:lnTo>
                  <a:pt x="1132" y="235"/>
                </a:lnTo>
                <a:lnTo>
                  <a:pt x="1139" y="238"/>
                </a:lnTo>
                <a:lnTo>
                  <a:pt x="1145" y="241"/>
                </a:lnTo>
                <a:lnTo>
                  <a:pt x="1150" y="245"/>
                </a:lnTo>
                <a:lnTo>
                  <a:pt x="1155" y="249"/>
                </a:lnTo>
                <a:lnTo>
                  <a:pt x="1159" y="254"/>
                </a:lnTo>
                <a:lnTo>
                  <a:pt x="1162" y="260"/>
                </a:lnTo>
                <a:lnTo>
                  <a:pt x="1165" y="266"/>
                </a:lnTo>
                <a:lnTo>
                  <a:pt x="1166" y="269"/>
                </a:lnTo>
                <a:lnTo>
                  <a:pt x="1166" y="272"/>
                </a:lnTo>
                <a:lnTo>
                  <a:pt x="1167" y="279"/>
                </a:lnTo>
                <a:lnTo>
                  <a:pt x="1135" y="279"/>
                </a:lnTo>
                <a:close/>
                <a:moveTo>
                  <a:pt x="1245" y="393"/>
                </a:moveTo>
                <a:lnTo>
                  <a:pt x="1236" y="393"/>
                </a:lnTo>
                <a:lnTo>
                  <a:pt x="1232" y="392"/>
                </a:lnTo>
                <a:lnTo>
                  <a:pt x="1228" y="391"/>
                </a:lnTo>
                <a:lnTo>
                  <a:pt x="1221" y="389"/>
                </a:lnTo>
                <a:lnTo>
                  <a:pt x="1214" y="385"/>
                </a:lnTo>
                <a:lnTo>
                  <a:pt x="1208" y="381"/>
                </a:lnTo>
                <a:lnTo>
                  <a:pt x="1205" y="379"/>
                </a:lnTo>
                <a:lnTo>
                  <a:pt x="1202" y="376"/>
                </a:lnTo>
                <a:lnTo>
                  <a:pt x="1200" y="373"/>
                </a:lnTo>
                <a:lnTo>
                  <a:pt x="1198" y="371"/>
                </a:lnTo>
                <a:lnTo>
                  <a:pt x="1196" y="367"/>
                </a:lnTo>
                <a:lnTo>
                  <a:pt x="1194" y="364"/>
                </a:lnTo>
                <a:lnTo>
                  <a:pt x="1192" y="361"/>
                </a:lnTo>
                <a:lnTo>
                  <a:pt x="1191" y="357"/>
                </a:lnTo>
                <a:lnTo>
                  <a:pt x="1189" y="349"/>
                </a:lnTo>
                <a:lnTo>
                  <a:pt x="1187" y="341"/>
                </a:lnTo>
                <a:lnTo>
                  <a:pt x="1187" y="332"/>
                </a:lnTo>
                <a:lnTo>
                  <a:pt x="1187" y="324"/>
                </a:lnTo>
                <a:lnTo>
                  <a:pt x="1189" y="315"/>
                </a:lnTo>
                <a:lnTo>
                  <a:pt x="1190" y="312"/>
                </a:lnTo>
                <a:lnTo>
                  <a:pt x="1191" y="308"/>
                </a:lnTo>
                <a:lnTo>
                  <a:pt x="1194" y="301"/>
                </a:lnTo>
                <a:lnTo>
                  <a:pt x="1198" y="294"/>
                </a:lnTo>
                <a:lnTo>
                  <a:pt x="1202" y="288"/>
                </a:lnTo>
                <a:lnTo>
                  <a:pt x="1208" y="283"/>
                </a:lnTo>
                <a:lnTo>
                  <a:pt x="1214" y="279"/>
                </a:lnTo>
                <a:lnTo>
                  <a:pt x="1217" y="277"/>
                </a:lnTo>
                <a:lnTo>
                  <a:pt x="1221" y="276"/>
                </a:lnTo>
                <a:lnTo>
                  <a:pt x="1228" y="273"/>
                </a:lnTo>
                <a:lnTo>
                  <a:pt x="1232" y="273"/>
                </a:lnTo>
                <a:lnTo>
                  <a:pt x="1236" y="272"/>
                </a:lnTo>
                <a:lnTo>
                  <a:pt x="1245" y="272"/>
                </a:lnTo>
                <a:lnTo>
                  <a:pt x="1252" y="272"/>
                </a:lnTo>
                <a:lnTo>
                  <a:pt x="1259" y="273"/>
                </a:lnTo>
                <a:lnTo>
                  <a:pt x="1266" y="275"/>
                </a:lnTo>
                <a:lnTo>
                  <a:pt x="1272" y="277"/>
                </a:lnTo>
                <a:lnTo>
                  <a:pt x="1277" y="280"/>
                </a:lnTo>
                <a:lnTo>
                  <a:pt x="1282" y="284"/>
                </a:lnTo>
                <a:lnTo>
                  <a:pt x="1286" y="288"/>
                </a:lnTo>
                <a:lnTo>
                  <a:pt x="1290" y="293"/>
                </a:lnTo>
                <a:lnTo>
                  <a:pt x="1293" y="298"/>
                </a:lnTo>
                <a:lnTo>
                  <a:pt x="1295" y="304"/>
                </a:lnTo>
                <a:lnTo>
                  <a:pt x="1297" y="310"/>
                </a:lnTo>
                <a:lnTo>
                  <a:pt x="1297" y="317"/>
                </a:lnTo>
                <a:lnTo>
                  <a:pt x="1267" y="317"/>
                </a:lnTo>
                <a:lnTo>
                  <a:pt x="1266" y="312"/>
                </a:lnTo>
                <a:lnTo>
                  <a:pt x="1264" y="309"/>
                </a:lnTo>
                <a:lnTo>
                  <a:pt x="1262" y="305"/>
                </a:lnTo>
                <a:lnTo>
                  <a:pt x="1260" y="302"/>
                </a:lnTo>
                <a:lnTo>
                  <a:pt x="1257" y="300"/>
                </a:lnTo>
                <a:lnTo>
                  <a:pt x="1253" y="298"/>
                </a:lnTo>
                <a:lnTo>
                  <a:pt x="1249" y="297"/>
                </a:lnTo>
                <a:lnTo>
                  <a:pt x="1245" y="297"/>
                </a:lnTo>
                <a:lnTo>
                  <a:pt x="1240" y="298"/>
                </a:lnTo>
                <a:lnTo>
                  <a:pt x="1235" y="299"/>
                </a:lnTo>
                <a:lnTo>
                  <a:pt x="1231" y="302"/>
                </a:lnTo>
                <a:lnTo>
                  <a:pt x="1227" y="306"/>
                </a:lnTo>
                <a:lnTo>
                  <a:pt x="1225" y="309"/>
                </a:lnTo>
                <a:lnTo>
                  <a:pt x="1224" y="311"/>
                </a:lnTo>
                <a:lnTo>
                  <a:pt x="1222" y="317"/>
                </a:lnTo>
                <a:lnTo>
                  <a:pt x="1220" y="324"/>
                </a:lnTo>
                <a:lnTo>
                  <a:pt x="1220" y="332"/>
                </a:lnTo>
                <a:lnTo>
                  <a:pt x="1220" y="340"/>
                </a:lnTo>
                <a:lnTo>
                  <a:pt x="1222" y="347"/>
                </a:lnTo>
                <a:lnTo>
                  <a:pt x="1223" y="350"/>
                </a:lnTo>
                <a:lnTo>
                  <a:pt x="1224" y="353"/>
                </a:lnTo>
                <a:lnTo>
                  <a:pt x="1225" y="356"/>
                </a:lnTo>
                <a:lnTo>
                  <a:pt x="1227" y="358"/>
                </a:lnTo>
                <a:lnTo>
                  <a:pt x="1231" y="362"/>
                </a:lnTo>
                <a:lnTo>
                  <a:pt x="1233" y="364"/>
                </a:lnTo>
                <a:lnTo>
                  <a:pt x="1235" y="365"/>
                </a:lnTo>
                <a:lnTo>
                  <a:pt x="1240" y="367"/>
                </a:lnTo>
                <a:lnTo>
                  <a:pt x="1242" y="367"/>
                </a:lnTo>
                <a:lnTo>
                  <a:pt x="1245" y="367"/>
                </a:lnTo>
                <a:lnTo>
                  <a:pt x="1249" y="367"/>
                </a:lnTo>
                <a:lnTo>
                  <a:pt x="1253" y="366"/>
                </a:lnTo>
                <a:lnTo>
                  <a:pt x="1256" y="364"/>
                </a:lnTo>
                <a:lnTo>
                  <a:pt x="1259" y="362"/>
                </a:lnTo>
                <a:lnTo>
                  <a:pt x="1262" y="359"/>
                </a:lnTo>
                <a:lnTo>
                  <a:pt x="1264" y="356"/>
                </a:lnTo>
                <a:lnTo>
                  <a:pt x="1266" y="352"/>
                </a:lnTo>
                <a:lnTo>
                  <a:pt x="1267" y="348"/>
                </a:lnTo>
                <a:lnTo>
                  <a:pt x="1297" y="348"/>
                </a:lnTo>
                <a:lnTo>
                  <a:pt x="1297" y="354"/>
                </a:lnTo>
                <a:lnTo>
                  <a:pt x="1295" y="360"/>
                </a:lnTo>
                <a:lnTo>
                  <a:pt x="1294" y="363"/>
                </a:lnTo>
                <a:lnTo>
                  <a:pt x="1293" y="366"/>
                </a:lnTo>
                <a:lnTo>
                  <a:pt x="1292" y="369"/>
                </a:lnTo>
                <a:lnTo>
                  <a:pt x="1290" y="371"/>
                </a:lnTo>
                <a:lnTo>
                  <a:pt x="1287" y="376"/>
                </a:lnTo>
                <a:lnTo>
                  <a:pt x="1282" y="381"/>
                </a:lnTo>
                <a:lnTo>
                  <a:pt x="1277" y="384"/>
                </a:lnTo>
                <a:lnTo>
                  <a:pt x="1272" y="387"/>
                </a:lnTo>
                <a:lnTo>
                  <a:pt x="1266" y="390"/>
                </a:lnTo>
                <a:lnTo>
                  <a:pt x="1259" y="392"/>
                </a:lnTo>
                <a:lnTo>
                  <a:pt x="1252" y="393"/>
                </a:lnTo>
                <a:lnTo>
                  <a:pt x="1245" y="393"/>
                </a:lnTo>
                <a:close/>
                <a:moveTo>
                  <a:pt x="1352" y="323"/>
                </a:moveTo>
                <a:lnTo>
                  <a:pt x="1352" y="391"/>
                </a:lnTo>
                <a:lnTo>
                  <a:pt x="1319" y="391"/>
                </a:lnTo>
                <a:lnTo>
                  <a:pt x="1319" y="234"/>
                </a:lnTo>
                <a:lnTo>
                  <a:pt x="1351" y="234"/>
                </a:lnTo>
                <a:lnTo>
                  <a:pt x="1351" y="294"/>
                </a:lnTo>
                <a:lnTo>
                  <a:pt x="1354" y="289"/>
                </a:lnTo>
                <a:lnTo>
                  <a:pt x="1357" y="285"/>
                </a:lnTo>
                <a:lnTo>
                  <a:pt x="1361" y="281"/>
                </a:lnTo>
                <a:lnTo>
                  <a:pt x="1365" y="277"/>
                </a:lnTo>
                <a:lnTo>
                  <a:pt x="1370" y="275"/>
                </a:lnTo>
                <a:lnTo>
                  <a:pt x="1375" y="273"/>
                </a:lnTo>
                <a:lnTo>
                  <a:pt x="1381" y="272"/>
                </a:lnTo>
                <a:lnTo>
                  <a:pt x="1388" y="272"/>
                </a:lnTo>
                <a:lnTo>
                  <a:pt x="1396" y="272"/>
                </a:lnTo>
                <a:lnTo>
                  <a:pt x="1400" y="273"/>
                </a:lnTo>
                <a:lnTo>
                  <a:pt x="1404" y="274"/>
                </a:lnTo>
                <a:lnTo>
                  <a:pt x="1408" y="276"/>
                </a:lnTo>
                <a:lnTo>
                  <a:pt x="1411" y="278"/>
                </a:lnTo>
                <a:lnTo>
                  <a:pt x="1414" y="281"/>
                </a:lnTo>
                <a:lnTo>
                  <a:pt x="1417" y="283"/>
                </a:lnTo>
                <a:lnTo>
                  <a:pt x="1420" y="286"/>
                </a:lnTo>
                <a:lnTo>
                  <a:pt x="1422" y="290"/>
                </a:lnTo>
                <a:lnTo>
                  <a:pt x="1424" y="293"/>
                </a:lnTo>
                <a:lnTo>
                  <a:pt x="1426" y="297"/>
                </a:lnTo>
                <a:lnTo>
                  <a:pt x="1427" y="302"/>
                </a:lnTo>
                <a:lnTo>
                  <a:pt x="1428" y="306"/>
                </a:lnTo>
                <a:lnTo>
                  <a:pt x="1428" y="311"/>
                </a:lnTo>
                <a:lnTo>
                  <a:pt x="1428" y="316"/>
                </a:lnTo>
                <a:lnTo>
                  <a:pt x="1428" y="391"/>
                </a:lnTo>
                <a:lnTo>
                  <a:pt x="1396" y="391"/>
                </a:lnTo>
                <a:lnTo>
                  <a:pt x="1396" y="322"/>
                </a:lnTo>
                <a:lnTo>
                  <a:pt x="1395" y="317"/>
                </a:lnTo>
                <a:lnTo>
                  <a:pt x="1394" y="312"/>
                </a:lnTo>
                <a:lnTo>
                  <a:pt x="1393" y="308"/>
                </a:lnTo>
                <a:lnTo>
                  <a:pt x="1390" y="305"/>
                </a:lnTo>
                <a:lnTo>
                  <a:pt x="1387" y="302"/>
                </a:lnTo>
                <a:lnTo>
                  <a:pt x="1383" y="300"/>
                </a:lnTo>
                <a:lnTo>
                  <a:pt x="1379" y="299"/>
                </a:lnTo>
                <a:lnTo>
                  <a:pt x="1375" y="299"/>
                </a:lnTo>
                <a:lnTo>
                  <a:pt x="1370" y="299"/>
                </a:lnTo>
                <a:lnTo>
                  <a:pt x="1365" y="300"/>
                </a:lnTo>
                <a:lnTo>
                  <a:pt x="1362" y="302"/>
                </a:lnTo>
                <a:lnTo>
                  <a:pt x="1358" y="305"/>
                </a:lnTo>
                <a:lnTo>
                  <a:pt x="1355" y="308"/>
                </a:lnTo>
                <a:lnTo>
                  <a:pt x="1353" y="313"/>
                </a:lnTo>
                <a:lnTo>
                  <a:pt x="1352" y="317"/>
                </a:lnTo>
                <a:lnTo>
                  <a:pt x="1352" y="323"/>
                </a:lnTo>
                <a:close/>
                <a:moveTo>
                  <a:pt x="1509" y="393"/>
                </a:moveTo>
                <a:lnTo>
                  <a:pt x="1500" y="393"/>
                </a:lnTo>
                <a:lnTo>
                  <a:pt x="1496" y="392"/>
                </a:lnTo>
                <a:lnTo>
                  <a:pt x="1492" y="391"/>
                </a:lnTo>
                <a:lnTo>
                  <a:pt x="1485" y="389"/>
                </a:lnTo>
                <a:lnTo>
                  <a:pt x="1478" y="386"/>
                </a:lnTo>
                <a:lnTo>
                  <a:pt x="1472" y="381"/>
                </a:lnTo>
                <a:lnTo>
                  <a:pt x="1466" y="376"/>
                </a:lnTo>
                <a:lnTo>
                  <a:pt x="1461" y="371"/>
                </a:lnTo>
                <a:lnTo>
                  <a:pt x="1457" y="364"/>
                </a:lnTo>
                <a:lnTo>
                  <a:pt x="1454" y="357"/>
                </a:lnTo>
                <a:lnTo>
                  <a:pt x="1451" y="349"/>
                </a:lnTo>
                <a:lnTo>
                  <a:pt x="1450" y="341"/>
                </a:lnTo>
                <a:lnTo>
                  <a:pt x="1450" y="332"/>
                </a:lnTo>
                <a:lnTo>
                  <a:pt x="1450" y="324"/>
                </a:lnTo>
                <a:lnTo>
                  <a:pt x="1451" y="315"/>
                </a:lnTo>
                <a:lnTo>
                  <a:pt x="1452" y="311"/>
                </a:lnTo>
                <a:lnTo>
                  <a:pt x="1454" y="308"/>
                </a:lnTo>
                <a:lnTo>
                  <a:pt x="1457" y="300"/>
                </a:lnTo>
                <a:lnTo>
                  <a:pt x="1461" y="294"/>
                </a:lnTo>
                <a:lnTo>
                  <a:pt x="1466" y="288"/>
                </a:lnTo>
                <a:lnTo>
                  <a:pt x="1472" y="283"/>
                </a:lnTo>
                <a:lnTo>
                  <a:pt x="1478" y="279"/>
                </a:lnTo>
                <a:lnTo>
                  <a:pt x="1481" y="277"/>
                </a:lnTo>
                <a:lnTo>
                  <a:pt x="1485" y="276"/>
                </a:lnTo>
                <a:lnTo>
                  <a:pt x="1492" y="273"/>
                </a:lnTo>
                <a:lnTo>
                  <a:pt x="1496" y="273"/>
                </a:lnTo>
                <a:lnTo>
                  <a:pt x="1500" y="272"/>
                </a:lnTo>
                <a:lnTo>
                  <a:pt x="1509" y="272"/>
                </a:lnTo>
                <a:lnTo>
                  <a:pt x="1517" y="272"/>
                </a:lnTo>
                <a:lnTo>
                  <a:pt x="1521" y="273"/>
                </a:lnTo>
                <a:lnTo>
                  <a:pt x="1525" y="273"/>
                </a:lnTo>
                <a:lnTo>
                  <a:pt x="1533" y="276"/>
                </a:lnTo>
                <a:lnTo>
                  <a:pt x="1539" y="279"/>
                </a:lnTo>
                <a:lnTo>
                  <a:pt x="1546" y="283"/>
                </a:lnTo>
                <a:lnTo>
                  <a:pt x="1551" y="288"/>
                </a:lnTo>
                <a:lnTo>
                  <a:pt x="1556" y="294"/>
                </a:lnTo>
                <a:lnTo>
                  <a:pt x="1560" y="300"/>
                </a:lnTo>
                <a:lnTo>
                  <a:pt x="1561" y="304"/>
                </a:lnTo>
                <a:lnTo>
                  <a:pt x="1563" y="308"/>
                </a:lnTo>
                <a:lnTo>
                  <a:pt x="1565" y="315"/>
                </a:lnTo>
                <a:lnTo>
                  <a:pt x="1566" y="324"/>
                </a:lnTo>
                <a:lnTo>
                  <a:pt x="1567" y="332"/>
                </a:lnTo>
                <a:lnTo>
                  <a:pt x="1566" y="341"/>
                </a:lnTo>
                <a:lnTo>
                  <a:pt x="1565" y="349"/>
                </a:lnTo>
                <a:lnTo>
                  <a:pt x="1564" y="353"/>
                </a:lnTo>
                <a:lnTo>
                  <a:pt x="1563" y="357"/>
                </a:lnTo>
                <a:lnTo>
                  <a:pt x="1560" y="364"/>
                </a:lnTo>
                <a:lnTo>
                  <a:pt x="1556" y="371"/>
                </a:lnTo>
                <a:lnTo>
                  <a:pt x="1551" y="376"/>
                </a:lnTo>
                <a:lnTo>
                  <a:pt x="1546" y="381"/>
                </a:lnTo>
                <a:lnTo>
                  <a:pt x="1539" y="386"/>
                </a:lnTo>
                <a:lnTo>
                  <a:pt x="1536" y="387"/>
                </a:lnTo>
                <a:lnTo>
                  <a:pt x="1533" y="389"/>
                </a:lnTo>
                <a:lnTo>
                  <a:pt x="1525" y="391"/>
                </a:lnTo>
                <a:lnTo>
                  <a:pt x="1521" y="392"/>
                </a:lnTo>
                <a:lnTo>
                  <a:pt x="1517" y="393"/>
                </a:lnTo>
                <a:lnTo>
                  <a:pt x="1509" y="393"/>
                </a:lnTo>
                <a:close/>
                <a:moveTo>
                  <a:pt x="1509" y="368"/>
                </a:moveTo>
                <a:lnTo>
                  <a:pt x="1514" y="367"/>
                </a:lnTo>
                <a:lnTo>
                  <a:pt x="1517" y="366"/>
                </a:lnTo>
                <a:lnTo>
                  <a:pt x="1519" y="365"/>
                </a:lnTo>
                <a:lnTo>
                  <a:pt x="1522" y="364"/>
                </a:lnTo>
                <a:lnTo>
                  <a:pt x="1524" y="362"/>
                </a:lnTo>
                <a:lnTo>
                  <a:pt x="1525" y="360"/>
                </a:lnTo>
                <a:lnTo>
                  <a:pt x="1527" y="358"/>
                </a:lnTo>
                <a:lnTo>
                  <a:pt x="1530" y="352"/>
                </a:lnTo>
                <a:lnTo>
                  <a:pt x="1532" y="346"/>
                </a:lnTo>
                <a:lnTo>
                  <a:pt x="1533" y="340"/>
                </a:lnTo>
                <a:lnTo>
                  <a:pt x="1533" y="332"/>
                </a:lnTo>
                <a:lnTo>
                  <a:pt x="1533" y="325"/>
                </a:lnTo>
                <a:lnTo>
                  <a:pt x="1532" y="318"/>
                </a:lnTo>
                <a:lnTo>
                  <a:pt x="1530" y="312"/>
                </a:lnTo>
                <a:lnTo>
                  <a:pt x="1527" y="307"/>
                </a:lnTo>
                <a:lnTo>
                  <a:pt x="1525" y="304"/>
                </a:lnTo>
                <a:lnTo>
                  <a:pt x="1524" y="302"/>
                </a:lnTo>
                <a:lnTo>
                  <a:pt x="1519" y="299"/>
                </a:lnTo>
                <a:lnTo>
                  <a:pt x="1514" y="297"/>
                </a:lnTo>
                <a:lnTo>
                  <a:pt x="1509" y="296"/>
                </a:lnTo>
                <a:lnTo>
                  <a:pt x="1503" y="297"/>
                </a:lnTo>
                <a:lnTo>
                  <a:pt x="1500" y="298"/>
                </a:lnTo>
                <a:lnTo>
                  <a:pt x="1498" y="299"/>
                </a:lnTo>
                <a:lnTo>
                  <a:pt x="1496" y="300"/>
                </a:lnTo>
                <a:lnTo>
                  <a:pt x="1494" y="302"/>
                </a:lnTo>
                <a:lnTo>
                  <a:pt x="1492" y="304"/>
                </a:lnTo>
                <a:lnTo>
                  <a:pt x="1490" y="307"/>
                </a:lnTo>
                <a:lnTo>
                  <a:pt x="1487" y="312"/>
                </a:lnTo>
                <a:lnTo>
                  <a:pt x="1485" y="318"/>
                </a:lnTo>
                <a:lnTo>
                  <a:pt x="1484" y="325"/>
                </a:lnTo>
                <a:lnTo>
                  <a:pt x="1484" y="332"/>
                </a:lnTo>
                <a:lnTo>
                  <a:pt x="1484" y="340"/>
                </a:lnTo>
                <a:lnTo>
                  <a:pt x="1485" y="346"/>
                </a:lnTo>
                <a:lnTo>
                  <a:pt x="1487" y="352"/>
                </a:lnTo>
                <a:lnTo>
                  <a:pt x="1490" y="358"/>
                </a:lnTo>
                <a:lnTo>
                  <a:pt x="1491" y="359"/>
                </a:lnTo>
                <a:lnTo>
                  <a:pt x="1492" y="360"/>
                </a:lnTo>
                <a:lnTo>
                  <a:pt x="1494" y="362"/>
                </a:lnTo>
                <a:lnTo>
                  <a:pt x="1498" y="365"/>
                </a:lnTo>
                <a:lnTo>
                  <a:pt x="1503" y="367"/>
                </a:lnTo>
                <a:lnTo>
                  <a:pt x="1509" y="368"/>
                </a:lnTo>
                <a:close/>
                <a:moveTo>
                  <a:pt x="1641" y="393"/>
                </a:moveTo>
                <a:lnTo>
                  <a:pt x="1632" y="393"/>
                </a:lnTo>
                <a:lnTo>
                  <a:pt x="1628" y="392"/>
                </a:lnTo>
                <a:lnTo>
                  <a:pt x="1624" y="391"/>
                </a:lnTo>
                <a:lnTo>
                  <a:pt x="1617" y="389"/>
                </a:lnTo>
                <a:lnTo>
                  <a:pt x="1610" y="386"/>
                </a:lnTo>
                <a:lnTo>
                  <a:pt x="1604" y="381"/>
                </a:lnTo>
                <a:lnTo>
                  <a:pt x="1599" y="376"/>
                </a:lnTo>
                <a:lnTo>
                  <a:pt x="1594" y="371"/>
                </a:lnTo>
                <a:lnTo>
                  <a:pt x="1590" y="364"/>
                </a:lnTo>
                <a:lnTo>
                  <a:pt x="1587" y="357"/>
                </a:lnTo>
                <a:lnTo>
                  <a:pt x="1585" y="349"/>
                </a:lnTo>
                <a:lnTo>
                  <a:pt x="1583" y="341"/>
                </a:lnTo>
                <a:lnTo>
                  <a:pt x="1583" y="332"/>
                </a:lnTo>
                <a:lnTo>
                  <a:pt x="1583" y="324"/>
                </a:lnTo>
                <a:lnTo>
                  <a:pt x="1585" y="315"/>
                </a:lnTo>
                <a:lnTo>
                  <a:pt x="1586" y="311"/>
                </a:lnTo>
                <a:lnTo>
                  <a:pt x="1587" y="308"/>
                </a:lnTo>
                <a:lnTo>
                  <a:pt x="1590" y="300"/>
                </a:lnTo>
                <a:lnTo>
                  <a:pt x="1594" y="294"/>
                </a:lnTo>
                <a:lnTo>
                  <a:pt x="1599" y="288"/>
                </a:lnTo>
                <a:lnTo>
                  <a:pt x="1604" y="283"/>
                </a:lnTo>
                <a:lnTo>
                  <a:pt x="1610" y="279"/>
                </a:lnTo>
                <a:lnTo>
                  <a:pt x="1614" y="277"/>
                </a:lnTo>
                <a:lnTo>
                  <a:pt x="1617" y="276"/>
                </a:lnTo>
                <a:lnTo>
                  <a:pt x="1624" y="273"/>
                </a:lnTo>
                <a:lnTo>
                  <a:pt x="1628" y="273"/>
                </a:lnTo>
                <a:lnTo>
                  <a:pt x="1632" y="272"/>
                </a:lnTo>
                <a:lnTo>
                  <a:pt x="1641" y="272"/>
                </a:lnTo>
                <a:lnTo>
                  <a:pt x="1650" y="272"/>
                </a:lnTo>
                <a:lnTo>
                  <a:pt x="1654" y="273"/>
                </a:lnTo>
                <a:lnTo>
                  <a:pt x="1658" y="273"/>
                </a:lnTo>
                <a:lnTo>
                  <a:pt x="1665" y="276"/>
                </a:lnTo>
                <a:lnTo>
                  <a:pt x="1672" y="279"/>
                </a:lnTo>
                <a:lnTo>
                  <a:pt x="1678" y="283"/>
                </a:lnTo>
                <a:lnTo>
                  <a:pt x="1683" y="288"/>
                </a:lnTo>
                <a:lnTo>
                  <a:pt x="1688" y="294"/>
                </a:lnTo>
                <a:lnTo>
                  <a:pt x="1692" y="300"/>
                </a:lnTo>
                <a:lnTo>
                  <a:pt x="1694" y="304"/>
                </a:lnTo>
                <a:lnTo>
                  <a:pt x="1695" y="308"/>
                </a:lnTo>
                <a:lnTo>
                  <a:pt x="1697" y="315"/>
                </a:lnTo>
                <a:lnTo>
                  <a:pt x="1699" y="324"/>
                </a:lnTo>
                <a:lnTo>
                  <a:pt x="1699" y="332"/>
                </a:lnTo>
                <a:lnTo>
                  <a:pt x="1699" y="341"/>
                </a:lnTo>
                <a:lnTo>
                  <a:pt x="1697" y="349"/>
                </a:lnTo>
                <a:lnTo>
                  <a:pt x="1696" y="353"/>
                </a:lnTo>
                <a:lnTo>
                  <a:pt x="1695" y="357"/>
                </a:lnTo>
                <a:lnTo>
                  <a:pt x="1692" y="364"/>
                </a:lnTo>
                <a:lnTo>
                  <a:pt x="1688" y="371"/>
                </a:lnTo>
                <a:lnTo>
                  <a:pt x="1683" y="376"/>
                </a:lnTo>
                <a:lnTo>
                  <a:pt x="1678" y="381"/>
                </a:lnTo>
                <a:lnTo>
                  <a:pt x="1672" y="386"/>
                </a:lnTo>
                <a:lnTo>
                  <a:pt x="1669" y="387"/>
                </a:lnTo>
                <a:lnTo>
                  <a:pt x="1665" y="389"/>
                </a:lnTo>
                <a:lnTo>
                  <a:pt x="1658" y="391"/>
                </a:lnTo>
                <a:lnTo>
                  <a:pt x="1654" y="392"/>
                </a:lnTo>
                <a:lnTo>
                  <a:pt x="1650" y="393"/>
                </a:lnTo>
                <a:lnTo>
                  <a:pt x="1641" y="393"/>
                </a:lnTo>
                <a:close/>
                <a:moveTo>
                  <a:pt x="1641" y="368"/>
                </a:moveTo>
                <a:lnTo>
                  <a:pt x="1647" y="367"/>
                </a:lnTo>
                <a:lnTo>
                  <a:pt x="1649" y="366"/>
                </a:lnTo>
                <a:lnTo>
                  <a:pt x="1652" y="365"/>
                </a:lnTo>
                <a:lnTo>
                  <a:pt x="1654" y="364"/>
                </a:lnTo>
                <a:lnTo>
                  <a:pt x="1656" y="362"/>
                </a:lnTo>
                <a:lnTo>
                  <a:pt x="1658" y="360"/>
                </a:lnTo>
                <a:lnTo>
                  <a:pt x="1660" y="358"/>
                </a:lnTo>
                <a:lnTo>
                  <a:pt x="1662" y="352"/>
                </a:lnTo>
                <a:lnTo>
                  <a:pt x="1664" y="346"/>
                </a:lnTo>
                <a:lnTo>
                  <a:pt x="1665" y="340"/>
                </a:lnTo>
                <a:lnTo>
                  <a:pt x="1666" y="332"/>
                </a:lnTo>
                <a:lnTo>
                  <a:pt x="1665" y="325"/>
                </a:lnTo>
                <a:lnTo>
                  <a:pt x="1664" y="318"/>
                </a:lnTo>
                <a:lnTo>
                  <a:pt x="1662" y="312"/>
                </a:lnTo>
                <a:lnTo>
                  <a:pt x="1660" y="307"/>
                </a:lnTo>
                <a:lnTo>
                  <a:pt x="1658" y="304"/>
                </a:lnTo>
                <a:lnTo>
                  <a:pt x="1656" y="302"/>
                </a:lnTo>
                <a:lnTo>
                  <a:pt x="1652" y="299"/>
                </a:lnTo>
                <a:lnTo>
                  <a:pt x="1647" y="297"/>
                </a:lnTo>
                <a:lnTo>
                  <a:pt x="1641" y="296"/>
                </a:lnTo>
                <a:lnTo>
                  <a:pt x="1635" y="297"/>
                </a:lnTo>
                <a:lnTo>
                  <a:pt x="1633" y="298"/>
                </a:lnTo>
                <a:lnTo>
                  <a:pt x="1630" y="299"/>
                </a:lnTo>
                <a:lnTo>
                  <a:pt x="1628" y="300"/>
                </a:lnTo>
                <a:lnTo>
                  <a:pt x="1626" y="302"/>
                </a:lnTo>
                <a:lnTo>
                  <a:pt x="1624" y="304"/>
                </a:lnTo>
                <a:lnTo>
                  <a:pt x="1623" y="307"/>
                </a:lnTo>
                <a:lnTo>
                  <a:pt x="1620" y="312"/>
                </a:lnTo>
                <a:lnTo>
                  <a:pt x="1618" y="318"/>
                </a:lnTo>
                <a:lnTo>
                  <a:pt x="1617" y="325"/>
                </a:lnTo>
                <a:lnTo>
                  <a:pt x="1616" y="332"/>
                </a:lnTo>
                <a:lnTo>
                  <a:pt x="1617" y="340"/>
                </a:lnTo>
                <a:lnTo>
                  <a:pt x="1618" y="346"/>
                </a:lnTo>
                <a:lnTo>
                  <a:pt x="1620" y="352"/>
                </a:lnTo>
                <a:lnTo>
                  <a:pt x="1623" y="358"/>
                </a:lnTo>
                <a:lnTo>
                  <a:pt x="1623" y="359"/>
                </a:lnTo>
                <a:lnTo>
                  <a:pt x="1624" y="360"/>
                </a:lnTo>
                <a:lnTo>
                  <a:pt x="1626" y="362"/>
                </a:lnTo>
                <a:lnTo>
                  <a:pt x="1630" y="365"/>
                </a:lnTo>
                <a:lnTo>
                  <a:pt x="1635" y="367"/>
                </a:lnTo>
                <a:lnTo>
                  <a:pt x="1641" y="368"/>
                </a:lnTo>
                <a:close/>
                <a:moveTo>
                  <a:pt x="1754" y="391"/>
                </a:moveTo>
                <a:lnTo>
                  <a:pt x="1721" y="391"/>
                </a:lnTo>
                <a:lnTo>
                  <a:pt x="1721" y="234"/>
                </a:lnTo>
                <a:lnTo>
                  <a:pt x="1754" y="234"/>
                </a:lnTo>
                <a:lnTo>
                  <a:pt x="1754" y="391"/>
                </a:lnTo>
                <a:close/>
                <a:moveTo>
                  <a:pt x="1884" y="393"/>
                </a:moveTo>
                <a:lnTo>
                  <a:pt x="1875" y="393"/>
                </a:lnTo>
                <a:lnTo>
                  <a:pt x="1871" y="392"/>
                </a:lnTo>
                <a:lnTo>
                  <a:pt x="1867" y="391"/>
                </a:lnTo>
                <a:lnTo>
                  <a:pt x="1859" y="389"/>
                </a:lnTo>
                <a:lnTo>
                  <a:pt x="1852" y="386"/>
                </a:lnTo>
                <a:lnTo>
                  <a:pt x="1846" y="381"/>
                </a:lnTo>
                <a:lnTo>
                  <a:pt x="1841" y="376"/>
                </a:lnTo>
                <a:lnTo>
                  <a:pt x="1836" y="371"/>
                </a:lnTo>
                <a:lnTo>
                  <a:pt x="1832" y="364"/>
                </a:lnTo>
                <a:lnTo>
                  <a:pt x="1829" y="357"/>
                </a:lnTo>
                <a:lnTo>
                  <a:pt x="1827" y="349"/>
                </a:lnTo>
                <a:lnTo>
                  <a:pt x="1826" y="341"/>
                </a:lnTo>
                <a:lnTo>
                  <a:pt x="1825" y="332"/>
                </a:lnTo>
                <a:lnTo>
                  <a:pt x="1826" y="324"/>
                </a:lnTo>
                <a:lnTo>
                  <a:pt x="1827" y="315"/>
                </a:lnTo>
                <a:lnTo>
                  <a:pt x="1828" y="311"/>
                </a:lnTo>
                <a:lnTo>
                  <a:pt x="1829" y="308"/>
                </a:lnTo>
                <a:lnTo>
                  <a:pt x="1832" y="300"/>
                </a:lnTo>
                <a:lnTo>
                  <a:pt x="1836" y="294"/>
                </a:lnTo>
                <a:lnTo>
                  <a:pt x="1841" y="288"/>
                </a:lnTo>
                <a:lnTo>
                  <a:pt x="1846" y="283"/>
                </a:lnTo>
                <a:lnTo>
                  <a:pt x="1852" y="279"/>
                </a:lnTo>
                <a:lnTo>
                  <a:pt x="1856" y="277"/>
                </a:lnTo>
                <a:lnTo>
                  <a:pt x="1859" y="276"/>
                </a:lnTo>
                <a:lnTo>
                  <a:pt x="1867" y="273"/>
                </a:lnTo>
                <a:lnTo>
                  <a:pt x="1871" y="273"/>
                </a:lnTo>
                <a:lnTo>
                  <a:pt x="1875" y="272"/>
                </a:lnTo>
                <a:lnTo>
                  <a:pt x="1884" y="272"/>
                </a:lnTo>
                <a:lnTo>
                  <a:pt x="1893" y="272"/>
                </a:lnTo>
                <a:lnTo>
                  <a:pt x="1897" y="273"/>
                </a:lnTo>
                <a:lnTo>
                  <a:pt x="1901" y="273"/>
                </a:lnTo>
                <a:lnTo>
                  <a:pt x="1908" y="276"/>
                </a:lnTo>
                <a:lnTo>
                  <a:pt x="1915" y="279"/>
                </a:lnTo>
                <a:lnTo>
                  <a:pt x="1921" y="283"/>
                </a:lnTo>
                <a:lnTo>
                  <a:pt x="1927" y="288"/>
                </a:lnTo>
                <a:lnTo>
                  <a:pt x="1931" y="294"/>
                </a:lnTo>
                <a:lnTo>
                  <a:pt x="1935" y="300"/>
                </a:lnTo>
                <a:lnTo>
                  <a:pt x="1937" y="304"/>
                </a:lnTo>
                <a:lnTo>
                  <a:pt x="1938" y="308"/>
                </a:lnTo>
                <a:lnTo>
                  <a:pt x="1940" y="315"/>
                </a:lnTo>
                <a:lnTo>
                  <a:pt x="1942" y="324"/>
                </a:lnTo>
                <a:lnTo>
                  <a:pt x="1942" y="332"/>
                </a:lnTo>
                <a:lnTo>
                  <a:pt x="1942" y="341"/>
                </a:lnTo>
                <a:lnTo>
                  <a:pt x="1940" y="349"/>
                </a:lnTo>
                <a:lnTo>
                  <a:pt x="1939" y="353"/>
                </a:lnTo>
                <a:lnTo>
                  <a:pt x="1938" y="357"/>
                </a:lnTo>
                <a:lnTo>
                  <a:pt x="1935" y="364"/>
                </a:lnTo>
                <a:lnTo>
                  <a:pt x="1931" y="371"/>
                </a:lnTo>
                <a:lnTo>
                  <a:pt x="1927" y="376"/>
                </a:lnTo>
                <a:lnTo>
                  <a:pt x="1921" y="381"/>
                </a:lnTo>
                <a:lnTo>
                  <a:pt x="1915" y="386"/>
                </a:lnTo>
                <a:lnTo>
                  <a:pt x="1912" y="387"/>
                </a:lnTo>
                <a:lnTo>
                  <a:pt x="1908" y="389"/>
                </a:lnTo>
                <a:lnTo>
                  <a:pt x="1901" y="391"/>
                </a:lnTo>
                <a:lnTo>
                  <a:pt x="1897" y="392"/>
                </a:lnTo>
                <a:lnTo>
                  <a:pt x="1893" y="393"/>
                </a:lnTo>
                <a:lnTo>
                  <a:pt x="1884" y="393"/>
                </a:lnTo>
                <a:close/>
                <a:moveTo>
                  <a:pt x="1884" y="368"/>
                </a:moveTo>
                <a:lnTo>
                  <a:pt x="1890" y="367"/>
                </a:lnTo>
                <a:lnTo>
                  <a:pt x="1893" y="366"/>
                </a:lnTo>
                <a:lnTo>
                  <a:pt x="1895" y="365"/>
                </a:lnTo>
                <a:lnTo>
                  <a:pt x="1897" y="364"/>
                </a:lnTo>
                <a:lnTo>
                  <a:pt x="1899" y="362"/>
                </a:lnTo>
                <a:lnTo>
                  <a:pt x="1901" y="360"/>
                </a:lnTo>
                <a:lnTo>
                  <a:pt x="1903" y="358"/>
                </a:lnTo>
                <a:lnTo>
                  <a:pt x="1906" y="352"/>
                </a:lnTo>
                <a:lnTo>
                  <a:pt x="1907" y="346"/>
                </a:lnTo>
                <a:lnTo>
                  <a:pt x="1909" y="340"/>
                </a:lnTo>
                <a:lnTo>
                  <a:pt x="1909" y="332"/>
                </a:lnTo>
                <a:lnTo>
                  <a:pt x="1909" y="325"/>
                </a:lnTo>
                <a:lnTo>
                  <a:pt x="1907" y="318"/>
                </a:lnTo>
                <a:lnTo>
                  <a:pt x="1906" y="312"/>
                </a:lnTo>
                <a:lnTo>
                  <a:pt x="1903" y="307"/>
                </a:lnTo>
                <a:lnTo>
                  <a:pt x="1901" y="304"/>
                </a:lnTo>
                <a:lnTo>
                  <a:pt x="1899" y="302"/>
                </a:lnTo>
                <a:lnTo>
                  <a:pt x="1895" y="299"/>
                </a:lnTo>
                <a:lnTo>
                  <a:pt x="1890" y="297"/>
                </a:lnTo>
                <a:lnTo>
                  <a:pt x="1884" y="296"/>
                </a:lnTo>
                <a:lnTo>
                  <a:pt x="1878" y="297"/>
                </a:lnTo>
                <a:lnTo>
                  <a:pt x="1875" y="298"/>
                </a:lnTo>
                <a:lnTo>
                  <a:pt x="1873" y="299"/>
                </a:lnTo>
                <a:lnTo>
                  <a:pt x="1870" y="300"/>
                </a:lnTo>
                <a:lnTo>
                  <a:pt x="1868" y="302"/>
                </a:lnTo>
                <a:lnTo>
                  <a:pt x="1866" y="304"/>
                </a:lnTo>
                <a:lnTo>
                  <a:pt x="1865" y="307"/>
                </a:lnTo>
                <a:lnTo>
                  <a:pt x="1862" y="312"/>
                </a:lnTo>
                <a:lnTo>
                  <a:pt x="1860" y="318"/>
                </a:lnTo>
                <a:lnTo>
                  <a:pt x="1859" y="325"/>
                </a:lnTo>
                <a:lnTo>
                  <a:pt x="1858" y="332"/>
                </a:lnTo>
                <a:lnTo>
                  <a:pt x="1859" y="340"/>
                </a:lnTo>
                <a:lnTo>
                  <a:pt x="1860" y="346"/>
                </a:lnTo>
                <a:lnTo>
                  <a:pt x="1862" y="352"/>
                </a:lnTo>
                <a:lnTo>
                  <a:pt x="1865" y="358"/>
                </a:lnTo>
                <a:lnTo>
                  <a:pt x="1866" y="359"/>
                </a:lnTo>
                <a:lnTo>
                  <a:pt x="1866" y="360"/>
                </a:lnTo>
                <a:lnTo>
                  <a:pt x="1868" y="362"/>
                </a:lnTo>
                <a:lnTo>
                  <a:pt x="1873" y="365"/>
                </a:lnTo>
                <a:lnTo>
                  <a:pt x="1878" y="367"/>
                </a:lnTo>
                <a:lnTo>
                  <a:pt x="1884" y="368"/>
                </a:lnTo>
                <a:close/>
                <a:moveTo>
                  <a:pt x="2025" y="273"/>
                </a:moveTo>
                <a:lnTo>
                  <a:pt x="2025" y="298"/>
                </a:lnTo>
                <a:lnTo>
                  <a:pt x="2002" y="298"/>
                </a:lnTo>
                <a:lnTo>
                  <a:pt x="2002" y="391"/>
                </a:lnTo>
                <a:lnTo>
                  <a:pt x="1969" y="391"/>
                </a:lnTo>
                <a:lnTo>
                  <a:pt x="1969" y="298"/>
                </a:lnTo>
                <a:lnTo>
                  <a:pt x="1953" y="298"/>
                </a:lnTo>
                <a:lnTo>
                  <a:pt x="1953" y="273"/>
                </a:lnTo>
                <a:lnTo>
                  <a:pt x="1969" y="273"/>
                </a:lnTo>
                <a:lnTo>
                  <a:pt x="1969" y="265"/>
                </a:lnTo>
                <a:lnTo>
                  <a:pt x="1970" y="260"/>
                </a:lnTo>
                <a:lnTo>
                  <a:pt x="1970" y="256"/>
                </a:lnTo>
                <a:lnTo>
                  <a:pt x="1972" y="248"/>
                </a:lnTo>
                <a:lnTo>
                  <a:pt x="1974" y="244"/>
                </a:lnTo>
                <a:lnTo>
                  <a:pt x="1976" y="241"/>
                </a:lnTo>
                <a:lnTo>
                  <a:pt x="1978" y="238"/>
                </a:lnTo>
                <a:lnTo>
                  <a:pt x="1980" y="236"/>
                </a:lnTo>
                <a:lnTo>
                  <a:pt x="1986" y="232"/>
                </a:lnTo>
                <a:lnTo>
                  <a:pt x="1988" y="231"/>
                </a:lnTo>
                <a:lnTo>
                  <a:pt x="1989" y="230"/>
                </a:lnTo>
                <a:lnTo>
                  <a:pt x="1993" y="229"/>
                </a:lnTo>
                <a:lnTo>
                  <a:pt x="2000" y="227"/>
                </a:lnTo>
                <a:lnTo>
                  <a:pt x="2004" y="227"/>
                </a:lnTo>
                <a:lnTo>
                  <a:pt x="2008" y="226"/>
                </a:lnTo>
                <a:lnTo>
                  <a:pt x="2015" y="227"/>
                </a:lnTo>
                <a:lnTo>
                  <a:pt x="2022" y="228"/>
                </a:lnTo>
                <a:lnTo>
                  <a:pt x="2031" y="230"/>
                </a:lnTo>
                <a:lnTo>
                  <a:pt x="2025" y="254"/>
                </a:lnTo>
                <a:lnTo>
                  <a:pt x="2021" y="253"/>
                </a:lnTo>
                <a:lnTo>
                  <a:pt x="2015" y="253"/>
                </a:lnTo>
                <a:lnTo>
                  <a:pt x="2011" y="253"/>
                </a:lnTo>
                <a:lnTo>
                  <a:pt x="2009" y="253"/>
                </a:lnTo>
                <a:lnTo>
                  <a:pt x="2006" y="254"/>
                </a:lnTo>
                <a:lnTo>
                  <a:pt x="2005" y="256"/>
                </a:lnTo>
                <a:lnTo>
                  <a:pt x="2004" y="258"/>
                </a:lnTo>
                <a:lnTo>
                  <a:pt x="2003" y="260"/>
                </a:lnTo>
                <a:lnTo>
                  <a:pt x="2002" y="262"/>
                </a:lnTo>
                <a:lnTo>
                  <a:pt x="2002" y="265"/>
                </a:lnTo>
                <a:lnTo>
                  <a:pt x="2002" y="273"/>
                </a:lnTo>
                <a:lnTo>
                  <a:pt x="2025" y="273"/>
                </a:lnTo>
                <a:close/>
                <a:moveTo>
                  <a:pt x="2181" y="279"/>
                </a:moveTo>
                <a:lnTo>
                  <a:pt x="2180" y="275"/>
                </a:lnTo>
                <a:lnTo>
                  <a:pt x="2179" y="271"/>
                </a:lnTo>
                <a:lnTo>
                  <a:pt x="2176" y="267"/>
                </a:lnTo>
                <a:lnTo>
                  <a:pt x="2173" y="265"/>
                </a:lnTo>
                <a:lnTo>
                  <a:pt x="2170" y="262"/>
                </a:lnTo>
                <a:lnTo>
                  <a:pt x="2167" y="261"/>
                </a:lnTo>
                <a:lnTo>
                  <a:pt x="2165" y="261"/>
                </a:lnTo>
                <a:lnTo>
                  <a:pt x="2160" y="260"/>
                </a:lnTo>
                <a:lnTo>
                  <a:pt x="2154" y="259"/>
                </a:lnTo>
                <a:lnTo>
                  <a:pt x="2149" y="260"/>
                </a:lnTo>
                <a:lnTo>
                  <a:pt x="2144" y="261"/>
                </a:lnTo>
                <a:lnTo>
                  <a:pt x="2139" y="262"/>
                </a:lnTo>
                <a:lnTo>
                  <a:pt x="2137" y="263"/>
                </a:lnTo>
                <a:lnTo>
                  <a:pt x="2136" y="264"/>
                </a:lnTo>
                <a:lnTo>
                  <a:pt x="2133" y="267"/>
                </a:lnTo>
                <a:lnTo>
                  <a:pt x="2131" y="270"/>
                </a:lnTo>
                <a:lnTo>
                  <a:pt x="2130" y="273"/>
                </a:lnTo>
                <a:lnTo>
                  <a:pt x="2129" y="277"/>
                </a:lnTo>
                <a:lnTo>
                  <a:pt x="2129" y="279"/>
                </a:lnTo>
                <a:lnTo>
                  <a:pt x="2130" y="281"/>
                </a:lnTo>
                <a:lnTo>
                  <a:pt x="2131" y="284"/>
                </a:lnTo>
                <a:lnTo>
                  <a:pt x="2133" y="287"/>
                </a:lnTo>
                <a:lnTo>
                  <a:pt x="2136" y="290"/>
                </a:lnTo>
                <a:lnTo>
                  <a:pt x="2140" y="292"/>
                </a:lnTo>
                <a:lnTo>
                  <a:pt x="2145" y="294"/>
                </a:lnTo>
                <a:lnTo>
                  <a:pt x="2154" y="296"/>
                </a:lnTo>
                <a:lnTo>
                  <a:pt x="2168" y="300"/>
                </a:lnTo>
                <a:lnTo>
                  <a:pt x="2175" y="302"/>
                </a:lnTo>
                <a:lnTo>
                  <a:pt x="2181" y="304"/>
                </a:lnTo>
                <a:lnTo>
                  <a:pt x="2192" y="309"/>
                </a:lnTo>
                <a:lnTo>
                  <a:pt x="2197" y="312"/>
                </a:lnTo>
                <a:lnTo>
                  <a:pt x="2202" y="315"/>
                </a:lnTo>
                <a:lnTo>
                  <a:pt x="2206" y="319"/>
                </a:lnTo>
                <a:lnTo>
                  <a:pt x="2209" y="324"/>
                </a:lnTo>
                <a:lnTo>
                  <a:pt x="2212" y="329"/>
                </a:lnTo>
                <a:lnTo>
                  <a:pt x="2214" y="334"/>
                </a:lnTo>
                <a:lnTo>
                  <a:pt x="2215" y="340"/>
                </a:lnTo>
                <a:lnTo>
                  <a:pt x="2215" y="346"/>
                </a:lnTo>
                <a:lnTo>
                  <a:pt x="2215" y="351"/>
                </a:lnTo>
                <a:lnTo>
                  <a:pt x="2214" y="356"/>
                </a:lnTo>
                <a:lnTo>
                  <a:pt x="2213" y="361"/>
                </a:lnTo>
                <a:lnTo>
                  <a:pt x="2211" y="365"/>
                </a:lnTo>
                <a:lnTo>
                  <a:pt x="2209" y="370"/>
                </a:lnTo>
                <a:lnTo>
                  <a:pt x="2206" y="373"/>
                </a:lnTo>
                <a:lnTo>
                  <a:pt x="2203" y="377"/>
                </a:lnTo>
                <a:lnTo>
                  <a:pt x="2199" y="380"/>
                </a:lnTo>
                <a:lnTo>
                  <a:pt x="2195" y="383"/>
                </a:lnTo>
                <a:lnTo>
                  <a:pt x="2190" y="386"/>
                </a:lnTo>
                <a:lnTo>
                  <a:pt x="2185" y="388"/>
                </a:lnTo>
                <a:lnTo>
                  <a:pt x="2180" y="390"/>
                </a:lnTo>
                <a:lnTo>
                  <a:pt x="2168" y="392"/>
                </a:lnTo>
                <a:lnTo>
                  <a:pt x="2161" y="393"/>
                </a:lnTo>
                <a:lnTo>
                  <a:pt x="2154" y="393"/>
                </a:lnTo>
                <a:lnTo>
                  <a:pt x="2147" y="393"/>
                </a:lnTo>
                <a:lnTo>
                  <a:pt x="2141" y="392"/>
                </a:lnTo>
                <a:lnTo>
                  <a:pt x="2134" y="391"/>
                </a:lnTo>
                <a:lnTo>
                  <a:pt x="2129" y="390"/>
                </a:lnTo>
                <a:lnTo>
                  <a:pt x="2123" y="388"/>
                </a:lnTo>
                <a:lnTo>
                  <a:pt x="2118" y="386"/>
                </a:lnTo>
                <a:lnTo>
                  <a:pt x="2113" y="383"/>
                </a:lnTo>
                <a:lnTo>
                  <a:pt x="2109" y="380"/>
                </a:lnTo>
                <a:lnTo>
                  <a:pt x="2105" y="377"/>
                </a:lnTo>
                <a:lnTo>
                  <a:pt x="2101" y="373"/>
                </a:lnTo>
                <a:lnTo>
                  <a:pt x="2098" y="369"/>
                </a:lnTo>
                <a:lnTo>
                  <a:pt x="2096" y="364"/>
                </a:lnTo>
                <a:lnTo>
                  <a:pt x="2094" y="359"/>
                </a:lnTo>
                <a:lnTo>
                  <a:pt x="2092" y="354"/>
                </a:lnTo>
                <a:lnTo>
                  <a:pt x="2091" y="348"/>
                </a:lnTo>
                <a:lnTo>
                  <a:pt x="2091" y="342"/>
                </a:lnTo>
                <a:lnTo>
                  <a:pt x="2123" y="342"/>
                </a:lnTo>
                <a:lnTo>
                  <a:pt x="2124" y="347"/>
                </a:lnTo>
                <a:lnTo>
                  <a:pt x="2126" y="352"/>
                </a:lnTo>
                <a:lnTo>
                  <a:pt x="2129" y="356"/>
                </a:lnTo>
                <a:lnTo>
                  <a:pt x="2130" y="358"/>
                </a:lnTo>
                <a:lnTo>
                  <a:pt x="2132" y="359"/>
                </a:lnTo>
                <a:lnTo>
                  <a:pt x="2137" y="362"/>
                </a:lnTo>
                <a:lnTo>
                  <a:pt x="2142" y="364"/>
                </a:lnTo>
                <a:lnTo>
                  <a:pt x="2148" y="365"/>
                </a:lnTo>
                <a:lnTo>
                  <a:pt x="2154" y="365"/>
                </a:lnTo>
                <a:lnTo>
                  <a:pt x="2160" y="365"/>
                </a:lnTo>
                <a:lnTo>
                  <a:pt x="2165" y="364"/>
                </a:lnTo>
                <a:lnTo>
                  <a:pt x="2170" y="362"/>
                </a:lnTo>
                <a:lnTo>
                  <a:pt x="2174" y="360"/>
                </a:lnTo>
                <a:lnTo>
                  <a:pt x="2177" y="357"/>
                </a:lnTo>
                <a:lnTo>
                  <a:pt x="2180" y="354"/>
                </a:lnTo>
                <a:lnTo>
                  <a:pt x="2181" y="350"/>
                </a:lnTo>
                <a:lnTo>
                  <a:pt x="2182" y="346"/>
                </a:lnTo>
                <a:lnTo>
                  <a:pt x="2181" y="342"/>
                </a:lnTo>
                <a:lnTo>
                  <a:pt x="2180" y="339"/>
                </a:lnTo>
                <a:lnTo>
                  <a:pt x="2179" y="337"/>
                </a:lnTo>
                <a:lnTo>
                  <a:pt x="2178" y="336"/>
                </a:lnTo>
                <a:lnTo>
                  <a:pt x="2175" y="334"/>
                </a:lnTo>
                <a:lnTo>
                  <a:pt x="2171" y="332"/>
                </a:lnTo>
                <a:lnTo>
                  <a:pt x="2166" y="330"/>
                </a:lnTo>
                <a:lnTo>
                  <a:pt x="2161" y="328"/>
                </a:lnTo>
                <a:lnTo>
                  <a:pt x="2155" y="326"/>
                </a:lnTo>
                <a:lnTo>
                  <a:pt x="2138" y="322"/>
                </a:lnTo>
                <a:lnTo>
                  <a:pt x="2129" y="319"/>
                </a:lnTo>
                <a:lnTo>
                  <a:pt x="2120" y="316"/>
                </a:lnTo>
                <a:lnTo>
                  <a:pt x="2113" y="312"/>
                </a:lnTo>
                <a:lnTo>
                  <a:pt x="2107" y="307"/>
                </a:lnTo>
                <a:lnTo>
                  <a:pt x="2104" y="304"/>
                </a:lnTo>
                <a:lnTo>
                  <a:pt x="2102" y="301"/>
                </a:lnTo>
                <a:lnTo>
                  <a:pt x="2100" y="298"/>
                </a:lnTo>
                <a:lnTo>
                  <a:pt x="2098" y="295"/>
                </a:lnTo>
                <a:lnTo>
                  <a:pt x="2097" y="291"/>
                </a:lnTo>
                <a:lnTo>
                  <a:pt x="2096" y="287"/>
                </a:lnTo>
                <a:lnTo>
                  <a:pt x="2095" y="283"/>
                </a:lnTo>
                <a:lnTo>
                  <a:pt x="2095" y="279"/>
                </a:lnTo>
                <a:lnTo>
                  <a:pt x="2096" y="272"/>
                </a:lnTo>
                <a:lnTo>
                  <a:pt x="2096" y="269"/>
                </a:lnTo>
                <a:lnTo>
                  <a:pt x="2097" y="266"/>
                </a:lnTo>
                <a:lnTo>
                  <a:pt x="2099" y="260"/>
                </a:lnTo>
                <a:lnTo>
                  <a:pt x="2103" y="254"/>
                </a:lnTo>
                <a:lnTo>
                  <a:pt x="2107" y="249"/>
                </a:lnTo>
                <a:lnTo>
                  <a:pt x="2112" y="245"/>
                </a:lnTo>
                <a:lnTo>
                  <a:pt x="2115" y="243"/>
                </a:lnTo>
                <a:lnTo>
                  <a:pt x="2118" y="241"/>
                </a:lnTo>
                <a:lnTo>
                  <a:pt x="2124" y="238"/>
                </a:lnTo>
                <a:lnTo>
                  <a:pt x="2131" y="235"/>
                </a:lnTo>
                <a:lnTo>
                  <a:pt x="2138" y="233"/>
                </a:lnTo>
                <a:lnTo>
                  <a:pt x="2146" y="232"/>
                </a:lnTo>
                <a:lnTo>
                  <a:pt x="2155" y="232"/>
                </a:lnTo>
                <a:lnTo>
                  <a:pt x="2163" y="232"/>
                </a:lnTo>
                <a:lnTo>
                  <a:pt x="2171" y="233"/>
                </a:lnTo>
                <a:lnTo>
                  <a:pt x="2178" y="235"/>
                </a:lnTo>
                <a:lnTo>
                  <a:pt x="2185" y="238"/>
                </a:lnTo>
                <a:lnTo>
                  <a:pt x="2191" y="241"/>
                </a:lnTo>
                <a:lnTo>
                  <a:pt x="2197" y="245"/>
                </a:lnTo>
                <a:lnTo>
                  <a:pt x="2202" y="249"/>
                </a:lnTo>
                <a:lnTo>
                  <a:pt x="2206" y="254"/>
                </a:lnTo>
                <a:lnTo>
                  <a:pt x="2209" y="260"/>
                </a:lnTo>
                <a:lnTo>
                  <a:pt x="2211" y="266"/>
                </a:lnTo>
                <a:lnTo>
                  <a:pt x="2213" y="272"/>
                </a:lnTo>
                <a:lnTo>
                  <a:pt x="2213" y="279"/>
                </a:lnTo>
                <a:lnTo>
                  <a:pt x="2181" y="279"/>
                </a:lnTo>
                <a:close/>
                <a:moveTo>
                  <a:pt x="2291" y="393"/>
                </a:moveTo>
                <a:lnTo>
                  <a:pt x="2282" y="393"/>
                </a:lnTo>
                <a:lnTo>
                  <a:pt x="2278" y="392"/>
                </a:lnTo>
                <a:lnTo>
                  <a:pt x="2274" y="391"/>
                </a:lnTo>
                <a:lnTo>
                  <a:pt x="2267" y="389"/>
                </a:lnTo>
                <a:lnTo>
                  <a:pt x="2260" y="385"/>
                </a:lnTo>
                <a:lnTo>
                  <a:pt x="2254" y="381"/>
                </a:lnTo>
                <a:lnTo>
                  <a:pt x="2251" y="379"/>
                </a:lnTo>
                <a:lnTo>
                  <a:pt x="2249" y="376"/>
                </a:lnTo>
                <a:lnTo>
                  <a:pt x="2246" y="373"/>
                </a:lnTo>
                <a:lnTo>
                  <a:pt x="2244" y="371"/>
                </a:lnTo>
                <a:lnTo>
                  <a:pt x="2242" y="367"/>
                </a:lnTo>
                <a:lnTo>
                  <a:pt x="2240" y="364"/>
                </a:lnTo>
                <a:lnTo>
                  <a:pt x="2239" y="361"/>
                </a:lnTo>
                <a:lnTo>
                  <a:pt x="2237" y="357"/>
                </a:lnTo>
                <a:lnTo>
                  <a:pt x="2235" y="349"/>
                </a:lnTo>
                <a:lnTo>
                  <a:pt x="2234" y="341"/>
                </a:lnTo>
                <a:lnTo>
                  <a:pt x="2233" y="332"/>
                </a:lnTo>
                <a:lnTo>
                  <a:pt x="2234" y="324"/>
                </a:lnTo>
                <a:lnTo>
                  <a:pt x="2235" y="315"/>
                </a:lnTo>
                <a:lnTo>
                  <a:pt x="2236" y="312"/>
                </a:lnTo>
                <a:lnTo>
                  <a:pt x="2237" y="308"/>
                </a:lnTo>
                <a:lnTo>
                  <a:pt x="2240" y="301"/>
                </a:lnTo>
                <a:lnTo>
                  <a:pt x="2244" y="294"/>
                </a:lnTo>
                <a:lnTo>
                  <a:pt x="2249" y="288"/>
                </a:lnTo>
                <a:lnTo>
                  <a:pt x="2254" y="283"/>
                </a:lnTo>
                <a:lnTo>
                  <a:pt x="2260" y="279"/>
                </a:lnTo>
                <a:lnTo>
                  <a:pt x="2264" y="277"/>
                </a:lnTo>
                <a:lnTo>
                  <a:pt x="2267" y="276"/>
                </a:lnTo>
                <a:lnTo>
                  <a:pt x="2274" y="273"/>
                </a:lnTo>
                <a:lnTo>
                  <a:pt x="2278" y="273"/>
                </a:lnTo>
                <a:lnTo>
                  <a:pt x="2282" y="272"/>
                </a:lnTo>
                <a:lnTo>
                  <a:pt x="2291" y="272"/>
                </a:lnTo>
                <a:lnTo>
                  <a:pt x="2298" y="272"/>
                </a:lnTo>
                <a:lnTo>
                  <a:pt x="2306" y="273"/>
                </a:lnTo>
                <a:lnTo>
                  <a:pt x="2313" y="275"/>
                </a:lnTo>
                <a:lnTo>
                  <a:pt x="2319" y="277"/>
                </a:lnTo>
                <a:lnTo>
                  <a:pt x="2325" y="280"/>
                </a:lnTo>
                <a:lnTo>
                  <a:pt x="2329" y="284"/>
                </a:lnTo>
                <a:lnTo>
                  <a:pt x="2334" y="288"/>
                </a:lnTo>
                <a:lnTo>
                  <a:pt x="2337" y="293"/>
                </a:lnTo>
                <a:lnTo>
                  <a:pt x="2340" y="298"/>
                </a:lnTo>
                <a:lnTo>
                  <a:pt x="2343" y="304"/>
                </a:lnTo>
                <a:lnTo>
                  <a:pt x="2344" y="310"/>
                </a:lnTo>
                <a:lnTo>
                  <a:pt x="2345" y="317"/>
                </a:lnTo>
                <a:lnTo>
                  <a:pt x="2314" y="317"/>
                </a:lnTo>
                <a:lnTo>
                  <a:pt x="2313" y="312"/>
                </a:lnTo>
                <a:lnTo>
                  <a:pt x="2312" y="309"/>
                </a:lnTo>
                <a:lnTo>
                  <a:pt x="2310" y="305"/>
                </a:lnTo>
                <a:lnTo>
                  <a:pt x="2307" y="302"/>
                </a:lnTo>
                <a:lnTo>
                  <a:pt x="2304" y="300"/>
                </a:lnTo>
                <a:lnTo>
                  <a:pt x="2301" y="298"/>
                </a:lnTo>
                <a:lnTo>
                  <a:pt x="2296" y="297"/>
                </a:lnTo>
                <a:lnTo>
                  <a:pt x="2292" y="297"/>
                </a:lnTo>
                <a:lnTo>
                  <a:pt x="2286" y="298"/>
                </a:lnTo>
                <a:lnTo>
                  <a:pt x="2281" y="299"/>
                </a:lnTo>
                <a:lnTo>
                  <a:pt x="2277" y="302"/>
                </a:lnTo>
                <a:lnTo>
                  <a:pt x="2273" y="306"/>
                </a:lnTo>
                <a:lnTo>
                  <a:pt x="2272" y="309"/>
                </a:lnTo>
                <a:lnTo>
                  <a:pt x="2270" y="311"/>
                </a:lnTo>
                <a:lnTo>
                  <a:pt x="2268" y="317"/>
                </a:lnTo>
                <a:lnTo>
                  <a:pt x="2267" y="324"/>
                </a:lnTo>
                <a:lnTo>
                  <a:pt x="2266" y="332"/>
                </a:lnTo>
                <a:lnTo>
                  <a:pt x="2267" y="340"/>
                </a:lnTo>
                <a:lnTo>
                  <a:pt x="2268" y="347"/>
                </a:lnTo>
                <a:lnTo>
                  <a:pt x="2269" y="350"/>
                </a:lnTo>
                <a:lnTo>
                  <a:pt x="2270" y="353"/>
                </a:lnTo>
                <a:lnTo>
                  <a:pt x="2272" y="356"/>
                </a:lnTo>
                <a:lnTo>
                  <a:pt x="2273" y="358"/>
                </a:lnTo>
                <a:lnTo>
                  <a:pt x="2277" y="362"/>
                </a:lnTo>
                <a:lnTo>
                  <a:pt x="2279" y="364"/>
                </a:lnTo>
                <a:lnTo>
                  <a:pt x="2281" y="365"/>
                </a:lnTo>
                <a:lnTo>
                  <a:pt x="2286" y="367"/>
                </a:lnTo>
                <a:lnTo>
                  <a:pt x="2289" y="367"/>
                </a:lnTo>
                <a:lnTo>
                  <a:pt x="2292" y="367"/>
                </a:lnTo>
                <a:lnTo>
                  <a:pt x="2296" y="367"/>
                </a:lnTo>
                <a:lnTo>
                  <a:pt x="2299" y="366"/>
                </a:lnTo>
                <a:lnTo>
                  <a:pt x="2304" y="364"/>
                </a:lnTo>
                <a:lnTo>
                  <a:pt x="2307" y="362"/>
                </a:lnTo>
                <a:lnTo>
                  <a:pt x="2309" y="359"/>
                </a:lnTo>
                <a:lnTo>
                  <a:pt x="2311" y="356"/>
                </a:lnTo>
                <a:lnTo>
                  <a:pt x="2313" y="352"/>
                </a:lnTo>
                <a:lnTo>
                  <a:pt x="2314" y="348"/>
                </a:lnTo>
                <a:lnTo>
                  <a:pt x="2345" y="348"/>
                </a:lnTo>
                <a:lnTo>
                  <a:pt x="2344" y="354"/>
                </a:lnTo>
                <a:lnTo>
                  <a:pt x="2343" y="360"/>
                </a:lnTo>
                <a:lnTo>
                  <a:pt x="2342" y="363"/>
                </a:lnTo>
                <a:lnTo>
                  <a:pt x="2340" y="366"/>
                </a:lnTo>
                <a:lnTo>
                  <a:pt x="2339" y="369"/>
                </a:lnTo>
                <a:lnTo>
                  <a:pt x="2337" y="371"/>
                </a:lnTo>
                <a:lnTo>
                  <a:pt x="2334" y="376"/>
                </a:lnTo>
                <a:lnTo>
                  <a:pt x="2330" y="381"/>
                </a:lnTo>
                <a:lnTo>
                  <a:pt x="2325" y="384"/>
                </a:lnTo>
                <a:lnTo>
                  <a:pt x="2319" y="387"/>
                </a:lnTo>
                <a:lnTo>
                  <a:pt x="2313" y="390"/>
                </a:lnTo>
                <a:lnTo>
                  <a:pt x="2307" y="392"/>
                </a:lnTo>
                <a:lnTo>
                  <a:pt x="2299" y="393"/>
                </a:lnTo>
                <a:lnTo>
                  <a:pt x="2291" y="393"/>
                </a:lnTo>
                <a:close/>
                <a:moveTo>
                  <a:pt x="2383" y="258"/>
                </a:moveTo>
                <a:lnTo>
                  <a:pt x="2379" y="258"/>
                </a:lnTo>
                <a:lnTo>
                  <a:pt x="2376" y="257"/>
                </a:lnTo>
                <a:lnTo>
                  <a:pt x="2373" y="255"/>
                </a:lnTo>
                <a:lnTo>
                  <a:pt x="2370" y="253"/>
                </a:lnTo>
                <a:lnTo>
                  <a:pt x="2368" y="250"/>
                </a:lnTo>
                <a:lnTo>
                  <a:pt x="2367" y="248"/>
                </a:lnTo>
                <a:lnTo>
                  <a:pt x="2366" y="245"/>
                </a:lnTo>
                <a:lnTo>
                  <a:pt x="2365" y="241"/>
                </a:lnTo>
                <a:lnTo>
                  <a:pt x="2366" y="238"/>
                </a:lnTo>
                <a:lnTo>
                  <a:pt x="2367" y="235"/>
                </a:lnTo>
                <a:lnTo>
                  <a:pt x="2368" y="232"/>
                </a:lnTo>
                <a:lnTo>
                  <a:pt x="2370" y="230"/>
                </a:lnTo>
                <a:lnTo>
                  <a:pt x="2373" y="228"/>
                </a:lnTo>
                <a:lnTo>
                  <a:pt x="2376" y="226"/>
                </a:lnTo>
                <a:lnTo>
                  <a:pt x="2379" y="225"/>
                </a:lnTo>
                <a:lnTo>
                  <a:pt x="2383" y="225"/>
                </a:lnTo>
                <a:lnTo>
                  <a:pt x="2386" y="225"/>
                </a:lnTo>
                <a:lnTo>
                  <a:pt x="2390" y="226"/>
                </a:lnTo>
                <a:lnTo>
                  <a:pt x="2393" y="228"/>
                </a:lnTo>
                <a:lnTo>
                  <a:pt x="2395" y="230"/>
                </a:lnTo>
                <a:lnTo>
                  <a:pt x="2398" y="232"/>
                </a:lnTo>
                <a:lnTo>
                  <a:pt x="2399" y="235"/>
                </a:lnTo>
                <a:lnTo>
                  <a:pt x="2400" y="238"/>
                </a:lnTo>
                <a:lnTo>
                  <a:pt x="2401" y="241"/>
                </a:lnTo>
                <a:lnTo>
                  <a:pt x="2400" y="245"/>
                </a:lnTo>
                <a:lnTo>
                  <a:pt x="2399" y="248"/>
                </a:lnTo>
                <a:lnTo>
                  <a:pt x="2398" y="250"/>
                </a:lnTo>
                <a:lnTo>
                  <a:pt x="2395" y="253"/>
                </a:lnTo>
                <a:lnTo>
                  <a:pt x="2393" y="255"/>
                </a:lnTo>
                <a:lnTo>
                  <a:pt x="2390" y="257"/>
                </a:lnTo>
                <a:lnTo>
                  <a:pt x="2386" y="258"/>
                </a:lnTo>
                <a:lnTo>
                  <a:pt x="2383" y="258"/>
                </a:lnTo>
                <a:close/>
                <a:moveTo>
                  <a:pt x="2366" y="273"/>
                </a:moveTo>
                <a:lnTo>
                  <a:pt x="2399" y="273"/>
                </a:lnTo>
                <a:lnTo>
                  <a:pt x="2399" y="391"/>
                </a:lnTo>
                <a:lnTo>
                  <a:pt x="2366" y="391"/>
                </a:lnTo>
                <a:lnTo>
                  <a:pt x="2366" y="273"/>
                </a:lnTo>
                <a:close/>
                <a:moveTo>
                  <a:pt x="2479" y="393"/>
                </a:moveTo>
                <a:lnTo>
                  <a:pt x="2471" y="393"/>
                </a:lnTo>
                <a:lnTo>
                  <a:pt x="2467" y="392"/>
                </a:lnTo>
                <a:lnTo>
                  <a:pt x="2463" y="391"/>
                </a:lnTo>
                <a:lnTo>
                  <a:pt x="2455" y="389"/>
                </a:lnTo>
                <a:lnTo>
                  <a:pt x="2448" y="386"/>
                </a:lnTo>
                <a:lnTo>
                  <a:pt x="2442" y="382"/>
                </a:lnTo>
                <a:lnTo>
                  <a:pt x="2437" y="377"/>
                </a:lnTo>
                <a:lnTo>
                  <a:pt x="2432" y="371"/>
                </a:lnTo>
                <a:lnTo>
                  <a:pt x="2428" y="365"/>
                </a:lnTo>
                <a:lnTo>
                  <a:pt x="2425" y="358"/>
                </a:lnTo>
                <a:lnTo>
                  <a:pt x="2423" y="350"/>
                </a:lnTo>
                <a:lnTo>
                  <a:pt x="2421" y="342"/>
                </a:lnTo>
                <a:lnTo>
                  <a:pt x="2421" y="333"/>
                </a:lnTo>
                <a:lnTo>
                  <a:pt x="2421" y="324"/>
                </a:lnTo>
                <a:lnTo>
                  <a:pt x="2423" y="315"/>
                </a:lnTo>
                <a:lnTo>
                  <a:pt x="2424" y="312"/>
                </a:lnTo>
                <a:lnTo>
                  <a:pt x="2425" y="308"/>
                </a:lnTo>
                <a:lnTo>
                  <a:pt x="2428" y="301"/>
                </a:lnTo>
                <a:lnTo>
                  <a:pt x="2432" y="294"/>
                </a:lnTo>
                <a:lnTo>
                  <a:pt x="2437" y="288"/>
                </a:lnTo>
                <a:lnTo>
                  <a:pt x="2442" y="283"/>
                </a:lnTo>
                <a:lnTo>
                  <a:pt x="2448" y="279"/>
                </a:lnTo>
                <a:lnTo>
                  <a:pt x="2451" y="277"/>
                </a:lnTo>
                <a:lnTo>
                  <a:pt x="2455" y="276"/>
                </a:lnTo>
                <a:lnTo>
                  <a:pt x="2462" y="273"/>
                </a:lnTo>
                <a:lnTo>
                  <a:pt x="2470" y="272"/>
                </a:lnTo>
                <a:lnTo>
                  <a:pt x="2478" y="272"/>
                </a:lnTo>
                <a:lnTo>
                  <a:pt x="2486" y="272"/>
                </a:lnTo>
                <a:lnTo>
                  <a:pt x="2493" y="273"/>
                </a:lnTo>
                <a:lnTo>
                  <a:pt x="2500" y="275"/>
                </a:lnTo>
                <a:lnTo>
                  <a:pt x="2506" y="278"/>
                </a:lnTo>
                <a:lnTo>
                  <a:pt x="2512" y="282"/>
                </a:lnTo>
                <a:lnTo>
                  <a:pt x="2518" y="286"/>
                </a:lnTo>
                <a:lnTo>
                  <a:pt x="2522" y="292"/>
                </a:lnTo>
                <a:lnTo>
                  <a:pt x="2526" y="298"/>
                </a:lnTo>
                <a:lnTo>
                  <a:pt x="2529" y="305"/>
                </a:lnTo>
                <a:lnTo>
                  <a:pt x="2531" y="309"/>
                </a:lnTo>
                <a:lnTo>
                  <a:pt x="2532" y="313"/>
                </a:lnTo>
                <a:lnTo>
                  <a:pt x="2533" y="322"/>
                </a:lnTo>
                <a:lnTo>
                  <a:pt x="2534" y="331"/>
                </a:lnTo>
                <a:lnTo>
                  <a:pt x="2534" y="340"/>
                </a:lnTo>
                <a:lnTo>
                  <a:pt x="2453" y="340"/>
                </a:lnTo>
                <a:lnTo>
                  <a:pt x="2454" y="347"/>
                </a:lnTo>
                <a:lnTo>
                  <a:pt x="2455" y="352"/>
                </a:lnTo>
                <a:lnTo>
                  <a:pt x="2456" y="355"/>
                </a:lnTo>
                <a:lnTo>
                  <a:pt x="2457" y="357"/>
                </a:lnTo>
                <a:lnTo>
                  <a:pt x="2461" y="361"/>
                </a:lnTo>
                <a:lnTo>
                  <a:pt x="2462" y="363"/>
                </a:lnTo>
                <a:lnTo>
                  <a:pt x="2464" y="365"/>
                </a:lnTo>
                <a:lnTo>
                  <a:pt x="2469" y="367"/>
                </a:lnTo>
                <a:lnTo>
                  <a:pt x="2472" y="368"/>
                </a:lnTo>
                <a:lnTo>
                  <a:pt x="2474" y="368"/>
                </a:lnTo>
                <a:lnTo>
                  <a:pt x="2480" y="369"/>
                </a:lnTo>
                <a:lnTo>
                  <a:pt x="2488" y="368"/>
                </a:lnTo>
                <a:lnTo>
                  <a:pt x="2491" y="367"/>
                </a:lnTo>
                <a:lnTo>
                  <a:pt x="2494" y="365"/>
                </a:lnTo>
                <a:lnTo>
                  <a:pt x="2497" y="363"/>
                </a:lnTo>
                <a:lnTo>
                  <a:pt x="2499" y="361"/>
                </a:lnTo>
                <a:lnTo>
                  <a:pt x="2501" y="358"/>
                </a:lnTo>
                <a:lnTo>
                  <a:pt x="2503" y="355"/>
                </a:lnTo>
                <a:lnTo>
                  <a:pt x="2533" y="357"/>
                </a:lnTo>
                <a:lnTo>
                  <a:pt x="2532" y="361"/>
                </a:lnTo>
                <a:lnTo>
                  <a:pt x="2530" y="365"/>
                </a:lnTo>
                <a:lnTo>
                  <a:pt x="2529" y="369"/>
                </a:lnTo>
                <a:lnTo>
                  <a:pt x="2527" y="372"/>
                </a:lnTo>
                <a:lnTo>
                  <a:pt x="2522" y="378"/>
                </a:lnTo>
                <a:lnTo>
                  <a:pt x="2519" y="381"/>
                </a:lnTo>
                <a:lnTo>
                  <a:pt x="2515" y="383"/>
                </a:lnTo>
                <a:lnTo>
                  <a:pt x="2512" y="386"/>
                </a:lnTo>
                <a:lnTo>
                  <a:pt x="2508" y="388"/>
                </a:lnTo>
                <a:lnTo>
                  <a:pt x="2504" y="389"/>
                </a:lnTo>
                <a:lnTo>
                  <a:pt x="2499" y="391"/>
                </a:lnTo>
                <a:lnTo>
                  <a:pt x="2495" y="392"/>
                </a:lnTo>
                <a:lnTo>
                  <a:pt x="2490" y="393"/>
                </a:lnTo>
                <a:lnTo>
                  <a:pt x="2485" y="393"/>
                </a:lnTo>
                <a:lnTo>
                  <a:pt x="2479" y="393"/>
                </a:lnTo>
                <a:close/>
                <a:moveTo>
                  <a:pt x="2453" y="320"/>
                </a:moveTo>
                <a:lnTo>
                  <a:pt x="2503" y="320"/>
                </a:lnTo>
                <a:lnTo>
                  <a:pt x="2502" y="315"/>
                </a:lnTo>
                <a:lnTo>
                  <a:pt x="2501" y="311"/>
                </a:lnTo>
                <a:lnTo>
                  <a:pt x="2499" y="306"/>
                </a:lnTo>
                <a:lnTo>
                  <a:pt x="2496" y="303"/>
                </a:lnTo>
                <a:lnTo>
                  <a:pt x="2494" y="301"/>
                </a:lnTo>
                <a:lnTo>
                  <a:pt x="2492" y="300"/>
                </a:lnTo>
                <a:lnTo>
                  <a:pt x="2488" y="298"/>
                </a:lnTo>
                <a:lnTo>
                  <a:pt x="2484" y="296"/>
                </a:lnTo>
                <a:lnTo>
                  <a:pt x="2479" y="296"/>
                </a:lnTo>
                <a:lnTo>
                  <a:pt x="2474" y="296"/>
                </a:lnTo>
                <a:lnTo>
                  <a:pt x="2469" y="298"/>
                </a:lnTo>
                <a:lnTo>
                  <a:pt x="2467" y="299"/>
                </a:lnTo>
                <a:lnTo>
                  <a:pt x="2465" y="300"/>
                </a:lnTo>
                <a:lnTo>
                  <a:pt x="2461" y="303"/>
                </a:lnTo>
                <a:lnTo>
                  <a:pt x="2458" y="307"/>
                </a:lnTo>
                <a:lnTo>
                  <a:pt x="2455" y="311"/>
                </a:lnTo>
                <a:lnTo>
                  <a:pt x="2454" y="315"/>
                </a:lnTo>
                <a:lnTo>
                  <a:pt x="2453" y="320"/>
                </a:lnTo>
                <a:close/>
                <a:moveTo>
                  <a:pt x="2589" y="323"/>
                </a:moveTo>
                <a:lnTo>
                  <a:pt x="2589" y="391"/>
                </a:lnTo>
                <a:lnTo>
                  <a:pt x="2556" y="391"/>
                </a:lnTo>
                <a:lnTo>
                  <a:pt x="2556" y="273"/>
                </a:lnTo>
                <a:lnTo>
                  <a:pt x="2587" y="273"/>
                </a:lnTo>
                <a:lnTo>
                  <a:pt x="2587" y="294"/>
                </a:lnTo>
                <a:lnTo>
                  <a:pt x="2590" y="289"/>
                </a:lnTo>
                <a:lnTo>
                  <a:pt x="2594" y="285"/>
                </a:lnTo>
                <a:lnTo>
                  <a:pt x="2598" y="281"/>
                </a:lnTo>
                <a:lnTo>
                  <a:pt x="2602" y="278"/>
                </a:lnTo>
                <a:lnTo>
                  <a:pt x="2607" y="275"/>
                </a:lnTo>
                <a:lnTo>
                  <a:pt x="2612" y="273"/>
                </a:lnTo>
                <a:lnTo>
                  <a:pt x="2618" y="272"/>
                </a:lnTo>
                <a:lnTo>
                  <a:pt x="2624" y="272"/>
                </a:lnTo>
                <a:lnTo>
                  <a:pt x="2633" y="272"/>
                </a:lnTo>
                <a:lnTo>
                  <a:pt x="2637" y="273"/>
                </a:lnTo>
                <a:lnTo>
                  <a:pt x="2641" y="274"/>
                </a:lnTo>
                <a:lnTo>
                  <a:pt x="2644" y="276"/>
                </a:lnTo>
                <a:lnTo>
                  <a:pt x="2648" y="278"/>
                </a:lnTo>
                <a:lnTo>
                  <a:pt x="2651" y="281"/>
                </a:lnTo>
                <a:lnTo>
                  <a:pt x="2654" y="283"/>
                </a:lnTo>
                <a:lnTo>
                  <a:pt x="2656" y="286"/>
                </a:lnTo>
                <a:lnTo>
                  <a:pt x="2659" y="290"/>
                </a:lnTo>
                <a:lnTo>
                  <a:pt x="2660" y="294"/>
                </a:lnTo>
                <a:lnTo>
                  <a:pt x="2662" y="297"/>
                </a:lnTo>
                <a:lnTo>
                  <a:pt x="2663" y="302"/>
                </a:lnTo>
                <a:lnTo>
                  <a:pt x="2664" y="306"/>
                </a:lnTo>
                <a:lnTo>
                  <a:pt x="2665" y="311"/>
                </a:lnTo>
                <a:lnTo>
                  <a:pt x="2665" y="316"/>
                </a:lnTo>
                <a:lnTo>
                  <a:pt x="2665" y="391"/>
                </a:lnTo>
                <a:lnTo>
                  <a:pt x="2632" y="391"/>
                </a:lnTo>
                <a:lnTo>
                  <a:pt x="2632" y="322"/>
                </a:lnTo>
                <a:lnTo>
                  <a:pt x="2632" y="317"/>
                </a:lnTo>
                <a:lnTo>
                  <a:pt x="2631" y="312"/>
                </a:lnTo>
                <a:lnTo>
                  <a:pt x="2629" y="308"/>
                </a:lnTo>
                <a:lnTo>
                  <a:pt x="2627" y="305"/>
                </a:lnTo>
                <a:lnTo>
                  <a:pt x="2624" y="302"/>
                </a:lnTo>
                <a:lnTo>
                  <a:pt x="2620" y="300"/>
                </a:lnTo>
                <a:lnTo>
                  <a:pt x="2616" y="299"/>
                </a:lnTo>
                <a:lnTo>
                  <a:pt x="2611" y="299"/>
                </a:lnTo>
                <a:lnTo>
                  <a:pt x="2606" y="299"/>
                </a:lnTo>
                <a:lnTo>
                  <a:pt x="2602" y="300"/>
                </a:lnTo>
                <a:lnTo>
                  <a:pt x="2598" y="302"/>
                </a:lnTo>
                <a:lnTo>
                  <a:pt x="2595" y="305"/>
                </a:lnTo>
                <a:lnTo>
                  <a:pt x="2592" y="308"/>
                </a:lnTo>
                <a:lnTo>
                  <a:pt x="2590" y="313"/>
                </a:lnTo>
                <a:lnTo>
                  <a:pt x="2589" y="317"/>
                </a:lnTo>
                <a:lnTo>
                  <a:pt x="2589" y="323"/>
                </a:lnTo>
                <a:close/>
                <a:moveTo>
                  <a:pt x="2745" y="393"/>
                </a:moveTo>
                <a:lnTo>
                  <a:pt x="2736" y="393"/>
                </a:lnTo>
                <a:lnTo>
                  <a:pt x="2732" y="392"/>
                </a:lnTo>
                <a:lnTo>
                  <a:pt x="2728" y="391"/>
                </a:lnTo>
                <a:lnTo>
                  <a:pt x="2721" y="389"/>
                </a:lnTo>
                <a:lnTo>
                  <a:pt x="2713" y="385"/>
                </a:lnTo>
                <a:lnTo>
                  <a:pt x="2707" y="381"/>
                </a:lnTo>
                <a:lnTo>
                  <a:pt x="2704" y="379"/>
                </a:lnTo>
                <a:lnTo>
                  <a:pt x="2702" y="376"/>
                </a:lnTo>
                <a:lnTo>
                  <a:pt x="2699" y="373"/>
                </a:lnTo>
                <a:lnTo>
                  <a:pt x="2697" y="371"/>
                </a:lnTo>
                <a:lnTo>
                  <a:pt x="2695" y="367"/>
                </a:lnTo>
                <a:lnTo>
                  <a:pt x="2693" y="364"/>
                </a:lnTo>
                <a:lnTo>
                  <a:pt x="2691" y="361"/>
                </a:lnTo>
                <a:lnTo>
                  <a:pt x="2690" y="357"/>
                </a:lnTo>
                <a:lnTo>
                  <a:pt x="2688" y="349"/>
                </a:lnTo>
                <a:lnTo>
                  <a:pt x="2687" y="341"/>
                </a:lnTo>
                <a:lnTo>
                  <a:pt x="2686" y="332"/>
                </a:lnTo>
                <a:lnTo>
                  <a:pt x="2687" y="324"/>
                </a:lnTo>
                <a:lnTo>
                  <a:pt x="2688" y="315"/>
                </a:lnTo>
                <a:lnTo>
                  <a:pt x="2689" y="312"/>
                </a:lnTo>
                <a:lnTo>
                  <a:pt x="2690" y="308"/>
                </a:lnTo>
                <a:lnTo>
                  <a:pt x="2693" y="301"/>
                </a:lnTo>
                <a:lnTo>
                  <a:pt x="2697" y="294"/>
                </a:lnTo>
                <a:lnTo>
                  <a:pt x="2702" y="288"/>
                </a:lnTo>
                <a:lnTo>
                  <a:pt x="2707" y="283"/>
                </a:lnTo>
                <a:lnTo>
                  <a:pt x="2713" y="279"/>
                </a:lnTo>
                <a:lnTo>
                  <a:pt x="2716" y="277"/>
                </a:lnTo>
                <a:lnTo>
                  <a:pt x="2721" y="276"/>
                </a:lnTo>
                <a:lnTo>
                  <a:pt x="2728" y="273"/>
                </a:lnTo>
                <a:lnTo>
                  <a:pt x="2732" y="273"/>
                </a:lnTo>
                <a:lnTo>
                  <a:pt x="2736" y="272"/>
                </a:lnTo>
                <a:lnTo>
                  <a:pt x="2745" y="272"/>
                </a:lnTo>
                <a:lnTo>
                  <a:pt x="2752" y="272"/>
                </a:lnTo>
                <a:lnTo>
                  <a:pt x="2759" y="273"/>
                </a:lnTo>
                <a:lnTo>
                  <a:pt x="2766" y="275"/>
                </a:lnTo>
                <a:lnTo>
                  <a:pt x="2772" y="277"/>
                </a:lnTo>
                <a:lnTo>
                  <a:pt x="2778" y="280"/>
                </a:lnTo>
                <a:lnTo>
                  <a:pt x="2782" y="284"/>
                </a:lnTo>
                <a:lnTo>
                  <a:pt x="2787" y="288"/>
                </a:lnTo>
                <a:lnTo>
                  <a:pt x="2790" y="293"/>
                </a:lnTo>
                <a:lnTo>
                  <a:pt x="2793" y="298"/>
                </a:lnTo>
                <a:lnTo>
                  <a:pt x="2796" y="304"/>
                </a:lnTo>
                <a:lnTo>
                  <a:pt x="2797" y="310"/>
                </a:lnTo>
                <a:lnTo>
                  <a:pt x="2798" y="317"/>
                </a:lnTo>
                <a:lnTo>
                  <a:pt x="2767" y="317"/>
                </a:lnTo>
                <a:lnTo>
                  <a:pt x="2766" y="312"/>
                </a:lnTo>
                <a:lnTo>
                  <a:pt x="2765" y="309"/>
                </a:lnTo>
                <a:lnTo>
                  <a:pt x="2763" y="305"/>
                </a:lnTo>
                <a:lnTo>
                  <a:pt x="2760" y="302"/>
                </a:lnTo>
                <a:lnTo>
                  <a:pt x="2757" y="300"/>
                </a:lnTo>
                <a:lnTo>
                  <a:pt x="2754" y="298"/>
                </a:lnTo>
                <a:lnTo>
                  <a:pt x="2750" y="297"/>
                </a:lnTo>
                <a:lnTo>
                  <a:pt x="2746" y="297"/>
                </a:lnTo>
                <a:lnTo>
                  <a:pt x="2740" y="298"/>
                </a:lnTo>
                <a:lnTo>
                  <a:pt x="2735" y="299"/>
                </a:lnTo>
                <a:lnTo>
                  <a:pt x="2731" y="302"/>
                </a:lnTo>
                <a:lnTo>
                  <a:pt x="2727" y="306"/>
                </a:lnTo>
                <a:lnTo>
                  <a:pt x="2726" y="309"/>
                </a:lnTo>
                <a:lnTo>
                  <a:pt x="2724" y="311"/>
                </a:lnTo>
                <a:lnTo>
                  <a:pt x="2722" y="317"/>
                </a:lnTo>
                <a:lnTo>
                  <a:pt x="2721" y="324"/>
                </a:lnTo>
                <a:lnTo>
                  <a:pt x="2720" y="332"/>
                </a:lnTo>
                <a:lnTo>
                  <a:pt x="2721" y="340"/>
                </a:lnTo>
                <a:lnTo>
                  <a:pt x="2722" y="347"/>
                </a:lnTo>
                <a:lnTo>
                  <a:pt x="2723" y="350"/>
                </a:lnTo>
                <a:lnTo>
                  <a:pt x="2724" y="353"/>
                </a:lnTo>
                <a:lnTo>
                  <a:pt x="2726" y="356"/>
                </a:lnTo>
                <a:lnTo>
                  <a:pt x="2727" y="358"/>
                </a:lnTo>
                <a:lnTo>
                  <a:pt x="2731" y="362"/>
                </a:lnTo>
                <a:lnTo>
                  <a:pt x="2733" y="364"/>
                </a:lnTo>
                <a:lnTo>
                  <a:pt x="2735" y="365"/>
                </a:lnTo>
                <a:lnTo>
                  <a:pt x="2740" y="367"/>
                </a:lnTo>
                <a:lnTo>
                  <a:pt x="2743" y="367"/>
                </a:lnTo>
                <a:lnTo>
                  <a:pt x="2746" y="367"/>
                </a:lnTo>
                <a:lnTo>
                  <a:pt x="2750" y="367"/>
                </a:lnTo>
                <a:lnTo>
                  <a:pt x="2753" y="366"/>
                </a:lnTo>
                <a:lnTo>
                  <a:pt x="2757" y="364"/>
                </a:lnTo>
                <a:lnTo>
                  <a:pt x="2760" y="362"/>
                </a:lnTo>
                <a:lnTo>
                  <a:pt x="2762" y="359"/>
                </a:lnTo>
                <a:lnTo>
                  <a:pt x="2764" y="356"/>
                </a:lnTo>
                <a:lnTo>
                  <a:pt x="2766" y="352"/>
                </a:lnTo>
                <a:lnTo>
                  <a:pt x="2767" y="348"/>
                </a:lnTo>
                <a:lnTo>
                  <a:pt x="2798" y="348"/>
                </a:lnTo>
                <a:lnTo>
                  <a:pt x="2797" y="354"/>
                </a:lnTo>
                <a:lnTo>
                  <a:pt x="2796" y="360"/>
                </a:lnTo>
                <a:lnTo>
                  <a:pt x="2795" y="363"/>
                </a:lnTo>
                <a:lnTo>
                  <a:pt x="2793" y="366"/>
                </a:lnTo>
                <a:lnTo>
                  <a:pt x="2792" y="369"/>
                </a:lnTo>
                <a:lnTo>
                  <a:pt x="2790" y="371"/>
                </a:lnTo>
                <a:lnTo>
                  <a:pt x="2787" y="376"/>
                </a:lnTo>
                <a:lnTo>
                  <a:pt x="2783" y="381"/>
                </a:lnTo>
                <a:lnTo>
                  <a:pt x="2778" y="384"/>
                </a:lnTo>
                <a:lnTo>
                  <a:pt x="2772" y="387"/>
                </a:lnTo>
                <a:lnTo>
                  <a:pt x="2766" y="390"/>
                </a:lnTo>
                <a:lnTo>
                  <a:pt x="2760" y="392"/>
                </a:lnTo>
                <a:lnTo>
                  <a:pt x="2753" y="393"/>
                </a:lnTo>
                <a:lnTo>
                  <a:pt x="2745" y="3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Text Placeholder 4">
            <a:extLst>
              <a:ext uri="{FF2B5EF4-FFF2-40B4-BE49-F238E27FC236}">
                <a16:creationId xmlns:a16="http://schemas.microsoft.com/office/drawing/2014/main" id="{294465D4-F697-3B8E-DA20-64DB20CAB665}"/>
              </a:ext>
            </a:extLst>
          </p:cNvPr>
          <p:cNvSpPr>
            <a:spLocks noGrp="1"/>
          </p:cNvSpPr>
          <p:nvPr>
            <p:ph type="body" sz="quarter" idx="17" hasCustomPrompt="1"/>
          </p:nvPr>
        </p:nvSpPr>
        <p:spPr>
          <a:xfrm>
            <a:off x="6600055" y="4869160"/>
            <a:ext cx="5183957" cy="276999"/>
          </a:xfrm>
        </p:spPr>
        <p:txBody>
          <a:bodyPr wrap="square">
            <a:spAutoFit/>
          </a:bodyPr>
          <a:lstStyle>
            <a:lvl1pPr marL="0" indent="0">
              <a:spcBef>
                <a:spcPts val="0"/>
              </a:spcBef>
              <a:buFontTx/>
              <a:buNone/>
              <a:defRPr sz="1800">
                <a:solidFill>
                  <a:schemeClr val="bg1"/>
                </a:solidFill>
              </a:defRPr>
            </a:lvl1pPr>
            <a:lvl2pPr marL="0" indent="0">
              <a:spcBef>
                <a:spcPts val="0"/>
              </a:spcBef>
              <a:buFontTx/>
              <a:buNone/>
              <a:defRPr sz="1800"/>
            </a:lvl2pPr>
            <a:lvl3pPr marL="0" indent="0">
              <a:spcBef>
                <a:spcPts val="0"/>
              </a:spcBef>
              <a:buFontTx/>
              <a:buNone/>
              <a:defRPr sz="1800"/>
            </a:lvl3pPr>
            <a:lvl4pPr marL="0" indent="0">
              <a:spcBef>
                <a:spcPts val="0"/>
              </a:spcBef>
              <a:buFontTx/>
              <a:buNone/>
              <a:defRPr sz="1800"/>
            </a:lvl4pPr>
            <a:lvl5pPr marL="0" indent="0">
              <a:spcBef>
                <a:spcPts val="0"/>
              </a:spcBef>
              <a:buFontTx/>
              <a:buNone/>
              <a:defRPr sz="1800"/>
            </a:lvl5pPr>
            <a:lvl6pPr marL="0" indent="0">
              <a:spcBef>
                <a:spcPts val="0"/>
              </a:spcBef>
              <a:buFontTx/>
              <a:buNone/>
              <a:defRPr sz="1800"/>
            </a:lvl6pPr>
            <a:lvl7pPr marL="0" indent="0">
              <a:spcBef>
                <a:spcPts val="0"/>
              </a:spcBef>
              <a:buFontTx/>
              <a:buNone/>
              <a:defRPr sz="1800"/>
            </a:lvl7pPr>
            <a:lvl8pPr marL="0" indent="0">
              <a:spcBef>
                <a:spcPts val="0"/>
              </a:spcBef>
              <a:buFontTx/>
              <a:buNone/>
              <a:defRPr sz="1800"/>
            </a:lvl8pPr>
            <a:lvl9pPr marL="0" indent="0">
              <a:spcBef>
                <a:spcPts val="0"/>
              </a:spcBef>
              <a:buFontTx/>
              <a:buNone/>
              <a:defRPr sz="1800"/>
            </a:lvl9pPr>
          </a:lstStyle>
          <a:p>
            <a:pPr lvl="0"/>
            <a:r>
              <a:rPr lang="en-US" dirty="0"/>
              <a:t>Presenter Name / Date / Place</a:t>
            </a:r>
          </a:p>
        </p:txBody>
      </p:sp>
    </p:spTree>
    <p:extLst>
      <p:ext uri="{BB962C8B-B14F-4D97-AF65-F5344CB8AC3E}">
        <p14:creationId xmlns:p14="http://schemas.microsoft.com/office/powerpoint/2010/main" val="36632032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image" Target="../media/image1.png"/><Relationship Id="rId5" Type="http://schemas.openxmlformats.org/officeDocument/2006/relationships/slideLayout" Target="../slideLayouts/slideLayout31.xml"/><Relationship Id="rId10" Type="http://schemas.openxmlformats.org/officeDocument/2006/relationships/theme" Target="../theme/theme4.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image" Target="../media/image1.png"/><Relationship Id="rId5" Type="http://schemas.openxmlformats.org/officeDocument/2006/relationships/slideLayout" Target="../slideLayouts/slideLayout40.xml"/><Relationship Id="rId10" Type="http://schemas.openxmlformats.org/officeDocument/2006/relationships/theme" Target="../theme/theme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25B7828-17BD-4723-A83D-F340B41744D0}"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29922"/>
      </p:ext>
    </p:extLst>
  </p:cSld>
  <p:clrMap bg1="lt1" tx1="dk1" bg2="lt2" tx2="dk2" accent1="accent1" accent2="accent2" accent3="accent3" accent4="accent4" accent5="accent5" accent6="accent6" hlink="hlink" folHlink="folHlink"/>
  <p:sldLayoutIdLst>
    <p:sldLayoutId id="2147483892" r:id="rId1"/>
    <p:sldLayoutId id="2147484071" r:id="rId2"/>
    <p:sldLayoutId id="2147483893" r:id="rId3"/>
    <p:sldLayoutId id="2147483897" r:id="rId4"/>
    <p:sldLayoutId id="2147484068" r:id="rId5"/>
    <p:sldLayoutId id="2147484069" r:id="rId6"/>
    <p:sldLayoutId id="2147483898" r:id="rId7"/>
    <p:sldLayoutId id="2147483901" r:id="rId8"/>
    <p:sldLayoutId id="2147483902" r:id="rId9"/>
    <p:sldLayoutId id="2147483903" r:id="rId10"/>
    <p:sldLayoutId id="2147484083" r:id="rId11"/>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dirty="0"/>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07D7D67-A0D3-4E97-AA41-287664510BDB}"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7134173"/>
      </p:ext>
    </p:extLst>
  </p:cSld>
  <p:clrMap bg1="lt1" tx1="dk1" bg2="lt2" tx2="dk2" accent1="accent1" accent2="accent2" accent3="accent3" accent4="accent4" accent5="accent5" accent6="accent6" hlink="hlink" folHlink="folHlink"/>
  <p:sldLayoutIdLst>
    <p:sldLayoutId id="2147484075" r:id="rId1"/>
    <p:sldLayoutId id="2147483770" r:id="rId2"/>
    <p:sldLayoutId id="2147483771" r:id="rId3"/>
    <p:sldLayoutId id="2147483775" r:id="rId4"/>
    <p:sldLayoutId id="2147484076" r:id="rId5"/>
    <p:sldLayoutId id="2147483776" r:id="rId6"/>
    <p:sldLayoutId id="2147483785" r:id="rId7"/>
    <p:sldLayoutId id="2147484077" r:id="rId8"/>
    <p:sldLayoutId id="2147483786" r:id="rId9"/>
    <p:sldLayoutId id="2147483790" r:id="rId10"/>
    <p:sldLayoutId id="2147484078" r:id="rId11"/>
    <p:sldLayoutId id="2147483791" r:id="rId1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dirty="0"/>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346790EC-4BCD-476A-BB6F-B6A428BAF7D9}"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709803"/>
      </p:ext>
    </p:extLst>
  </p:cSld>
  <p:clrMap bg1="lt1" tx1="dk1" bg2="lt2" tx2="dk2" accent1="accent1" accent2="accent2" accent3="accent3" accent4="accent4" accent5="accent5" accent6="accent6" hlink="hlink" folHlink="folHlink"/>
  <p:sldLayoutIdLst>
    <p:sldLayoutId id="2147484072" r:id="rId1"/>
    <p:sldLayoutId id="2147483935" r:id="rId2"/>
    <p:sldLayoutId id="2147483936" r:id="rId3"/>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dirty="0"/>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A803555B-8B43-47EC-8029-8160DBEB571F}"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195271"/>
      </p:ext>
    </p:extLst>
  </p:cSld>
  <p:clrMap bg1="lt1" tx1="dk1" bg2="lt2" tx2="dk2" accent1="accent1" accent2="accent2" accent3="accent3" accent4="accent4" accent5="accent5" accent6="accent6" hlink="hlink" folHlink="folHlink"/>
  <p:sldLayoutIdLst>
    <p:sldLayoutId id="2147483987" r:id="rId1"/>
    <p:sldLayoutId id="2147484073" r:id="rId2"/>
    <p:sldLayoutId id="2147483988" r:id="rId3"/>
    <p:sldLayoutId id="2147484074" r:id="rId4"/>
    <p:sldLayoutId id="2147483992" r:id="rId5"/>
    <p:sldLayoutId id="2147483997" r:id="rId6"/>
    <p:sldLayoutId id="2147483996" r:id="rId7"/>
    <p:sldLayoutId id="2147484000" r:id="rId8"/>
    <p:sldLayoutId id="2147484001"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dirty="0"/>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DDCCBA26-A086-47FC-8D0F-93B39F816A80}"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623492"/>
      </p:ext>
    </p:extLst>
  </p:cSld>
  <p:clrMap bg1="lt1" tx1="dk1" bg2="lt2" tx2="dk2" accent1="accent1" accent2="accent2" accent3="accent3" accent4="accent4" accent5="accent5" accent6="accent6" hlink="hlink" folHlink="folHlink"/>
  <p:sldLayoutIdLst>
    <p:sldLayoutId id="2147484044" r:id="rId1"/>
    <p:sldLayoutId id="2147484081" r:id="rId2"/>
    <p:sldLayoutId id="2147484082" r:id="rId3"/>
    <p:sldLayoutId id="2147484064" r:id="rId4"/>
    <p:sldLayoutId id="2147484065" r:id="rId5"/>
    <p:sldLayoutId id="2147484080" r:id="rId6"/>
    <p:sldLayoutId id="2147484079" r:id="rId7"/>
    <p:sldLayoutId id="2147484066" r:id="rId8"/>
    <p:sldLayoutId id="2147484067" r:id="rId9"/>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C65E8D-F825-584D-D6FB-F8C43CA5290B}"/>
              </a:ext>
            </a:extLst>
          </p:cNvPr>
          <p:cNvSpPr>
            <a:spLocks noGrp="1"/>
          </p:cNvSpPr>
          <p:nvPr>
            <p:ph type="title"/>
          </p:nvPr>
        </p:nvSpPr>
        <p:spPr>
          <a:xfrm>
            <a:off x="407987" y="404813"/>
            <a:ext cx="11376026" cy="1079971"/>
          </a:xfrm>
          <a:prstGeom prst="rect">
            <a:avLst/>
          </a:prstGeom>
        </p:spPr>
        <p:txBody>
          <a:bodyPr vert="horz" lIns="0" tIns="0" rIns="0" bIns="0" rtlCol="0" anchor="t" anchorCtr="0">
            <a:noAutofit/>
          </a:bodyPr>
          <a:lstStyle/>
          <a:p>
            <a:r>
              <a:rPr lang="en-US" dirty="0"/>
              <a:t>Click to edit Master title style</a:t>
            </a:r>
            <a:endParaRPr lang="fi-FI" dirty="0"/>
          </a:p>
        </p:txBody>
      </p:sp>
      <p:sp>
        <p:nvSpPr>
          <p:cNvPr id="3" name="Text Placeholder 2">
            <a:extLst>
              <a:ext uri="{FF2B5EF4-FFF2-40B4-BE49-F238E27FC236}">
                <a16:creationId xmlns:a16="http://schemas.microsoft.com/office/drawing/2014/main" id="{E0D11FC7-EFA2-69A1-189F-7A86286A46CC}"/>
              </a:ext>
            </a:extLst>
          </p:cNvPr>
          <p:cNvSpPr>
            <a:spLocks noGrp="1"/>
          </p:cNvSpPr>
          <p:nvPr>
            <p:ph type="body" idx="1"/>
          </p:nvPr>
        </p:nvSpPr>
        <p:spPr>
          <a:xfrm>
            <a:off x="407988" y="1844675"/>
            <a:ext cx="11376025" cy="403225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endParaRPr lang="fi-FI" dirty="0"/>
          </a:p>
        </p:txBody>
      </p:sp>
      <p:sp>
        <p:nvSpPr>
          <p:cNvPr id="4" name="Date Placeholder 3">
            <a:extLst>
              <a:ext uri="{FF2B5EF4-FFF2-40B4-BE49-F238E27FC236}">
                <a16:creationId xmlns:a16="http://schemas.microsoft.com/office/drawing/2014/main" id="{743F7BF6-AD90-C909-77AF-27B553EAE67B}"/>
              </a:ext>
            </a:extLst>
          </p:cNvPr>
          <p:cNvSpPr>
            <a:spLocks noGrp="1"/>
          </p:cNvSpPr>
          <p:nvPr>
            <p:ph type="dt" sz="half" idx="2"/>
          </p:nvPr>
        </p:nvSpPr>
        <p:spPr>
          <a:xfrm>
            <a:off x="10200456" y="6309320"/>
            <a:ext cx="1152128" cy="143868"/>
          </a:xfrm>
          <a:prstGeom prst="rect">
            <a:avLst/>
          </a:prstGeom>
        </p:spPr>
        <p:txBody>
          <a:bodyPr vert="horz" lIns="0" tIns="0" rIns="0" bIns="0" rtlCol="0" anchor="ctr" anchorCtr="0">
            <a:noAutofit/>
          </a:bodyPr>
          <a:lstStyle>
            <a:lvl1pPr algn="r">
              <a:defRPr sz="800">
                <a:solidFill>
                  <a:schemeClr val="tx1"/>
                </a:solidFill>
                <a:latin typeface="+mj-lt"/>
              </a:defRPr>
            </a:lvl1pPr>
          </a:lstStyle>
          <a:p>
            <a:fld id="{1B237711-E8D6-4143-AFD8-A19BEC4AE3A4}" type="datetime1">
              <a:rPr lang="fi-FI" smtClean="0"/>
              <a:t>18.7.2025</a:t>
            </a:fld>
            <a:endParaRPr lang="fi-FI" dirty="0"/>
          </a:p>
        </p:txBody>
      </p:sp>
      <p:sp>
        <p:nvSpPr>
          <p:cNvPr id="5" name="Footer Placeholder 4">
            <a:extLst>
              <a:ext uri="{FF2B5EF4-FFF2-40B4-BE49-F238E27FC236}">
                <a16:creationId xmlns:a16="http://schemas.microsoft.com/office/drawing/2014/main" id="{0F3C740A-22EB-F160-0AF7-8861ADCEA482}"/>
              </a:ext>
            </a:extLst>
          </p:cNvPr>
          <p:cNvSpPr>
            <a:spLocks noGrp="1"/>
          </p:cNvSpPr>
          <p:nvPr>
            <p:ph type="ftr" sz="quarter" idx="3"/>
          </p:nvPr>
        </p:nvSpPr>
        <p:spPr>
          <a:xfrm>
            <a:off x="1271464" y="6309320"/>
            <a:ext cx="8928992" cy="143869"/>
          </a:xfrm>
          <a:prstGeom prst="rect">
            <a:avLst/>
          </a:prstGeom>
        </p:spPr>
        <p:txBody>
          <a:bodyPr vert="horz" lIns="0" tIns="0" rIns="0" bIns="0" rtlCol="0" anchor="ctr" anchorCtr="0">
            <a:noAutofit/>
          </a:bodyPr>
          <a:lstStyle>
            <a:lvl1pPr algn="r">
              <a:defRPr sz="800">
                <a:solidFill>
                  <a:schemeClr val="tx1"/>
                </a:solidFill>
                <a:latin typeface="+mj-lt"/>
              </a:defRPr>
            </a:lvl1pPr>
          </a:lstStyle>
          <a:p>
            <a:r>
              <a:rPr lang="fi-FI"/>
              <a:t>Presenter Name</a:t>
            </a:r>
            <a:endParaRPr lang="fi-FI" dirty="0"/>
          </a:p>
        </p:txBody>
      </p:sp>
      <p:sp>
        <p:nvSpPr>
          <p:cNvPr id="6" name="Slide Number Placeholder 5">
            <a:extLst>
              <a:ext uri="{FF2B5EF4-FFF2-40B4-BE49-F238E27FC236}">
                <a16:creationId xmlns:a16="http://schemas.microsoft.com/office/drawing/2014/main" id="{AFE010D8-B221-F972-68C1-3E01629A88DB}"/>
              </a:ext>
            </a:extLst>
          </p:cNvPr>
          <p:cNvSpPr>
            <a:spLocks noGrp="1"/>
          </p:cNvSpPr>
          <p:nvPr>
            <p:ph type="sldNum" sz="quarter" idx="4"/>
          </p:nvPr>
        </p:nvSpPr>
        <p:spPr>
          <a:xfrm>
            <a:off x="11352584" y="6309320"/>
            <a:ext cx="431428" cy="143869"/>
          </a:xfrm>
          <a:prstGeom prst="rect">
            <a:avLst/>
          </a:prstGeom>
        </p:spPr>
        <p:txBody>
          <a:bodyPr vert="horz" lIns="0" tIns="0" rIns="0" bIns="0" rtlCol="0" anchor="ctr" anchorCtr="0">
            <a:noAutofit/>
          </a:bodyPr>
          <a:lstStyle>
            <a:lvl1pPr algn="r">
              <a:defRPr sz="800" b="1">
                <a:solidFill>
                  <a:schemeClr val="tx1"/>
                </a:solidFill>
                <a:latin typeface="+mj-lt"/>
              </a:defRPr>
            </a:lvl1pPr>
          </a:lstStyle>
          <a:p>
            <a:fld id="{D701140D-C14F-41CA-99FC-0EF83E8DA40A}" type="slidenum">
              <a:rPr lang="fi-FI" smtClean="0"/>
              <a:pPr/>
              <a:t>‹#›</a:t>
            </a:fld>
            <a:endParaRPr lang="fi-FI" dirty="0"/>
          </a:p>
        </p:txBody>
      </p:sp>
      <p:sp>
        <p:nvSpPr>
          <p:cNvPr id="13" name="Freeform 5">
            <a:extLst>
              <a:ext uri="{FF2B5EF4-FFF2-40B4-BE49-F238E27FC236}">
                <a16:creationId xmlns:a16="http://schemas.microsoft.com/office/drawing/2014/main" id="{5C5E2C33-AA03-78AB-8665-63E23F2C35E4}"/>
              </a:ext>
            </a:extLst>
          </p:cNvPr>
          <p:cNvSpPr>
            <a:spLocks noChangeAspect="1" noEditPoints="1"/>
          </p:cNvSpPr>
          <p:nvPr/>
        </p:nvSpPr>
        <p:spPr bwMode="auto">
          <a:xfrm>
            <a:off x="407988" y="6165304"/>
            <a:ext cx="385958" cy="288000"/>
          </a:xfrm>
          <a:custGeom>
            <a:avLst/>
            <a:gdLst>
              <a:gd name="T0" fmla="*/ 1576 w 1576"/>
              <a:gd name="T1" fmla="*/ 408 h 1176"/>
              <a:gd name="T2" fmla="*/ 1507 w 1576"/>
              <a:gd name="T3" fmla="*/ 815 h 1176"/>
              <a:gd name="T4" fmla="*/ 1350 w 1576"/>
              <a:gd name="T5" fmla="*/ 815 h 1176"/>
              <a:gd name="T6" fmla="*/ 1293 w 1576"/>
              <a:gd name="T7" fmla="*/ 408 h 1176"/>
              <a:gd name="T8" fmla="*/ 1293 w 1576"/>
              <a:gd name="T9" fmla="*/ 0 h 1176"/>
              <a:gd name="T10" fmla="*/ 1576 w 1576"/>
              <a:gd name="T11" fmla="*/ 0 h 1176"/>
              <a:gd name="T12" fmla="*/ 1576 w 1576"/>
              <a:gd name="T13" fmla="*/ 408 h 1176"/>
              <a:gd name="T14" fmla="*/ 740 w 1576"/>
              <a:gd name="T15" fmla="*/ 733 h 1176"/>
              <a:gd name="T16" fmla="*/ 595 w 1576"/>
              <a:gd name="T17" fmla="*/ 315 h 1176"/>
              <a:gd name="T18" fmla="*/ 450 w 1576"/>
              <a:gd name="T19" fmla="*/ 733 h 1176"/>
              <a:gd name="T20" fmla="*/ 740 w 1576"/>
              <a:gd name="T21" fmla="*/ 733 h 1176"/>
              <a:gd name="T22" fmla="*/ 1190 w 1576"/>
              <a:gd name="T23" fmla="*/ 1176 h 1176"/>
              <a:gd name="T24" fmla="*/ 893 w 1576"/>
              <a:gd name="T25" fmla="*/ 1176 h 1176"/>
              <a:gd name="T26" fmla="*/ 822 w 1576"/>
              <a:gd name="T27" fmla="*/ 968 h 1176"/>
              <a:gd name="T28" fmla="*/ 368 w 1576"/>
              <a:gd name="T29" fmla="*/ 968 h 1176"/>
              <a:gd name="T30" fmla="*/ 296 w 1576"/>
              <a:gd name="T31" fmla="*/ 1176 h 1176"/>
              <a:gd name="T32" fmla="*/ 0 w 1576"/>
              <a:gd name="T33" fmla="*/ 1176 h 1176"/>
              <a:gd name="T34" fmla="*/ 209 w 1576"/>
              <a:gd name="T35" fmla="*/ 588 h 1176"/>
              <a:gd name="T36" fmla="*/ 418 w 1576"/>
              <a:gd name="T37" fmla="*/ 0 h 1176"/>
              <a:gd name="T38" fmla="*/ 773 w 1576"/>
              <a:gd name="T39" fmla="*/ 0 h 1176"/>
              <a:gd name="T40" fmla="*/ 981 w 1576"/>
              <a:gd name="T41" fmla="*/ 588 h 1176"/>
              <a:gd name="T42" fmla="*/ 1190 w 1576"/>
              <a:gd name="T43" fmla="*/ 1176 h 1176"/>
              <a:gd name="T44" fmla="*/ 1301 w 1576"/>
              <a:gd name="T45" fmla="*/ 1176 h 1176"/>
              <a:gd name="T46" fmla="*/ 1301 w 1576"/>
              <a:gd name="T47" fmla="*/ 910 h 1176"/>
              <a:gd name="T48" fmla="*/ 1568 w 1576"/>
              <a:gd name="T49" fmla="*/ 910 h 1176"/>
              <a:gd name="T50" fmla="*/ 1568 w 1576"/>
              <a:gd name="T51" fmla="*/ 1176 h 1176"/>
              <a:gd name="T52" fmla="*/ 1301 w 1576"/>
              <a:gd name="T53" fmla="*/ 1176 h 1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6" h="1176">
                <a:moveTo>
                  <a:pt x="1576" y="408"/>
                </a:moveTo>
                <a:lnTo>
                  <a:pt x="1507" y="815"/>
                </a:lnTo>
                <a:lnTo>
                  <a:pt x="1350" y="815"/>
                </a:lnTo>
                <a:lnTo>
                  <a:pt x="1293" y="408"/>
                </a:lnTo>
                <a:lnTo>
                  <a:pt x="1293" y="0"/>
                </a:lnTo>
                <a:lnTo>
                  <a:pt x="1576" y="0"/>
                </a:lnTo>
                <a:lnTo>
                  <a:pt x="1576" y="408"/>
                </a:lnTo>
                <a:close/>
                <a:moveTo>
                  <a:pt x="740" y="733"/>
                </a:moveTo>
                <a:lnTo>
                  <a:pt x="595" y="315"/>
                </a:lnTo>
                <a:lnTo>
                  <a:pt x="450" y="733"/>
                </a:lnTo>
                <a:lnTo>
                  <a:pt x="740" y="733"/>
                </a:lnTo>
                <a:close/>
                <a:moveTo>
                  <a:pt x="1190" y="1176"/>
                </a:moveTo>
                <a:lnTo>
                  <a:pt x="893" y="1176"/>
                </a:lnTo>
                <a:lnTo>
                  <a:pt x="822" y="968"/>
                </a:lnTo>
                <a:lnTo>
                  <a:pt x="368" y="968"/>
                </a:lnTo>
                <a:lnTo>
                  <a:pt x="296" y="1176"/>
                </a:lnTo>
                <a:lnTo>
                  <a:pt x="0" y="1176"/>
                </a:lnTo>
                <a:lnTo>
                  <a:pt x="209" y="588"/>
                </a:lnTo>
                <a:lnTo>
                  <a:pt x="418" y="0"/>
                </a:lnTo>
                <a:lnTo>
                  <a:pt x="773" y="0"/>
                </a:lnTo>
                <a:lnTo>
                  <a:pt x="981" y="588"/>
                </a:lnTo>
                <a:lnTo>
                  <a:pt x="1190" y="1176"/>
                </a:lnTo>
                <a:close/>
                <a:moveTo>
                  <a:pt x="1301" y="1176"/>
                </a:moveTo>
                <a:lnTo>
                  <a:pt x="1301" y="910"/>
                </a:lnTo>
                <a:lnTo>
                  <a:pt x="1568" y="910"/>
                </a:lnTo>
                <a:lnTo>
                  <a:pt x="1568" y="1176"/>
                </a:lnTo>
                <a:lnTo>
                  <a:pt x="1301" y="1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a:p>
        </p:txBody>
      </p:sp>
      <p:sp>
        <p:nvSpPr>
          <p:cNvPr id="14" name="(c)" hidden="1">
            <a:extLst>
              <a:ext uri="{FF2B5EF4-FFF2-40B4-BE49-F238E27FC236}">
                <a16:creationId xmlns:a16="http://schemas.microsoft.com/office/drawing/2014/main" id="{8C5E7599-C4F7-9F42-0FC3-001CFA949BE0}"/>
              </a:ext>
            </a:extLst>
          </p:cNvPr>
          <p:cNvSpPr txBox="1">
            <a:spLocks noGrp="1" noRot="1" noMove="1" noResize="1" noEditPoints="1" noAdjustHandles="1" noChangeArrowheads="1" noChangeShapeType="1"/>
          </p:cNvSpPr>
          <p:nvPr/>
        </p:nvSpPr>
        <p:spPr>
          <a:xfrm>
            <a:off x="11992930" y="6891795"/>
            <a:ext cx="192360" cy="30778"/>
          </a:xfrm>
          <a:prstGeom prst="rect">
            <a:avLst/>
          </a:prstGeom>
          <a:noFill/>
        </p:spPr>
        <p:txBody>
          <a:bodyPr wrap="none" lIns="0" tIns="0" rIns="0" bIns="0" rtlCol="0">
            <a:spAutoFit/>
          </a:bodyPr>
          <a:lstStyle/>
          <a:p>
            <a:pPr algn="r"/>
            <a:r>
              <a:rPr lang="fi-FI" sz="200" noProof="1">
                <a:solidFill>
                  <a:schemeClr val="bg1"/>
                </a:solidFill>
                <a:latin typeface="+mn-lt"/>
              </a:rPr>
              <a:t>©grow. for</a:t>
            </a:r>
            <a:r>
              <a:rPr lang="fi-FI" sz="200" baseline="0" noProof="1">
                <a:solidFill>
                  <a:schemeClr val="bg1"/>
                </a:solidFill>
                <a:latin typeface="+mn-lt"/>
              </a:rPr>
              <a:t> aalto</a:t>
            </a:r>
            <a:endParaRPr lang="fi-FI" sz="200" noProof="1">
              <a:solidFill>
                <a:schemeClr val="bg1"/>
              </a:solidFill>
              <a:latin typeface="+mn-lt"/>
            </a:endParaRPr>
          </a:p>
        </p:txBody>
      </p:sp>
      <p:pic>
        <p:nvPicPr>
          <p:cNvPr id="15" name="(logo)" descr="Z:\GRW (grow)\logot\copyright_grow.png" hidden="1">
            <a:extLst>
              <a:ext uri="{FF2B5EF4-FFF2-40B4-BE49-F238E27FC236}">
                <a16:creationId xmlns:a16="http://schemas.microsoft.com/office/drawing/2014/main" id="{2253F43D-7AF1-7EB4-2D74-17D11A66FF4A}"/>
              </a:ext>
            </a:extLst>
          </p:cNvPr>
          <p:cNvPicPr>
            <a:picLocks noGrp="1" noRot="1" noChangeAspect="1" noMove="1" noResize="1" noEditPoints="1" noAdjustHandles="1" noChangeArrowheads="1" noChangeShapeType="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30185"/>
      </p:ext>
    </p:extLst>
  </p:cSld>
  <p:clrMap bg1="lt1" tx1="dk1" bg2="lt2" tx2="dk2" accent1="accent1" accent2="accent2" accent3="accent3" accent4="accent4" accent5="accent5" accent6="accent6" hlink="hlink" folHlink="folHlink"/>
  <p:sldLayoutIdLst>
    <p:sldLayoutId id="2147483888" r:id="rId1"/>
    <p:sldLayoutId id="2147484070" r:id="rId2"/>
  </p:sldLayoutIdLst>
  <p:hf hdr="0" ftr="0"/>
  <p:txStyles>
    <p:titleStyle>
      <a:lvl1pPr algn="l" defTabSz="914400" rtl="0" eaLnBrk="1" latinLnBrk="0" hangingPunct="1">
        <a:lnSpc>
          <a:spcPct val="90000"/>
        </a:lnSpc>
        <a:spcBef>
          <a:spcPct val="0"/>
        </a:spcBef>
        <a:buNone/>
        <a:defRPr sz="3000" b="1" kern="1200" spc="-5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800"/>
        </a:spcBef>
        <a:buFontTx/>
        <a:buNone/>
        <a:defRPr sz="2000" kern="1200">
          <a:solidFill>
            <a:schemeClr val="tx1"/>
          </a:solidFill>
          <a:latin typeface="+mn-lt"/>
          <a:ea typeface="+mn-ea"/>
          <a:cs typeface="+mn-cs"/>
        </a:defRPr>
      </a:lvl1pPr>
      <a:lvl2pPr marL="266700" indent="-266700" algn="l" defTabSz="914400" rtl="0" eaLnBrk="1" latinLnBrk="0" hangingPunct="1">
        <a:lnSpc>
          <a:spcPct val="100000"/>
        </a:lnSpc>
        <a:spcBef>
          <a:spcPts val="800"/>
        </a:spcBef>
        <a:buFont typeface="Arial" panose="020B0604020202020204" pitchFamily="34" charset="0"/>
        <a:buChar char="•"/>
        <a:defRPr sz="2000" kern="1200">
          <a:solidFill>
            <a:schemeClr val="tx1"/>
          </a:solidFill>
          <a:latin typeface="+mn-lt"/>
          <a:ea typeface="+mn-ea"/>
          <a:cs typeface="+mn-cs"/>
        </a:defRPr>
      </a:lvl2pPr>
      <a:lvl3pPr marL="542925"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3pPr>
      <a:lvl4pPr marL="8096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10763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5pPr>
      <a:lvl6pPr marL="1343025"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6pPr>
      <a:lvl7pPr marL="1619250" indent="-276225"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7pPr>
      <a:lvl8pPr marL="18859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8pPr>
      <a:lvl9pPr marL="2152650" indent="-26670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p15:clr>
            <a:srgbClr val="F26B43"/>
          </p15:clr>
        </p15:guide>
        <p15:guide id="3" pos="257">
          <p15:clr>
            <a:srgbClr val="F26B43"/>
          </p15:clr>
        </p15:guide>
        <p15:guide id="4" pos="7423">
          <p15:clr>
            <a:srgbClr val="F26B43"/>
          </p15:clr>
        </p15:guide>
        <p15:guide id="5" orient="horz" pos="3702">
          <p15:clr>
            <a:srgbClr val="F26B43"/>
          </p15:clr>
        </p15:guide>
        <p15:guide id="6" orient="horz" pos="255">
          <p15:clr>
            <a:srgbClr val="F26B43"/>
          </p15:clr>
        </p15:guide>
        <p15:guide id="7" orient="horz" pos="1389">
          <p15:clr>
            <a:srgbClr val="F26B43"/>
          </p15:clr>
        </p15:guide>
        <p15:guide id="9" orient="horz" pos="1162">
          <p15:clr>
            <a:srgbClr val="F26B43"/>
          </p15:clr>
        </p15:guide>
        <p15:guide id="10" pos="665">
          <p15:clr>
            <a:srgbClr val="F26B43"/>
          </p15:clr>
        </p15:guide>
        <p15:guide id="11" pos="7015">
          <p15:clr>
            <a:srgbClr val="F26B43"/>
          </p15:clr>
        </p15:guide>
        <p15:guide id="13"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19.xml"/><Relationship Id="rId5" Type="http://schemas.openxmlformats.org/officeDocument/2006/relationships/customXml" Target="../ink/ink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3.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EAD7B8-3E8E-F610-4A82-460551D88859}"/>
              </a:ext>
            </a:extLst>
          </p:cNvPr>
          <p:cNvSpPr>
            <a:spLocks noGrp="1"/>
          </p:cNvSpPr>
          <p:nvPr>
            <p:ph type="ctrTitle"/>
          </p:nvPr>
        </p:nvSpPr>
        <p:spPr/>
        <p:txBody>
          <a:bodyPr/>
          <a:lstStyle/>
          <a:p>
            <a:r>
              <a:rPr lang="en-US" dirty="0"/>
              <a:t>The Invisible in Philosophy</a:t>
            </a:r>
          </a:p>
        </p:txBody>
      </p:sp>
      <p:sp>
        <p:nvSpPr>
          <p:cNvPr id="7" name="Subtitle 6">
            <a:extLst>
              <a:ext uri="{FF2B5EF4-FFF2-40B4-BE49-F238E27FC236}">
                <a16:creationId xmlns:a16="http://schemas.microsoft.com/office/drawing/2014/main" id="{B8013DE8-966F-38DF-1F56-7189F2EC1E24}"/>
              </a:ext>
            </a:extLst>
          </p:cNvPr>
          <p:cNvSpPr>
            <a:spLocks noGrp="1"/>
          </p:cNvSpPr>
          <p:nvPr>
            <p:ph type="subTitle" idx="1"/>
          </p:nvPr>
        </p:nvSpPr>
        <p:spPr>
          <a:xfrm>
            <a:off x="407988" y="3429000"/>
            <a:ext cx="11555412" cy="492443"/>
          </a:xfrm>
        </p:spPr>
        <p:txBody>
          <a:bodyPr/>
          <a:lstStyle/>
          <a:p>
            <a:r>
              <a:rPr lang="en-US" dirty="0"/>
              <a:t>Mapping the Stanford Encyclopedia of Philosophy’s Network</a:t>
            </a:r>
          </a:p>
        </p:txBody>
      </p:sp>
      <p:sp>
        <p:nvSpPr>
          <p:cNvPr id="4" name="Date Placeholder 3">
            <a:extLst>
              <a:ext uri="{FF2B5EF4-FFF2-40B4-BE49-F238E27FC236}">
                <a16:creationId xmlns:a16="http://schemas.microsoft.com/office/drawing/2014/main" id="{60EB00D6-0D98-F87C-7A1E-0FB0AFDBE66C}"/>
              </a:ext>
            </a:extLst>
          </p:cNvPr>
          <p:cNvSpPr>
            <a:spLocks noGrp="1"/>
          </p:cNvSpPr>
          <p:nvPr>
            <p:ph type="dt" sz="half" idx="10"/>
          </p:nvPr>
        </p:nvSpPr>
        <p:spPr>
          <a:xfrm>
            <a:off x="10200456" y="6309320"/>
            <a:ext cx="1152128" cy="143868"/>
          </a:xfrm>
        </p:spPr>
        <p:txBody>
          <a:bodyPr/>
          <a:lstStyle/>
          <a:p>
            <a:fld id="{79A97EA0-AE06-47D9-85C7-1B023F0ABAC9}" type="datetime1">
              <a:rPr lang="fi-FI" smtClean="0"/>
              <a:pPr/>
              <a:t>18.7.2025</a:t>
            </a:fld>
            <a:endParaRPr lang="fi-FI" dirty="0"/>
          </a:p>
        </p:txBody>
      </p:sp>
      <p:sp>
        <p:nvSpPr>
          <p:cNvPr id="6" name="Slide Number Placeholder 5">
            <a:extLst>
              <a:ext uri="{FF2B5EF4-FFF2-40B4-BE49-F238E27FC236}">
                <a16:creationId xmlns:a16="http://schemas.microsoft.com/office/drawing/2014/main" id="{716A4E5B-0B5E-E0DB-C4FC-8BCE456C6D1A}"/>
              </a:ext>
            </a:extLst>
          </p:cNvPr>
          <p:cNvSpPr>
            <a:spLocks noGrp="1"/>
          </p:cNvSpPr>
          <p:nvPr>
            <p:ph type="sldNum" sz="quarter" idx="12"/>
          </p:nvPr>
        </p:nvSpPr>
        <p:spPr>
          <a:xfrm>
            <a:off x="11352584" y="6309320"/>
            <a:ext cx="431428" cy="143869"/>
          </a:xfrm>
        </p:spPr>
        <p:txBody>
          <a:bodyPr/>
          <a:lstStyle/>
          <a:p>
            <a:fld id="{D701140D-C14F-41CA-99FC-0EF83E8DA40A}" type="slidenum">
              <a:rPr lang="fi-FI" smtClean="0"/>
              <a:pPr/>
              <a:t>1</a:t>
            </a:fld>
            <a:endParaRPr lang="fi-FI" dirty="0"/>
          </a:p>
        </p:txBody>
      </p:sp>
      <p:sp>
        <p:nvSpPr>
          <p:cNvPr id="8" name="Text Placeholder 7">
            <a:extLst>
              <a:ext uri="{FF2B5EF4-FFF2-40B4-BE49-F238E27FC236}">
                <a16:creationId xmlns:a16="http://schemas.microsoft.com/office/drawing/2014/main" id="{CE956B9C-B574-2AAD-98B8-8F1EB140AD09}"/>
              </a:ext>
            </a:extLst>
          </p:cNvPr>
          <p:cNvSpPr>
            <a:spLocks noGrp="1"/>
          </p:cNvSpPr>
          <p:nvPr>
            <p:ph type="body" sz="quarter" idx="13"/>
          </p:nvPr>
        </p:nvSpPr>
        <p:spPr>
          <a:xfrm>
            <a:off x="407989" y="4869160"/>
            <a:ext cx="9792468" cy="984885"/>
          </a:xfrm>
        </p:spPr>
        <p:txBody>
          <a:bodyPr/>
          <a:lstStyle/>
          <a:p>
            <a:r>
              <a:rPr lang="en-US" dirty="0" err="1"/>
              <a:t>Zeyuan</a:t>
            </a:r>
            <a:r>
              <a:rPr lang="en-US" dirty="0"/>
              <a:t> Chen</a:t>
            </a:r>
            <a:r>
              <a:rPr lang="en-US" baseline="30000" dirty="0"/>
              <a:t>1,2</a:t>
            </a:r>
            <a:r>
              <a:rPr lang="en-US" dirty="0"/>
              <a:t> / IC2S2</a:t>
            </a:r>
          </a:p>
          <a:p>
            <a:endParaRPr lang="en-US" dirty="0"/>
          </a:p>
          <a:p>
            <a:r>
              <a:rPr lang="en-US" sz="1400" dirty="0"/>
              <a:t>1. Master’s Student, Uppsala University, Department of Informatics and Media</a:t>
            </a:r>
          </a:p>
          <a:p>
            <a:r>
              <a:rPr lang="en-US" sz="1400" dirty="0"/>
              <a:t>2. Research Assistant, Aalto University, Department of Computer Science</a:t>
            </a:r>
          </a:p>
        </p:txBody>
      </p:sp>
    </p:spTree>
    <p:extLst>
      <p:ext uri="{BB962C8B-B14F-4D97-AF65-F5344CB8AC3E}">
        <p14:creationId xmlns:p14="http://schemas.microsoft.com/office/powerpoint/2010/main" val="3850836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6B568-4CFB-860B-65CE-85530DDDEA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D5632-CAD2-C080-6B23-A636C5A39C97}"/>
              </a:ext>
            </a:extLst>
          </p:cNvPr>
          <p:cNvSpPr>
            <a:spLocks noGrp="1"/>
          </p:cNvSpPr>
          <p:nvPr>
            <p:ph type="title"/>
          </p:nvPr>
        </p:nvSpPr>
        <p:spPr>
          <a:xfrm>
            <a:off x="407987" y="404813"/>
            <a:ext cx="11376026" cy="1079971"/>
          </a:xfrm>
        </p:spPr>
        <p:txBody>
          <a:bodyPr anchor="t">
            <a:normAutofit/>
          </a:bodyPr>
          <a:lstStyle/>
          <a:p>
            <a:r>
              <a:rPr lang="en-US" sz="2600" dirty="0"/>
              <a:t>More equitable</a:t>
            </a:r>
            <a:r>
              <a:rPr lang="zh-CN" altLang="en-US" sz="2600" dirty="0"/>
              <a:t> </a:t>
            </a:r>
            <a:r>
              <a:rPr lang="en-US" altLang="zh-CN" sz="2600" dirty="0"/>
              <a:t>&amp; diverse</a:t>
            </a:r>
            <a:r>
              <a:rPr lang="en-US" sz="2600" dirty="0"/>
              <a:t> than original network</a:t>
            </a:r>
            <a:br>
              <a:rPr lang="en-US" sz="2600" dirty="0"/>
            </a:br>
            <a:br>
              <a:rPr lang="en-US" sz="2600" dirty="0"/>
            </a:br>
            <a:endParaRPr lang="en-US" sz="2600" dirty="0"/>
          </a:p>
        </p:txBody>
      </p:sp>
      <p:sp>
        <p:nvSpPr>
          <p:cNvPr id="3" name="Date Placeholder 2">
            <a:extLst>
              <a:ext uri="{FF2B5EF4-FFF2-40B4-BE49-F238E27FC236}">
                <a16:creationId xmlns:a16="http://schemas.microsoft.com/office/drawing/2014/main" id="{FAA349F0-C002-A76C-1024-9AAACD393D6C}"/>
              </a:ext>
            </a:extLst>
          </p:cNvPr>
          <p:cNvSpPr>
            <a:spLocks noGrp="1"/>
          </p:cNvSpPr>
          <p:nvPr>
            <p:ph type="dt" sz="half" idx="10"/>
          </p:nvPr>
        </p:nvSpPr>
        <p:spPr>
          <a:xfrm>
            <a:off x="10200456" y="6309320"/>
            <a:ext cx="1152128" cy="143868"/>
          </a:xfrm>
        </p:spPr>
        <p:txBody>
          <a:bodyPr anchor="ctr">
            <a:normAutofit/>
          </a:bodyPr>
          <a:lstStyle/>
          <a:p>
            <a:pPr>
              <a:spcAft>
                <a:spcPts val="600"/>
              </a:spcAft>
            </a:pPr>
            <a:fld id="{CCC69969-231B-44FB-9091-690E0BD7114F}" type="datetime1">
              <a:rPr lang="fi-FI" smtClean="0"/>
              <a:pPr>
                <a:spcAft>
                  <a:spcPts val="600"/>
                </a:spcAft>
              </a:pPr>
              <a:t>18.7.2025</a:t>
            </a:fld>
            <a:endParaRPr lang="fi-FI"/>
          </a:p>
        </p:txBody>
      </p:sp>
      <p:sp>
        <p:nvSpPr>
          <p:cNvPr id="4" name="Slide Number Placeholder 3">
            <a:extLst>
              <a:ext uri="{FF2B5EF4-FFF2-40B4-BE49-F238E27FC236}">
                <a16:creationId xmlns:a16="http://schemas.microsoft.com/office/drawing/2014/main" id="{3F9202C5-E3F1-DEBC-AABB-F09CC991AA49}"/>
              </a:ext>
            </a:extLst>
          </p:cNvPr>
          <p:cNvSpPr>
            <a:spLocks noGrp="1"/>
          </p:cNvSpPr>
          <p:nvPr>
            <p:ph type="sldNum" sz="quarter" idx="12"/>
          </p:nvPr>
        </p:nvSpPr>
        <p:spPr>
          <a:xfrm>
            <a:off x="11352584" y="6309320"/>
            <a:ext cx="431428" cy="143869"/>
          </a:xfrm>
        </p:spPr>
        <p:txBody>
          <a:bodyPr anchor="ctr">
            <a:normAutofit/>
          </a:bodyPr>
          <a:lstStyle/>
          <a:p>
            <a:pPr>
              <a:spcAft>
                <a:spcPts val="600"/>
              </a:spcAft>
            </a:pPr>
            <a:fld id="{D701140D-C14F-41CA-99FC-0EF83E8DA40A}" type="slidenum">
              <a:rPr lang="fi-FI" smtClean="0"/>
              <a:pPr>
                <a:spcAft>
                  <a:spcPts val="600"/>
                </a:spcAft>
              </a:pPr>
              <a:t>10</a:t>
            </a:fld>
            <a:endParaRPr lang="fi-FI"/>
          </a:p>
        </p:txBody>
      </p:sp>
      <p:pic>
        <p:nvPicPr>
          <p:cNvPr id="6" name="Picture 5">
            <a:extLst>
              <a:ext uri="{FF2B5EF4-FFF2-40B4-BE49-F238E27FC236}">
                <a16:creationId xmlns:a16="http://schemas.microsoft.com/office/drawing/2014/main" id="{F29F062E-9C6F-3C35-16F9-D13AFEA3752A}"/>
              </a:ext>
            </a:extLst>
          </p:cNvPr>
          <p:cNvPicPr>
            <a:picLocks noChangeAspect="1"/>
          </p:cNvPicPr>
          <p:nvPr/>
        </p:nvPicPr>
        <p:blipFill>
          <a:blip r:embed="rId2"/>
          <a:stretch>
            <a:fillRect/>
          </a:stretch>
        </p:blipFill>
        <p:spPr>
          <a:xfrm>
            <a:off x="5410200" y="947591"/>
            <a:ext cx="6624012" cy="5508389"/>
          </a:xfrm>
          <a:prstGeom prst="rect">
            <a:avLst/>
          </a:prstGeom>
        </p:spPr>
      </p:pic>
      <p:sp>
        <p:nvSpPr>
          <p:cNvPr id="5" name="TextBox 4">
            <a:extLst>
              <a:ext uri="{FF2B5EF4-FFF2-40B4-BE49-F238E27FC236}">
                <a16:creationId xmlns:a16="http://schemas.microsoft.com/office/drawing/2014/main" id="{B0B37843-BC9B-BB34-9C43-3016518F60D3}"/>
              </a:ext>
            </a:extLst>
          </p:cNvPr>
          <p:cNvSpPr txBox="1"/>
          <p:nvPr/>
        </p:nvSpPr>
        <p:spPr>
          <a:xfrm>
            <a:off x="395287" y="1362683"/>
            <a:ext cx="5936240" cy="4678204"/>
          </a:xfrm>
          <a:prstGeom prst="rect">
            <a:avLst/>
          </a:prstGeom>
          <a:noFill/>
        </p:spPr>
        <p:txBody>
          <a:bodyPr wrap="none" rtlCol="0">
            <a:spAutoFit/>
          </a:bodyPr>
          <a:lstStyle/>
          <a:p>
            <a:pPr algn="l">
              <a:spcBef>
                <a:spcPts val="1200"/>
              </a:spcBef>
            </a:pPr>
            <a:r>
              <a:rPr lang="en-US" sz="2400" dirty="0">
                <a:latin typeface="+mj-lt"/>
              </a:rPr>
              <a:t>Among top20 PageRank-ed entries</a:t>
            </a:r>
          </a:p>
          <a:p>
            <a:pPr marL="285750" indent="-285750" algn="l">
              <a:spcBef>
                <a:spcPts val="1200"/>
              </a:spcBef>
              <a:buFontTx/>
              <a:buChar char="-"/>
            </a:pPr>
            <a:r>
              <a:rPr lang="en-US" sz="2000" b="1" dirty="0">
                <a:latin typeface="+mj-lt"/>
              </a:rPr>
              <a:t>Non-western</a:t>
            </a:r>
            <a:r>
              <a:rPr lang="en-US" sz="2000" dirty="0">
                <a:latin typeface="+mj-lt"/>
              </a:rPr>
              <a:t>: </a:t>
            </a:r>
            <a:r>
              <a:rPr lang="en-US" sz="2000" i="1" dirty="0" err="1">
                <a:latin typeface="+mj-lt"/>
              </a:rPr>
              <a:t>arabic</a:t>
            </a:r>
            <a:r>
              <a:rPr lang="en-US" sz="2000" i="1" dirty="0">
                <a:latin typeface="+mj-lt"/>
              </a:rPr>
              <a:t>-</a:t>
            </a:r>
            <a:r>
              <a:rPr lang="en-US" sz="2000" i="1" dirty="0" err="1">
                <a:latin typeface="+mj-lt"/>
              </a:rPr>
              <a:t>islamic</a:t>
            </a:r>
            <a:r>
              <a:rPr lang="en-US" sz="2000" i="1" dirty="0">
                <a:latin typeface="+mj-lt"/>
              </a:rPr>
              <a:t>-religion, al-</a:t>
            </a:r>
            <a:r>
              <a:rPr lang="en-US" sz="2000" i="1" dirty="0" err="1">
                <a:latin typeface="+mj-lt"/>
              </a:rPr>
              <a:t>qudat</a:t>
            </a:r>
            <a:endParaRPr lang="en-US" sz="2000" i="1" dirty="0">
              <a:latin typeface="+mj-lt"/>
            </a:endParaRPr>
          </a:p>
          <a:p>
            <a:pPr marL="285750" indent="-285750" algn="l">
              <a:spcBef>
                <a:spcPts val="1200"/>
              </a:spcBef>
              <a:buFontTx/>
              <a:buChar char="-"/>
            </a:pPr>
            <a:r>
              <a:rPr lang="en-US" sz="2000" b="1" dirty="0">
                <a:latin typeface="+mj-lt"/>
              </a:rPr>
              <a:t>Continental tradition</a:t>
            </a:r>
            <a:r>
              <a:rPr lang="en-US" sz="2000" dirty="0">
                <a:latin typeface="+mj-lt"/>
              </a:rPr>
              <a:t>: </a:t>
            </a:r>
            <a:r>
              <a:rPr lang="en-US" sz="2000" i="1" dirty="0">
                <a:latin typeface="+mj-lt"/>
              </a:rPr>
              <a:t>meister-</a:t>
            </a:r>
            <a:r>
              <a:rPr lang="en-US" sz="2000" i="1" dirty="0" err="1">
                <a:latin typeface="+mj-lt"/>
              </a:rPr>
              <a:t>eckhart</a:t>
            </a:r>
            <a:r>
              <a:rPr lang="en-US" sz="2000" i="1" dirty="0">
                <a:latin typeface="+mj-lt"/>
              </a:rPr>
              <a:t>, </a:t>
            </a:r>
            <a:r>
              <a:rPr lang="en-US" sz="2000" i="1" dirty="0" err="1">
                <a:latin typeface="+mj-lt"/>
              </a:rPr>
              <a:t>bayle</a:t>
            </a:r>
            <a:endParaRPr lang="en-US" sz="2000" i="1" dirty="0">
              <a:latin typeface="+mj-lt"/>
            </a:endParaRPr>
          </a:p>
          <a:p>
            <a:pPr marL="285750" indent="-285750" algn="l">
              <a:spcBef>
                <a:spcPts val="1200"/>
              </a:spcBef>
              <a:buFontTx/>
              <a:buChar char="-"/>
            </a:pPr>
            <a:r>
              <a:rPr lang="en-US" sz="2000" b="1" dirty="0">
                <a:latin typeface="+mj-lt"/>
              </a:rPr>
              <a:t>Female philosopher</a:t>
            </a:r>
            <a:r>
              <a:rPr lang="en-US" sz="2000" dirty="0">
                <a:latin typeface="+mj-lt"/>
              </a:rPr>
              <a:t>: </a:t>
            </a:r>
            <a:r>
              <a:rPr lang="en-US" sz="2000" i="1" dirty="0" err="1">
                <a:latin typeface="+mj-lt"/>
              </a:rPr>
              <a:t>astell</a:t>
            </a:r>
            <a:r>
              <a:rPr lang="en-US" sz="2000" dirty="0">
                <a:latin typeface="+mj-lt"/>
              </a:rPr>
              <a:t> (Mary Astell)</a:t>
            </a:r>
          </a:p>
          <a:p>
            <a:pPr marL="285750" indent="-285750" algn="l">
              <a:spcBef>
                <a:spcPts val="1200"/>
              </a:spcBef>
              <a:buFontTx/>
              <a:buChar char="-"/>
            </a:pPr>
            <a:endParaRPr lang="en-US" sz="2000" dirty="0">
              <a:latin typeface="+mj-lt"/>
            </a:endParaRPr>
          </a:p>
          <a:p>
            <a:pPr algn="l">
              <a:spcBef>
                <a:spcPts val="1200"/>
              </a:spcBef>
            </a:pPr>
            <a:r>
              <a:rPr lang="en-US" sz="2400" dirty="0">
                <a:latin typeface="+mj-lt"/>
              </a:rPr>
              <a:t>The Community Partition is more nuanced</a:t>
            </a:r>
          </a:p>
          <a:p>
            <a:pPr marL="342900" indent="-342900" algn="l">
              <a:spcBef>
                <a:spcPts val="1200"/>
              </a:spcBef>
              <a:buFontTx/>
              <a:buChar char="-"/>
            </a:pPr>
            <a:r>
              <a:rPr lang="en-US" altLang="zh-CN" sz="2000" dirty="0">
                <a:latin typeface="+mj-lt"/>
              </a:rPr>
              <a:t>More interdisciplinary areas</a:t>
            </a:r>
          </a:p>
          <a:p>
            <a:pPr marL="342900" indent="-342900" algn="l">
              <a:spcBef>
                <a:spcPts val="1200"/>
              </a:spcBef>
              <a:buFontTx/>
              <a:buChar char="-"/>
            </a:pPr>
            <a:r>
              <a:rPr lang="en-US" sz="2000" dirty="0">
                <a:latin typeface="+mj-lt"/>
              </a:rPr>
              <a:t>Partitioned by themes rather than by periods</a:t>
            </a:r>
          </a:p>
          <a:p>
            <a:pPr marL="342900" indent="-342900" algn="l">
              <a:spcBef>
                <a:spcPts val="1200"/>
              </a:spcBef>
              <a:buFontTx/>
              <a:buChar char="-"/>
            </a:pPr>
            <a:r>
              <a:rPr lang="en-US" sz="2000" dirty="0">
                <a:latin typeface="+mj-lt"/>
              </a:rPr>
              <a:t>Feminism and LGBT topics</a:t>
            </a:r>
          </a:p>
          <a:p>
            <a:pPr algn="l">
              <a:spcBef>
                <a:spcPts val="1200"/>
              </a:spcBef>
            </a:pPr>
            <a:endParaRPr lang="en-US" sz="2000" dirty="0">
              <a:latin typeface="+mj-lt"/>
            </a:endParaRPr>
          </a:p>
        </p:txBody>
      </p:sp>
      <p:sp>
        <p:nvSpPr>
          <p:cNvPr id="7" name="TextBox 6">
            <a:extLst>
              <a:ext uri="{FF2B5EF4-FFF2-40B4-BE49-F238E27FC236}">
                <a16:creationId xmlns:a16="http://schemas.microsoft.com/office/drawing/2014/main" id="{9D68B8CF-CD66-5D0A-6ECC-EEADDD4F9B91}"/>
              </a:ext>
            </a:extLst>
          </p:cNvPr>
          <p:cNvSpPr txBox="1"/>
          <p:nvPr/>
        </p:nvSpPr>
        <p:spPr>
          <a:xfrm>
            <a:off x="5033502" y="6114633"/>
            <a:ext cx="6996211" cy="338554"/>
          </a:xfrm>
          <a:prstGeom prst="rect">
            <a:avLst/>
          </a:prstGeom>
          <a:noFill/>
        </p:spPr>
        <p:txBody>
          <a:bodyPr wrap="none" rtlCol="0">
            <a:spAutoFit/>
          </a:bodyPr>
          <a:lstStyle/>
          <a:p>
            <a:pPr algn="l"/>
            <a:r>
              <a:rPr lang="en-US" sz="1600" b="1" dirty="0">
                <a:latin typeface="+mj-lt"/>
              </a:rPr>
              <a:t>Figure 2 Louvain Community Detection with Content-driven Approach</a:t>
            </a:r>
          </a:p>
        </p:txBody>
      </p:sp>
    </p:spTree>
    <p:extLst>
      <p:ext uri="{BB962C8B-B14F-4D97-AF65-F5344CB8AC3E}">
        <p14:creationId xmlns:p14="http://schemas.microsoft.com/office/powerpoint/2010/main" val="245528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0ACC7B-1DA7-A637-EE56-FE065FF0F3AC}"/>
              </a:ext>
            </a:extLst>
          </p:cNvPr>
          <p:cNvSpPr>
            <a:spLocks noGrp="1"/>
          </p:cNvSpPr>
          <p:nvPr>
            <p:ph type="dt" sz="half" idx="10"/>
          </p:nvPr>
        </p:nvSpPr>
        <p:spPr/>
        <p:txBody>
          <a:bodyPr/>
          <a:lstStyle/>
          <a:p>
            <a:fld id="{085D34A0-80A0-4B9D-90E9-722DD7281032}" type="datetime1">
              <a:rPr lang="fi-FI" smtClean="0"/>
              <a:t>18.7.2025</a:t>
            </a:fld>
            <a:endParaRPr lang="fi-FI" dirty="0"/>
          </a:p>
        </p:txBody>
      </p:sp>
      <p:sp>
        <p:nvSpPr>
          <p:cNvPr id="4" name="Slide Number Placeholder 3">
            <a:extLst>
              <a:ext uri="{FF2B5EF4-FFF2-40B4-BE49-F238E27FC236}">
                <a16:creationId xmlns:a16="http://schemas.microsoft.com/office/drawing/2014/main" id="{0BAF5E66-CF8D-1472-6D18-8EDEB18217F9}"/>
              </a:ext>
            </a:extLst>
          </p:cNvPr>
          <p:cNvSpPr>
            <a:spLocks noGrp="1"/>
          </p:cNvSpPr>
          <p:nvPr>
            <p:ph type="sldNum" sz="quarter" idx="12"/>
          </p:nvPr>
        </p:nvSpPr>
        <p:spPr/>
        <p:txBody>
          <a:bodyPr/>
          <a:lstStyle/>
          <a:p>
            <a:fld id="{D701140D-C14F-41CA-99FC-0EF83E8DA40A}" type="slidenum">
              <a:rPr lang="fi-FI" smtClean="0"/>
              <a:pPr/>
              <a:t>11</a:t>
            </a:fld>
            <a:endParaRPr lang="fi-FI" dirty="0"/>
          </a:p>
        </p:txBody>
      </p:sp>
      <p:sp>
        <p:nvSpPr>
          <p:cNvPr id="23" name="Title 22">
            <a:extLst>
              <a:ext uri="{FF2B5EF4-FFF2-40B4-BE49-F238E27FC236}">
                <a16:creationId xmlns:a16="http://schemas.microsoft.com/office/drawing/2014/main" id="{202D2320-8419-D835-79E0-1EC97761DF4C}"/>
              </a:ext>
            </a:extLst>
          </p:cNvPr>
          <p:cNvSpPr>
            <a:spLocks noGrp="1"/>
          </p:cNvSpPr>
          <p:nvPr>
            <p:ph type="ctrTitle"/>
          </p:nvPr>
        </p:nvSpPr>
        <p:spPr>
          <a:xfrm>
            <a:off x="304800" y="1447800"/>
            <a:ext cx="11371365" cy="738664"/>
          </a:xfrm>
        </p:spPr>
        <p:txBody>
          <a:bodyPr/>
          <a:lstStyle/>
          <a:p>
            <a:r>
              <a:rPr lang="en-US" sz="4800" dirty="0"/>
              <a:t>Thank you!</a:t>
            </a:r>
          </a:p>
        </p:txBody>
      </p:sp>
      <p:sp>
        <p:nvSpPr>
          <p:cNvPr id="24" name="TextBox 23">
            <a:extLst>
              <a:ext uri="{FF2B5EF4-FFF2-40B4-BE49-F238E27FC236}">
                <a16:creationId xmlns:a16="http://schemas.microsoft.com/office/drawing/2014/main" id="{B004F36E-FD3E-49F6-A544-BC35F0E75100}"/>
              </a:ext>
            </a:extLst>
          </p:cNvPr>
          <p:cNvSpPr txBox="1"/>
          <p:nvPr/>
        </p:nvSpPr>
        <p:spPr>
          <a:xfrm>
            <a:off x="3429000" y="2570778"/>
            <a:ext cx="5497018" cy="400110"/>
          </a:xfrm>
          <a:prstGeom prst="rect">
            <a:avLst/>
          </a:prstGeom>
          <a:noFill/>
        </p:spPr>
        <p:txBody>
          <a:bodyPr wrap="none" rtlCol="0">
            <a:spAutoFit/>
          </a:bodyPr>
          <a:lstStyle/>
          <a:p>
            <a:pPr algn="l"/>
            <a:r>
              <a:rPr lang="en-US" sz="2000" dirty="0">
                <a:latin typeface="+mj-lt"/>
              </a:rPr>
              <a:t>Scan the QR code linked to my personal site…</a:t>
            </a:r>
          </a:p>
        </p:txBody>
      </p:sp>
      <p:pic>
        <p:nvPicPr>
          <p:cNvPr id="1026" name="Picture 2">
            <a:extLst>
              <a:ext uri="{FF2B5EF4-FFF2-40B4-BE49-F238E27FC236}">
                <a16:creationId xmlns:a16="http://schemas.microsoft.com/office/drawing/2014/main" id="{29659381-A225-7E2A-CF90-0C09384098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782" y="3276600"/>
            <a:ext cx="2565400" cy="256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F5C6E8-4C6E-DC97-C227-FE687BE5A7BE}"/>
              </a:ext>
            </a:extLst>
          </p:cNvPr>
          <p:cNvSpPr txBox="1"/>
          <p:nvPr/>
        </p:nvSpPr>
        <p:spPr>
          <a:xfrm>
            <a:off x="3702556" y="6211977"/>
            <a:ext cx="4786888" cy="338554"/>
          </a:xfrm>
          <a:prstGeom prst="rect">
            <a:avLst/>
          </a:prstGeom>
          <a:noFill/>
        </p:spPr>
        <p:txBody>
          <a:bodyPr wrap="none" rtlCol="0">
            <a:spAutoFit/>
          </a:bodyPr>
          <a:lstStyle/>
          <a:p>
            <a:pPr algn="l"/>
            <a:r>
              <a:rPr lang="en-US" sz="1600" b="1" i="1" dirty="0">
                <a:latin typeface="+mj-lt"/>
              </a:rPr>
              <a:t>Get in touch</a:t>
            </a:r>
            <a:r>
              <a:rPr lang="en-US" sz="1600" b="1" dirty="0">
                <a:latin typeface="+mj-lt"/>
              </a:rPr>
              <a:t>: zeyuan.chen.1371@student.uu.se</a:t>
            </a:r>
          </a:p>
        </p:txBody>
      </p:sp>
    </p:spTree>
    <p:extLst>
      <p:ext uri="{BB962C8B-B14F-4D97-AF65-F5344CB8AC3E}">
        <p14:creationId xmlns:p14="http://schemas.microsoft.com/office/powerpoint/2010/main" val="302465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A74D-BF41-31C8-294B-5A2980176FA1}"/>
              </a:ext>
            </a:extLst>
          </p:cNvPr>
          <p:cNvSpPr>
            <a:spLocks noGrp="1"/>
          </p:cNvSpPr>
          <p:nvPr>
            <p:ph type="title"/>
          </p:nvPr>
        </p:nvSpPr>
        <p:spPr/>
        <p:txBody>
          <a:bodyPr/>
          <a:lstStyle/>
          <a:p>
            <a:r>
              <a:rPr lang="en-US" dirty="0"/>
              <a:t>Background</a:t>
            </a:r>
            <a:br>
              <a:rPr lang="en-US" dirty="0"/>
            </a:br>
            <a:endParaRPr lang="en-GB" dirty="0"/>
          </a:p>
        </p:txBody>
      </p:sp>
      <p:sp>
        <p:nvSpPr>
          <p:cNvPr id="8" name="Date Placeholder 7">
            <a:extLst>
              <a:ext uri="{FF2B5EF4-FFF2-40B4-BE49-F238E27FC236}">
                <a16:creationId xmlns:a16="http://schemas.microsoft.com/office/drawing/2014/main" id="{867849D2-19A4-BF72-28F6-FF98B80C932B}"/>
              </a:ext>
            </a:extLst>
          </p:cNvPr>
          <p:cNvSpPr>
            <a:spLocks noGrp="1"/>
          </p:cNvSpPr>
          <p:nvPr>
            <p:ph type="dt" sz="half" idx="10"/>
          </p:nvPr>
        </p:nvSpPr>
        <p:spPr/>
        <p:txBody>
          <a:bodyPr/>
          <a:lstStyle/>
          <a:p>
            <a:fld id="{E708FF42-86C0-4804-AA83-65FF24F58D79}" type="datetime1">
              <a:rPr lang="fi-FI" smtClean="0"/>
              <a:t>18.7.2025</a:t>
            </a:fld>
            <a:endParaRPr lang="fi-FI"/>
          </a:p>
        </p:txBody>
      </p:sp>
      <p:sp>
        <p:nvSpPr>
          <p:cNvPr id="3" name="Slide Number Placeholder 2">
            <a:extLst>
              <a:ext uri="{FF2B5EF4-FFF2-40B4-BE49-F238E27FC236}">
                <a16:creationId xmlns:a16="http://schemas.microsoft.com/office/drawing/2014/main" id="{4A700F67-B8CC-36EC-483E-3F0A3F581778}"/>
              </a:ext>
            </a:extLst>
          </p:cNvPr>
          <p:cNvSpPr>
            <a:spLocks noGrp="1"/>
          </p:cNvSpPr>
          <p:nvPr>
            <p:ph type="sldNum" sz="quarter" idx="12"/>
          </p:nvPr>
        </p:nvSpPr>
        <p:spPr/>
        <p:txBody>
          <a:bodyPr/>
          <a:lstStyle/>
          <a:p>
            <a:fld id="{D701140D-C14F-41CA-99FC-0EF83E8DA40A}" type="slidenum">
              <a:rPr lang="fi-FI" smtClean="0"/>
              <a:pPr/>
              <a:t>2</a:t>
            </a:fld>
            <a:endParaRPr lang="fi-FI"/>
          </a:p>
        </p:txBody>
      </p:sp>
      <p:sp>
        <p:nvSpPr>
          <p:cNvPr id="4" name="Text Placeholder 3">
            <a:extLst>
              <a:ext uri="{FF2B5EF4-FFF2-40B4-BE49-F238E27FC236}">
                <a16:creationId xmlns:a16="http://schemas.microsoft.com/office/drawing/2014/main" id="{6A1FE08F-A94A-C5E2-3BC3-56E61A7F4CF7}"/>
              </a:ext>
            </a:extLst>
          </p:cNvPr>
          <p:cNvSpPr>
            <a:spLocks noGrp="1"/>
          </p:cNvSpPr>
          <p:nvPr>
            <p:ph type="body" sz="quarter" idx="13"/>
          </p:nvPr>
        </p:nvSpPr>
        <p:spPr>
          <a:xfrm>
            <a:off x="975957" y="1515906"/>
            <a:ext cx="5040312" cy="4032250"/>
          </a:xfrm>
        </p:spPr>
        <p:txBody>
          <a:bodyPr/>
          <a:lstStyle/>
          <a:p>
            <a:r>
              <a:rPr lang="en-US" sz="2400" b="1" dirty="0"/>
              <a:t>SEP</a:t>
            </a:r>
            <a:r>
              <a:rPr lang="en-US" sz="2400" dirty="0"/>
              <a:t>: most popular and widely-used digital database of Philosophy</a:t>
            </a:r>
          </a:p>
          <a:p>
            <a:pPr marL="609600" lvl="1" indent="-342900"/>
            <a:r>
              <a:rPr lang="en-US" sz="1800" dirty="0"/>
              <a:t>Each entry indicates a philosopher / theory / concept / problem.</a:t>
            </a:r>
          </a:p>
          <a:p>
            <a:pPr marL="609600" lvl="1" indent="-342900"/>
            <a:r>
              <a:rPr lang="en-US" sz="1800" dirty="0"/>
              <a:t>Each entry is linked to several other related entries, assigned by the editor.</a:t>
            </a:r>
          </a:p>
          <a:p>
            <a:pPr lvl="1" indent="0">
              <a:buNone/>
            </a:pPr>
            <a:endParaRPr lang="en-US" sz="1800" dirty="0"/>
          </a:p>
          <a:p>
            <a:pPr marL="342900" indent="-342900"/>
            <a:r>
              <a:rPr lang="en-US" sz="2400" dirty="0"/>
              <a:t>Research Questions:</a:t>
            </a:r>
          </a:p>
          <a:p>
            <a:pPr marL="609600" lvl="1" indent="-342900"/>
            <a:r>
              <a:rPr lang="en-US" sz="1800" dirty="0"/>
              <a:t>Unequal knowledge representation?</a:t>
            </a:r>
          </a:p>
          <a:p>
            <a:pPr marL="609600" lvl="1" indent="-342900"/>
            <a:r>
              <a:rPr lang="en-US" sz="1800" dirty="0"/>
              <a:t>Alternative way of navigation?</a:t>
            </a:r>
          </a:p>
          <a:p>
            <a:endParaRPr lang="en-GB" sz="2000" dirty="0"/>
          </a:p>
        </p:txBody>
      </p:sp>
      <p:pic>
        <p:nvPicPr>
          <p:cNvPr id="6" name="Picture 5">
            <a:extLst>
              <a:ext uri="{FF2B5EF4-FFF2-40B4-BE49-F238E27FC236}">
                <a16:creationId xmlns:a16="http://schemas.microsoft.com/office/drawing/2014/main" id="{5BAB7A3D-2FE6-F93B-02A3-5862C37D9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4172" y="997172"/>
            <a:ext cx="5257800" cy="3373412"/>
          </a:xfrm>
          <a:prstGeom prst="rect">
            <a:avLst/>
          </a:prstGeom>
        </p:spPr>
      </p:pic>
      <p:pic>
        <p:nvPicPr>
          <p:cNvPr id="11" name="Picture 10">
            <a:extLst>
              <a:ext uri="{FF2B5EF4-FFF2-40B4-BE49-F238E27FC236}">
                <a16:creationId xmlns:a16="http://schemas.microsoft.com/office/drawing/2014/main" id="{DA079B2F-AD23-390F-259C-B6787620A5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8310" y="4647914"/>
            <a:ext cx="5695090" cy="990886"/>
          </a:xfrm>
          <a:prstGeom prst="rect">
            <a:avLst/>
          </a:prstGeom>
        </p:spPr>
      </p:pic>
    </p:spTree>
    <p:extLst>
      <p:ext uri="{BB962C8B-B14F-4D97-AF65-F5344CB8AC3E}">
        <p14:creationId xmlns:p14="http://schemas.microsoft.com/office/powerpoint/2010/main" val="4155519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BFFF0-A221-3136-88D7-F5BCD486B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FDC8E-0775-6115-EADA-1310FD3D58E7}"/>
              </a:ext>
            </a:extLst>
          </p:cNvPr>
          <p:cNvSpPr>
            <a:spLocks noGrp="1"/>
          </p:cNvSpPr>
          <p:nvPr>
            <p:ph type="title"/>
          </p:nvPr>
        </p:nvSpPr>
        <p:spPr/>
        <p:txBody>
          <a:bodyPr/>
          <a:lstStyle/>
          <a:p>
            <a:r>
              <a:rPr lang="en-US" dirty="0"/>
              <a:t>Data</a:t>
            </a:r>
            <a:br>
              <a:rPr lang="en-US" dirty="0"/>
            </a:br>
            <a:endParaRPr lang="en-GB" dirty="0"/>
          </a:p>
        </p:txBody>
      </p:sp>
      <p:sp>
        <p:nvSpPr>
          <p:cNvPr id="8" name="Date Placeholder 7">
            <a:extLst>
              <a:ext uri="{FF2B5EF4-FFF2-40B4-BE49-F238E27FC236}">
                <a16:creationId xmlns:a16="http://schemas.microsoft.com/office/drawing/2014/main" id="{8220305B-A3E8-776E-D9FD-F90AE9CA88DF}"/>
              </a:ext>
            </a:extLst>
          </p:cNvPr>
          <p:cNvSpPr>
            <a:spLocks noGrp="1"/>
          </p:cNvSpPr>
          <p:nvPr>
            <p:ph type="dt" sz="half" idx="10"/>
          </p:nvPr>
        </p:nvSpPr>
        <p:spPr/>
        <p:txBody>
          <a:bodyPr/>
          <a:lstStyle/>
          <a:p>
            <a:fld id="{E708FF42-86C0-4804-AA83-65FF24F58D79}" type="datetime1">
              <a:rPr lang="fi-FI" smtClean="0"/>
              <a:t>18.7.2025</a:t>
            </a:fld>
            <a:endParaRPr lang="fi-FI"/>
          </a:p>
        </p:txBody>
      </p:sp>
      <p:sp>
        <p:nvSpPr>
          <p:cNvPr id="3" name="Slide Number Placeholder 2">
            <a:extLst>
              <a:ext uri="{FF2B5EF4-FFF2-40B4-BE49-F238E27FC236}">
                <a16:creationId xmlns:a16="http://schemas.microsoft.com/office/drawing/2014/main" id="{F9C3B59A-93B2-93B3-080B-7B4BC01E51E0}"/>
              </a:ext>
            </a:extLst>
          </p:cNvPr>
          <p:cNvSpPr>
            <a:spLocks noGrp="1"/>
          </p:cNvSpPr>
          <p:nvPr>
            <p:ph type="sldNum" sz="quarter" idx="12"/>
          </p:nvPr>
        </p:nvSpPr>
        <p:spPr/>
        <p:txBody>
          <a:bodyPr/>
          <a:lstStyle/>
          <a:p>
            <a:fld id="{D701140D-C14F-41CA-99FC-0EF83E8DA40A}" type="slidenum">
              <a:rPr lang="fi-FI" smtClean="0"/>
              <a:pPr/>
              <a:t>3</a:t>
            </a:fld>
            <a:endParaRPr lang="fi-FI"/>
          </a:p>
        </p:txBody>
      </p:sp>
      <p:sp>
        <p:nvSpPr>
          <p:cNvPr id="4" name="Text Placeholder 3">
            <a:extLst>
              <a:ext uri="{FF2B5EF4-FFF2-40B4-BE49-F238E27FC236}">
                <a16:creationId xmlns:a16="http://schemas.microsoft.com/office/drawing/2014/main" id="{3A956156-CE53-7EF7-C055-D7B4CE0B5FB5}"/>
              </a:ext>
            </a:extLst>
          </p:cNvPr>
          <p:cNvSpPr>
            <a:spLocks noGrp="1"/>
          </p:cNvSpPr>
          <p:nvPr>
            <p:ph type="body" sz="quarter" idx="13"/>
          </p:nvPr>
        </p:nvSpPr>
        <p:spPr>
          <a:xfrm>
            <a:off x="1615682" y="4959350"/>
            <a:ext cx="9738118" cy="4032250"/>
          </a:xfrm>
        </p:spPr>
        <p:txBody>
          <a:bodyPr/>
          <a:lstStyle/>
          <a:p>
            <a:pPr marL="457200" indent="-457200">
              <a:buFont typeface="+mj-lt"/>
              <a:buAutoNum type="arabicPeriod"/>
            </a:pPr>
            <a:r>
              <a:rPr lang="en-US" sz="2400" dirty="0"/>
              <a:t>SEP</a:t>
            </a:r>
            <a:r>
              <a:rPr lang="zh-CN" altLang="en-US" sz="2400" dirty="0"/>
              <a:t> </a:t>
            </a:r>
            <a:r>
              <a:rPr lang="en-US" altLang="zh-CN" sz="2400" dirty="0"/>
              <a:t>entries network (around 1,800 nodes, 20,000 directed ties)</a:t>
            </a:r>
          </a:p>
          <a:p>
            <a:pPr marL="457200" indent="-457200">
              <a:buFont typeface="+mj-lt"/>
              <a:buAutoNum type="arabicPeriod"/>
            </a:pPr>
            <a:r>
              <a:rPr lang="en-US" altLang="zh-CN" sz="2400" dirty="0"/>
              <a:t>Power-law like distribution</a:t>
            </a:r>
          </a:p>
          <a:p>
            <a:pPr marL="457200" indent="-457200">
              <a:buFont typeface="+mj-lt"/>
              <a:buAutoNum type="arabicPeriod"/>
            </a:pPr>
            <a:endParaRPr lang="en-US" altLang="zh-CN" sz="2400" dirty="0"/>
          </a:p>
          <a:p>
            <a:endParaRPr lang="en-GB" sz="2000" dirty="0"/>
          </a:p>
        </p:txBody>
      </p:sp>
      <p:pic>
        <p:nvPicPr>
          <p:cNvPr id="9" name="Picture 8">
            <a:extLst>
              <a:ext uri="{FF2B5EF4-FFF2-40B4-BE49-F238E27FC236}">
                <a16:creationId xmlns:a16="http://schemas.microsoft.com/office/drawing/2014/main" id="{D4D7F2DF-4A6C-7FDA-0EFE-64F4F64CB9F7}"/>
              </a:ext>
            </a:extLst>
          </p:cNvPr>
          <p:cNvPicPr>
            <a:picLocks noChangeAspect="1"/>
          </p:cNvPicPr>
          <p:nvPr/>
        </p:nvPicPr>
        <p:blipFill>
          <a:blip r:embed="rId3"/>
          <a:stretch>
            <a:fillRect/>
          </a:stretch>
        </p:blipFill>
        <p:spPr>
          <a:xfrm>
            <a:off x="1066800" y="1405609"/>
            <a:ext cx="4740279" cy="3352545"/>
          </a:xfrm>
          <a:prstGeom prst="rect">
            <a:avLst/>
          </a:prstGeom>
        </p:spPr>
      </p:pic>
      <p:pic>
        <p:nvPicPr>
          <p:cNvPr id="10" name="Picture 9">
            <a:extLst>
              <a:ext uri="{FF2B5EF4-FFF2-40B4-BE49-F238E27FC236}">
                <a16:creationId xmlns:a16="http://schemas.microsoft.com/office/drawing/2014/main" id="{58C738FC-565D-D92F-3C9F-412A3598BACA}"/>
              </a:ext>
            </a:extLst>
          </p:cNvPr>
          <p:cNvPicPr>
            <a:picLocks noChangeAspect="1"/>
          </p:cNvPicPr>
          <p:nvPr/>
        </p:nvPicPr>
        <p:blipFill>
          <a:blip r:embed="rId4"/>
          <a:stretch>
            <a:fillRect/>
          </a:stretch>
        </p:blipFill>
        <p:spPr>
          <a:xfrm>
            <a:off x="6092821" y="1414591"/>
            <a:ext cx="4727579" cy="3343563"/>
          </a:xfrm>
          <a:prstGeom prst="rect">
            <a:avLst/>
          </a:prstGeom>
        </p:spPr>
      </p:pic>
      <p:sp>
        <p:nvSpPr>
          <p:cNvPr id="12" name="TextBox 11">
            <a:extLst>
              <a:ext uri="{FF2B5EF4-FFF2-40B4-BE49-F238E27FC236}">
                <a16:creationId xmlns:a16="http://schemas.microsoft.com/office/drawing/2014/main" id="{DE669BE8-22DB-7E45-2853-864E3DB87B07}"/>
              </a:ext>
            </a:extLst>
          </p:cNvPr>
          <p:cNvSpPr txBox="1"/>
          <p:nvPr/>
        </p:nvSpPr>
        <p:spPr>
          <a:xfrm>
            <a:off x="1828800" y="966457"/>
            <a:ext cx="3597460" cy="338554"/>
          </a:xfrm>
          <a:prstGeom prst="rect">
            <a:avLst/>
          </a:prstGeom>
          <a:noFill/>
        </p:spPr>
        <p:txBody>
          <a:bodyPr wrap="none" rtlCol="0">
            <a:spAutoFit/>
          </a:bodyPr>
          <a:lstStyle/>
          <a:p>
            <a:pPr algn="l"/>
            <a:r>
              <a:rPr lang="en-US" sz="1600" b="1" dirty="0">
                <a:latin typeface="+mj-lt"/>
              </a:rPr>
              <a:t>Figure 1.a Distribution of In-degree</a:t>
            </a:r>
          </a:p>
        </p:txBody>
      </p:sp>
      <p:sp>
        <p:nvSpPr>
          <p:cNvPr id="13" name="TextBox 12">
            <a:extLst>
              <a:ext uri="{FF2B5EF4-FFF2-40B4-BE49-F238E27FC236}">
                <a16:creationId xmlns:a16="http://schemas.microsoft.com/office/drawing/2014/main" id="{AB64DC39-9E7B-AD41-63E6-44132B5728E3}"/>
              </a:ext>
            </a:extLst>
          </p:cNvPr>
          <p:cNvSpPr txBox="1"/>
          <p:nvPr/>
        </p:nvSpPr>
        <p:spPr>
          <a:xfrm>
            <a:off x="6715035" y="949796"/>
            <a:ext cx="3780202" cy="338554"/>
          </a:xfrm>
          <a:prstGeom prst="rect">
            <a:avLst/>
          </a:prstGeom>
          <a:noFill/>
        </p:spPr>
        <p:txBody>
          <a:bodyPr wrap="none" rtlCol="0">
            <a:spAutoFit/>
          </a:bodyPr>
          <a:lstStyle/>
          <a:p>
            <a:pPr algn="l"/>
            <a:r>
              <a:rPr lang="en-US" sz="1600" b="1" dirty="0">
                <a:latin typeface="+mj-lt"/>
              </a:rPr>
              <a:t>Figure 1.b Distribution of Out-degree</a:t>
            </a:r>
          </a:p>
        </p:txBody>
      </p:sp>
    </p:spTree>
    <p:extLst>
      <p:ext uri="{BB962C8B-B14F-4D97-AF65-F5344CB8AC3E}">
        <p14:creationId xmlns:p14="http://schemas.microsoft.com/office/powerpoint/2010/main" val="182225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11430-9F38-271E-FA4E-D10BC705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FE6AD-7394-88F7-44CC-0B4E62EE88E9}"/>
              </a:ext>
            </a:extLst>
          </p:cNvPr>
          <p:cNvSpPr>
            <a:spLocks noGrp="1"/>
          </p:cNvSpPr>
          <p:nvPr>
            <p:ph type="title"/>
          </p:nvPr>
        </p:nvSpPr>
        <p:spPr/>
        <p:txBody>
          <a:bodyPr/>
          <a:lstStyle/>
          <a:p>
            <a:r>
              <a:rPr lang="en-US" dirty="0"/>
              <a:t>Who have the highest discoverability?</a:t>
            </a:r>
            <a:br>
              <a:rPr lang="en-US" dirty="0"/>
            </a:br>
            <a:endParaRPr lang="en-GB" dirty="0"/>
          </a:p>
        </p:txBody>
      </p:sp>
      <p:sp>
        <p:nvSpPr>
          <p:cNvPr id="8" name="Date Placeholder 7">
            <a:extLst>
              <a:ext uri="{FF2B5EF4-FFF2-40B4-BE49-F238E27FC236}">
                <a16:creationId xmlns:a16="http://schemas.microsoft.com/office/drawing/2014/main" id="{A59175E2-CE7D-F6DD-EE51-E77C79FB857A}"/>
              </a:ext>
            </a:extLst>
          </p:cNvPr>
          <p:cNvSpPr>
            <a:spLocks noGrp="1"/>
          </p:cNvSpPr>
          <p:nvPr>
            <p:ph type="dt" sz="half" idx="10"/>
          </p:nvPr>
        </p:nvSpPr>
        <p:spPr/>
        <p:txBody>
          <a:bodyPr/>
          <a:lstStyle/>
          <a:p>
            <a:fld id="{E708FF42-86C0-4804-AA83-65FF24F58D79}" type="datetime1">
              <a:rPr lang="fi-FI" smtClean="0"/>
              <a:t>18.7.2025</a:t>
            </a:fld>
            <a:endParaRPr lang="fi-FI"/>
          </a:p>
        </p:txBody>
      </p:sp>
      <p:sp>
        <p:nvSpPr>
          <p:cNvPr id="3" name="Slide Number Placeholder 2">
            <a:extLst>
              <a:ext uri="{FF2B5EF4-FFF2-40B4-BE49-F238E27FC236}">
                <a16:creationId xmlns:a16="http://schemas.microsoft.com/office/drawing/2014/main" id="{DEC94102-1951-8B0A-DC86-0713FA7B1F1D}"/>
              </a:ext>
            </a:extLst>
          </p:cNvPr>
          <p:cNvSpPr>
            <a:spLocks noGrp="1"/>
          </p:cNvSpPr>
          <p:nvPr>
            <p:ph type="sldNum" sz="quarter" idx="12"/>
          </p:nvPr>
        </p:nvSpPr>
        <p:spPr/>
        <p:txBody>
          <a:bodyPr/>
          <a:lstStyle/>
          <a:p>
            <a:fld id="{D701140D-C14F-41CA-99FC-0EF83E8DA40A}" type="slidenum">
              <a:rPr lang="fi-FI" smtClean="0"/>
              <a:pPr/>
              <a:t>4</a:t>
            </a:fld>
            <a:endParaRPr lang="fi-FI"/>
          </a:p>
        </p:txBody>
      </p:sp>
      <p:pic>
        <p:nvPicPr>
          <p:cNvPr id="5" name="Picture 4">
            <a:extLst>
              <a:ext uri="{FF2B5EF4-FFF2-40B4-BE49-F238E27FC236}">
                <a16:creationId xmlns:a16="http://schemas.microsoft.com/office/drawing/2014/main" id="{C18C7CAA-B716-DE3F-EB22-110AB45F210F}"/>
              </a:ext>
            </a:extLst>
          </p:cNvPr>
          <p:cNvPicPr>
            <a:picLocks noChangeAspect="1"/>
          </p:cNvPicPr>
          <p:nvPr/>
        </p:nvPicPr>
        <p:blipFill>
          <a:blip r:embed="rId3"/>
          <a:stretch>
            <a:fillRect/>
          </a:stretch>
        </p:blipFill>
        <p:spPr>
          <a:xfrm>
            <a:off x="5257800" y="914400"/>
            <a:ext cx="6870700" cy="5713529"/>
          </a:xfrm>
          <a:prstGeom prst="rect">
            <a:avLst/>
          </a:prstGeom>
        </p:spPr>
      </p:pic>
      <p:sp>
        <p:nvSpPr>
          <p:cNvPr id="4" name="Text Placeholder 3">
            <a:extLst>
              <a:ext uri="{FF2B5EF4-FFF2-40B4-BE49-F238E27FC236}">
                <a16:creationId xmlns:a16="http://schemas.microsoft.com/office/drawing/2014/main" id="{43B53DBA-786D-F577-BA8E-6D13B6EAD163}"/>
              </a:ext>
            </a:extLst>
          </p:cNvPr>
          <p:cNvSpPr>
            <a:spLocks noGrp="1"/>
          </p:cNvSpPr>
          <p:nvPr>
            <p:ph type="body" sz="quarter" idx="13"/>
          </p:nvPr>
        </p:nvSpPr>
        <p:spPr>
          <a:xfrm>
            <a:off x="533400" y="1755039"/>
            <a:ext cx="7010400" cy="4032250"/>
          </a:xfrm>
        </p:spPr>
        <p:txBody>
          <a:bodyPr/>
          <a:lstStyle/>
          <a:p>
            <a:r>
              <a:rPr lang="en-US" dirty="0"/>
              <a:t>Community Detection + PageRank</a:t>
            </a:r>
          </a:p>
          <a:p>
            <a:endParaRPr lang="en-US" dirty="0"/>
          </a:p>
          <a:p>
            <a:r>
              <a:rPr lang="en-US" dirty="0"/>
              <a:t>Western Philosophy</a:t>
            </a:r>
          </a:p>
          <a:p>
            <a:pPr lvl="1" indent="0">
              <a:buNone/>
            </a:pPr>
            <a:r>
              <a:rPr lang="en-US" sz="1800" dirty="0"/>
              <a:t>Plato, Aristotle, Hume, Kant…</a:t>
            </a:r>
          </a:p>
          <a:p>
            <a:r>
              <a:rPr lang="en-US" altLang="zh-CN" dirty="0"/>
              <a:t>Analytical Tradition</a:t>
            </a:r>
          </a:p>
          <a:p>
            <a:r>
              <a:rPr lang="en-US" altLang="zh-CN" sz="1800" dirty="0"/>
              <a:t>    Frege, Set theory, Consciousness, Probability…</a:t>
            </a:r>
          </a:p>
          <a:p>
            <a:endParaRPr lang="en-GB" sz="2000" dirty="0"/>
          </a:p>
        </p:txBody>
      </p:sp>
      <p:sp>
        <p:nvSpPr>
          <p:cNvPr id="7" name="TextBox 6">
            <a:extLst>
              <a:ext uri="{FF2B5EF4-FFF2-40B4-BE49-F238E27FC236}">
                <a16:creationId xmlns:a16="http://schemas.microsoft.com/office/drawing/2014/main" id="{18ACC653-0864-6F42-C263-86DBE9B588E8}"/>
              </a:ext>
            </a:extLst>
          </p:cNvPr>
          <p:cNvSpPr txBox="1"/>
          <p:nvPr/>
        </p:nvSpPr>
        <p:spPr>
          <a:xfrm>
            <a:off x="4876800" y="6315173"/>
            <a:ext cx="7158498" cy="338554"/>
          </a:xfrm>
          <a:prstGeom prst="rect">
            <a:avLst/>
          </a:prstGeom>
          <a:noFill/>
        </p:spPr>
        <p:txBody>
          <a:bodyPr wrap="none" rtlCol="0">
            <a:spAutoFit/>
          </a:bodyPr>
          <a:lstStyle/>
          <a:p>
            <a:pPr algn="l"/>
            <a:r>
              <a:rPr lang="en-US" sz="1600" b="1" dirty="0">
                <a:latin typeface="+mj-lt"/>
              </a:rPr>
              <a:t>Figure 2 Louvain Community Detection with Top20 PageRank-ed Entries</a:t>
            </a:r>
          </a:p>
        </p:txBody>
      </p:sp>
    </p:spTree>
    <p:extLst>
      <p:ext uri="{BB962C8B-B14F-4D97-AF65-F5344CB8AC3E}">
        <p14:creationId xmlns:p14="http://schemas.microsoft.com/office/powerpoint/2010/main" val="327427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FD52-2C88-BFD4-0E10-C3B240AC3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6D392-C0DC-EF7E-A945-A7CA98B3E4D9}"/>
              </a:ext>
            </a:extLst>
          </p:cNvPr>
          <p:cNvSpPr>
            <a:spLocks noGrp="1"/>
          </p:cNvSpPr>
          <p:nvPr>
            <p:ph type="title"/>
          </p:nvPr>
        </p:nvSpPr>
        <p:spPr>
          <a:xfrm>
            <a:off x="407987" y="404813"/>
            <a:ext cx="11376026" cy="1079971"/>
          </a:xfrm>
        </p:spPr>
        <p:txBody>
          <a:bodyPr anchor="t">
            <a:normAutofit/>
          </a:bodyPr>
          <a:lstStyle/>
          <a:p>
            <a:r>
              <a:rPr lang="en-US" dirty="0"/>
              <a:t>Who are the most invisible ones?</a:t>
            </a:r>
            <a:br>
              <a:rPr lang="en-US" dirty="0"/>
            </a:br>
            <a:endParaRPr lang="en-GB" dirty="0"/>
          </a:p>
        </p:txBody>
      </p:sp>
      <p:sp>
        <p:nvSpPr>
          <p:cNvPr id="8" name="Date Placeholder 7">
            <a:extLst>
              <a:ext uri="{FF2B5EF4-FFF2-40B4-BE49-F238E27FC236}">
                <a16:creationId xmlns:a16="http://schemas.microsoft.com/office/drawing/2014/main" id="{5F2FF2E6-B840-B8C2-CC2C-F71BC36E1E4E}"/>
              </a:ext>
            </a:extLst>
          </p:cNvPr>
          <p:cNvSpPr>
            <a:spLocks noGrp="1"/>
          </p:cNvSpPr>
          <p:nvPr>
            <p:ph type="dt" sz="half" idx="10"/>
          </p:nvPr>
        </p:nvSpPr>
        <p:spPr>
          <a:xfrm>
            <a:off x="10200456" y="6309320"/>
            <a:ext cx="1152128" cy="143868"/>
          </a:xfrm>
        </p:spPr>
        <p:txBody>
          <a:bodyPr anchor="ctr">
            <a:normAutofit/>
          </a:bodyPr>
          <a:lstStyle/>
          <a:p>
            <a:pPr>
              <a:spcAft>
                <a:spcPts val="600"/>
              </a:spcAft>
            </a:pPr>
            <a:fld id="{E708FF42-86C0-4804-AA83-65FF24F58D79}" type="datetime1">
              <a:rPr lang="fi-FI" smtClean="0"/>
              <a:pPr>
                <a:spcAft>
                  <a:spcPts val="600"/>
                </a:spcAft>
              </a:pPr>
              <a:t>18.7.2025</a:t>
            </a:fld>
            <a:endParaRPr lang="fi-FI"/>
          </a:p>
        </p:txBody>
      </p:sp>
      <p:sp>
        <p:nvSpPr>
          <p:cNvPr id="3" name="Slide Number Placeholder 2">
            <a:extLst>
              <a:ext uri="{FF2B5EF4-FFF2-40B4-BE49-F238E27FC236}">
                <a16:creationId xmlns:a16="http://schemas.microsoft.com/office/drawing/2014/main" id="{D2B62C38-03BA-EB78-D872-914841A55E6F}"/>
              </a:ext>
            </a:extLst>
          </p:cNvPr>
          <p:cNvSpPr>
            <a:spLocks noGrp="1"/>
          </p:cNvSpPr>
          <p:nvPr>
            <p:ph type="sldNum" sz="quarter" idx="12"/>
          </p:nvPr>
        </p:nvSpPr>
        <p:spPr>
          <a:xfrm>
            <a:off x="11352584" y="6309320"/>
            <a:ext cx="431428" cy="143869"/>
          </a:xfrm>
        </p:spPr>
        <p:txBody>
          <a:bodyPr anchor="ctr">
            <a:normAutofit/>
          </a:bodyPr>
          <a:lstStyle/>
          <a:p>
            <a:pPr>
              <a:spcAft>
                <a:spcPts val="600"/>
              </a:spcAft>
            </a:pPr>
            <a:fld id="{D701140D-C14F-41CA-99FC-0EF83E8DA40A}" type="slidenum">
              <a:rPr lang="fi-FI" smtClean="0"/>
              <a:pPr>
                <a:spcAft>
                  <a:spcPts val="600"/>
                </a:spcAft>
              </a:pPr>
              <a:t>5</a:t>
            </a:fld>
            <a:endParaRPr lang="fi-FI"/>
          </a:p>
        </p:txBody>
      </p:sp>
      <p:pic>
        <p:nvPicPr>
          <p:cNvPr id="5" name="Picture 4">
            <a:extLst>
              <a:ext uri="{FF2B5EF4-FFF2-40B4-BE49-F238E27FC236}">
                <a16:creationId xmlns:a16="http://schemas.microsoft.com/office/drawing/2014/main" id="{5933E23F-E8D9-836A-1E73-BDA2177058E5}"/>
              </a:ext>
            </a:extLst>
          </p:cNvPr>
          <p:cNvPicPr>
            <a:picLocks noChangeAspect="1"/>
          </p:cNvPicPr>
          <p:nvPr/>
        </p:nvPicPr>
        <p:blipFill>
          <a:blip r:embed="rId3"/>
          <a:stretch>
            <a:fillRect/>
          </a:stretch>
        </p:blipFill>
        <p:spPr>
          <a:xfrm>
            <a:off x="5536549" y="981075"/>
            <a:ext cx="6274451" cy="5081787"/>
          </a:xfrm>
          <a:prstGeom prst="rect">
            <a:avLst/>
          </a:prstGeom>
        </p:spPr>
      </p:pic>
      <p:sp>
        <p:nvSpPr>
          <p:cNvPr id="4" name="Text Placeholder 3">
            <a:extLst>
              <a:ext uri="{FF2B5EF4-FFF2-40B4-BE49-F238E27FC236}">
                <a16:creationId xmlns:a16="http://schemas.microsoft.com/office/drawing/2014/main" id="{8F3C13D6-A6D9-D65F-196F-0C394625977D}"/>
              </a:ext>
            </a:extLst>
          </p:cNvPr>
          <p:cNvSpPr>
            <a:spLocks noGrp="1"/>
          </p:cNvSpPr>
          <p:nvPr>
            <p:ph sz="half" idx="1"/>
          </p:nvPr>
        </p:nvSpPr>
        <p:spPr>
          <a:xfrm>
            <a:off x="990600" y="1484785"/>
            <a:ext cx="5410200" cy="4392140"/>
          </a:xfrm>
        </p:spPr>
        <p:txBody>
          <a:bodyPr anchor="t">
            <a:normAutofit/>
          </a:bodyPr>
          <a:lstStyle/>
          <a:p>
            <a:pPr>
              <a:lnSpc>
                <a:spcPct val="90000"/>
              </a:lnSpc>
            </a:pPr>
            <a:r>
              <a:rPr lang="en-US" sz="2400" dirty="0"/>
              <a:t>Most</a:t>
            </a:r>
            <a:r>
              <a:rPr lang="zh-CN" altLang="en-US" sz="2400" dirty="0"/>
              <a:t> </a:t>
            </a:r>
            <a:r>
              <a:rPr lang="en-US" altLang="zh-CN" sz="2400" dirty="0"/>
              <a:t>Invisible -&gt; </a:t>
            </a:r>
            <a:r>
              <a:rPr lang="en-US" sz="2400" b="1" dirty="0"/>
              <a:t>Orphan Entries</a:t>
            </a:r>
          </a:p>
          <a:p>
            <a:pPr lvl="1">
              <a:lnSpc>
                <a:spcPct val="90000"/>
              </a:lnSpc>
            </a:pPr>
            <a:r>
              <a:rPr lang="en-US" sz="1900" dirty="0"/>
              <a:t>Zero in-degree</a:t>
            </a:r>
          </a:p>
          <a:p>
            <a:pPr lvl="1">
              <a:lnSpc>
                <a:spcPct val="90000"/>
              </a:lnSpc>
            </a:pPr>
            <a:r>
              <a:rPr lang="en-US" sz="1900" dirty="0"/>
              <a:t>Extremely low PageRank</a:t>
            </a:r>
          </a:p>
          <a:p>
            <a:pPr lvl="1">
              <a:lnSpc>
                <a:spcPct val="90000"/>
              </a:lnSpc>
            </a:pPr>
            <a:endParaRPr lang="en-GB" sz="1900" dirty="0"/>
          </a:p>
          <a:p>
            <a:pPr marL="0" lvl="1" indent="0">
              <a:lnSpc>
                <a:spcPct val="90000"/>
              </a:lnSpc>
              <a:buNone/>
            </a:pPr>
            <a:r>
              <a:rPr lang="en-GB" sz="2400" dirty="0"/>
              <a:t>Who are these orphan entries (n=69)</a:t>
            </a:r>
          </a:p>
          <a:p>
            <a:pPr lvl="1">
              <a:lnSpc>
                <a:spcPct val="90000"/>
              </a:lnSpc>
            </a:pPr>
            <a:r>
              <a:rPr lang="en-GB" sz="1900" b="1" dirty="0"/>
              <a:t>Non-western philosophy </a:t>
            </a:r>
            <a:r>
              <a:rPr lang="en-GB" sz="1900" dirty="0"/>
              <a:t>(</a:t>
            </a:r>
            <a:r>
              <a:rPr lang="en-GB" sz="1900" i="1" dirty="0"/>
              <a:t>al-</a:t>
            </a:r>
            <a:r>
              <a:rPr lang="en-GB" sz="1900" i="1" dirty="0" err="1"/>
              <a:t>qudat</a:t>
            </a:r>
            <a:r>
              <a:rPr lang="en-GB" sz="1900" i="1" dirty="0"/>
              <a:t>, </a:t>
            </a:r>
            <a:r>
              <a:rPr lang="en-GB" sz="1900" i="1" dirty="0" err="1"/>
              <a:t>africana</a:t>
            </a:r>
            <a:r>
              <a:rPr lang="en-GB" sz="1900" i="1" dirty="0"/>
              <a:t>-contemporary</a:t>
            </a:r>
            <a:r>
              <a:rPr lang="en-GB" sz="1900" dirty="0"/>
              <a:t>, etc.)</a:t>
            </a:r>
          </a:p>
          <a:p>
            <a:pPr lvl="1">
              <a:lnSpc>
                <a:spcPct val="90000"/>
              </a:lnSpc>
            </a:pPr>
            <a:r>
              <a:rPr lang="en-GB" sz="1900" b="1" dirty="0"/>
              <a:t>Continental tradition </a:t>
            </a:r>
            <a:r>
              <a:rPr lang="en-GB" sz="1900" dirty="0"/>
              <a:t>(</a:t>
            </a:r>
            <a:r>
              <a:rPr lang="en-GB" sz="1900" i="1" dirty="0" err="1"/>
              <a:t>michel</a:t>
            </a:r>
            <a:r>
              <a:rPr lang="en-GB" sz="1900" i="1" dirty="0"/>
              <a:t>-henry, existentialism-</a:t>
            </a:r>
            <a:r>
              <a:rPr lang="en-GB" sz="1900" i="1" dirty="0" err="1"/>
              <a:t>mexican</a:t>
            </a:r>
            <a:r>
              <a:rPr lang="en-GB" sz="1900" dirty="0"/>
              <a:t>, etc.)</a:t>
            </a:r>
          </a:p>
          <a:p>
            <a:pPr lvl="1">
              <a:lnSpc>
                <a:spcPct val="90000"/>
              </a:lnSpc>
            </a:pPr>
            <a:r>
              <a:rPr lang="en-GB" sz="1900" b="1" dirty="0"/>
              <a:t>Female philosophers </a:t>
            </a:r>
            <a:r>
              <a:rPr lang="en-GB" sz="1900" dirty="0"/>
              <a:t>(</a:t>
            </a:r>
            <a:r>
              <a:rPr lang="en-GB" sz="1900" i="1" dirty="0"/>
              <a:t>fuller-</a:t>
            </a:r>
            <a:r>
              <a:rPr lang="en-GB" sz="1900" i="1" dirty="0" err="1"/>
              <a:t>margaret</a:t>
            </a:r>
            <a:r>
              <a:rPr lang="en-GB" sz="1900" i="1" dirty="0"/>
              <a:t>, madeleine-</a:t>
            </a:r>
            <a:r>
              <a:rPr lang="en-GB" sz="1900" i="1" dirty="0" err="1"/>
              <a:t>scudery</a:t>
            </a:r>
            <a:r>
              <a:rPr lang="en-GB" sz="1900" dirty="0"/>
              <a:t>, etc.)</a:t>
            </a:r>
          </a:p>
        </p:txBody>
      </p:sp>
    </p:spTree>
    <p:extLst>
      <p:ext uri="{BB962C8B-B14F-4D97-AF65-F5344CB8AC3E}">
        <p14:creationId xmlns:p14="http://schemas.microsoft.com/office/powerpoint/2010/main" val="368512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ABBF09-4CD8-EA65-1F3F-876D0F0C6058}"/>
              </a:ext>
            </a:extLst>
          </p:cNvPr>
          <p:cNvSpPr>
            <a:spLocks noGrp="1"/>
          </p:cNvSpPr>
          <p:nvPr>
            <p:ph type="title"/>
          </p:nvPr>
        </p:nvSpPr>
        <p:spPr/>
        <p:txBody>
          <a:bodyPr/>
          <a:lstStyle/>
          <a:p>
            <a:r>
              <a:rPr lang="en-GB" noProof="0" dirty="0"/>
              <a:t>Feature Engineering</a:t>
            </a:r>
          </a:p>
        </p:txBody>
      </p:sp>
      <p:sp>
        <p:nvSpPr>
          <p:cNvPr id="2" name="Date Placeholder 1">
            <a:extLst>
              <a:ext uri="{FF2B5EF4-FFF2-40B4-BE49-F238E27FC236}">
                <a16:creationId xmlns:a16="http://schemas.microsoft.com/office/drawing/2014/main" id="{576F55D9-3040-ED74-0BDB-372B3994185D}"/>
              </a:ext>
            </a:extLst>
          </p:cNvPr>
          <p:cNvSpPr>
            <a:spLocks noGrp="1"/>
          </p:cNvSpPr>
          <p:nvPr>
            <p:ph type="dt" sz="half" idx="10"/>
          </p:nvPr>
        </p:nvSpPr>
        <p:spPr/>
        <p:txBody>
          <a:bodyPr/>
          <a:lstStyle/>
          <a:p>
            <a:fld id="{68BB14EC-0FE6-4D3F-8529-E7678056E621}" type="datetime1">
              <a:rPr lang="fi-FI" smtClean="0"/>
              <a:t>18.7.2025</a:t>
            </a:fld>
            <a:endParaRPr lang="fi-FI"/>
          </a:p>
        </p:txBody>
      </p:sp>
      <p:sp>
        <p:nvSpPr>
          <p:cNvPr id="12" name="Slide Number Placeholder 11">
            <a:extLst>
              <a:ext uri="{FF2B5EF4-FFF2-40B4-BE49-F238E27FC236}">
                <a16:creationId xmlns:a16="http://schemas.microsoft.com/office/drawing/2014/main" id="{D2F3D441-7495-5AA3-09EB-69EB3CB46183}"/>
              </a:ext>
            </a:extLst>
          </p:cNvPr>
          <p:cNvSpPr>
            <a:spLocks noGrp="1"/>
          </p:cNvSpPr>
          <p:nvPr>
            <p:ph type="sldNum" sz="quarter" idx="12"/>
          </p:nvPr>
        </p:nvSpPr>
        <p:spPr/>
        <p:txBody>
          <a:bodyPr/>
          <a:lstStyle/>
          <a:p>
            <a:fld id="{D701140D-C14F-41CA-99FC-0EF83E8DA40A}" type="slidenum">
              <a:rPr lang="fi-FI" smtClean="0"/>
              <a:pPr/>
              <a:t>6</a:t>
            </a:fld>
            <a:endParaRPr lang="fi-FI"/>
          </a:p>
        </p:txBody>
      </p:sp>
      <p:pic>
        <p:nvPicPr>
          <p:cNvPr id="13" name="Picture 12">
            <a:extLst>
              <a:ext uri="{FF2B5EF4-FFF2-40B4-BE49-F238E27FC236}">
                <a16:creationId xmlns:a16="http://schemas.microsoft.com/office/drawing/2014/main" id="{7D1DB972-9CEA-084F-3DA5-07699EF5D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743200"/>
            <a:ext cx="7772400" cy="2566007"/>
          </a:xfrm>
          <a:prstGeom prst="rect">
            <a:avLst/>
          </a:prstGeom>
        </p:spPr>
      </p:pic>
      <p:sp>
        <p:nvSpPr>
          <p:cNvPr id="14" name="TextBox 13">
            <a:extLst>
              <a:ext uri="{FF2B5EF4-FFF2-40B4-BE49-F238E27FC236}">
                <a16:creationId xmlns:a16="http://schemas.microsoft.com/office/drawing/2014/main" id="{39FAEAA8-97B7-2115-14CA-EF85904A0DD2}"/>
              </a:ext>
            </a:extLst>
          </p:cNvPr>
          <p:cNvSpPr txBox="1"/>
          <p:nvPr/>
        </p:nvSpPr>
        <p:spPr>
          <a:xfrm>
            <a:off x="1447800" y="1489937"/>
            <a:ext cx="7978466" cy="830997"/>
          </a:xfrm>
          <a:prstGeom prst="rect">
            <a:avLst/>
          </a:prstGeom>
          <a:noFill/>
        </p:spPr>
        <p:txBody>
          <a:bodyPr wrap="none" rtlCol="0">
            <a:spAutoFit/>
          </a:bodyPr>
          <a:lstStyle/>
          <a:p>
            <a:pPr algn="l"/>
            <a:r>
              <a:rPr lang="en-US" sz="2400" dirty="0">
                <a:latin typeface="+mj-lt"/>
              </a:rPr>
              <a:t>For </a:t>
            </a:r>
            <a:r>
              <a:rPr lang="en-US" sz="2400" b="1" dirty="0">
                <a:latin typeface="+mj-lt"/>
              </a:rPr>
              <a:t>Female</a:t>
            </a:r>
            <a:r>
              <a:rPr lang="en-US" sz="2400" dirty="0">
                <a:latin typeface="+mj-lt"/>
              </a:rPr>
              <a:t> </a:t>
            </a:r>
            <a:r>
              <a:rPr lang="en-US" sz="2400" i="1" dirty="0">
                <a:latin typeface="+mj-lt"/>
              </a:rPr>
              <a:t>(0/1) </a:t>
            </a:r>
            <a:r>
              <a:rPr lang="en-US" sz="2400" dirty="0">
                <a:latin typeface="+mj-lt"/>
              </a:rPr>
              <a:t>– Keywork match + manually correction</a:t>
            </a:r>
          </a:p>
          <a:p>
            <a:pPr algn="l"/>
            <a:r>
              <a:rPr lang="en-US" sz="2400" dirty="0">
                <a:latin typeface="+mj-lt"/>
              </a:rPr>
              <a:t>For </a:t>
            </a:r>
            <a:r>
              <a:rPr lang="en-US" sz="2400" b="1" dirty="0">
                <a:latin typeface="+mj-lt"/>
              </a:rPr>
              <a:t>Western / Analytical </a:t>
            </a:r>
            <a:r>
              <a:rPr lang="en-US" sz="2400" i="1" dirty="0">
                <a:latin typeface="+mj-lt"/>
              </a:rPr>
              <a:t>(-1/0/1) </a:t>
            </a:r>
            <a:r>
              <a:rPr lang="en-US" sz="2400" dirty="0">
                <a:latin typeface="+mj-lt"/>
              </a:rPr>
              <a:t>– ML-based classifiers</a:t>
            </a:r>
          </a:p>
        </p:txBody>
      </p:sp>
      <p:sp>
        <p:nvSpPr>
          <p:cNvPr id="15" name="TextBox 14">
            <a:extLst>
              <a:ext uri="{FF2B5EF4-FFF2-40B4-BE49-F238E27FC236}">
                <a16:creationId xmlns:a16="http://schemas.microsoft.com/office/drawing/2014/main" id="{DBF4579D-53C0-1647-6A61-CAD065B98392}"/>
              </a:ext>
            </a:extLst>
          </p:cNvPr>
          <p:cNvSpPr txBox="1"/>
          <p:nvPr/>
        </p:nvSpPr>
        <p:spPr>
          <a:xfrm>
            <a:off x="1966223" y="5152631"/>
            <a:ext cx="8259633" cy="338554"/>
          </a:xfrm>
          <a:prstGeom prst="rect">
            <a:avLst/>
          </a:prstGeom>
          <a:noFill/>
        </p:spPr>
        <p:txBody>
          <a:bodyPr wrap="none" rtlCol="0">
            <a:spAutoFit/>
          </a:bodyPr>
          <a:lstStyle/>
          <a:p>
            <a:pPr algn="l"/>
            <a:r>
              <a:rPr lang="en-US" sz="1600" b="1" dirty="0">
                <a:latin typeface="+mj-lt"/>
              </a:rPr>
              <a:t>Table 1 Comparison of Classification Model Performance in 5-fold Cross Validation</a:t>
            </a:r>
          </a:p>
        </p:txBody>
      </p:sp>
      <p:sp>
        <p:nvSpPr>
          <p:cNvPr id="16" name="Frame 15">
            <a:extLst>
              <a:ext uri="{FF2B5EF4-FFF2-40B4-BE49-F238E27FC236}">
                <a16:creationId xmlns:a16="http://schemas.microsoft.com/office/drawing/2014/main" id="{B0CB5819-460D-05E2-7324-527625E730C5}"/>
              </a:ext>
            </a:extLst>
          </p:cNvPr>
          <p:cNvSpPr/>
          <p:nvPr/>
        </p:nvSpPr>
        <p:spPr>
          <a:xfrm>
            <a:off x="2209800" y="4385846"/>
            <a:ext cx="7772400" cy="338554"/>
          </a:xfrm>
          <a:prstGeom prst="fram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latin typeface="+mj-lt"/>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C610C79F-7C96-D3C1-65C4-8F609D4BDEA4}"/>
                  </a:ext>
                </a:extLst>
              </p14:cNvPr>
              <p14:cNvContentPartPr/>
              <p14:nvPr/>
            </p14:nvContentPartPr>
            <p14:xfrm>
              <a:off x="-1545080" y="1355260"/>
              <a:ext cx="360" cy="360"/>
            </p14:xfrm>
          </p:contentPart>
        </mc:Choice>
        <mc:Fallback xmlns="">
          <p:pic>
            <p:nvPicPr>
              <p:cNvPr id="26" name="Ink 25">
                <a:extLst>
                  <a:ext uri="{FF2B5EF4-FFF2-40B4-BE49-F238E27FC236}">
                    <a16:creationId xmlns:a16="http://schemas.microsoft.com/office/drawing/2014/main" id="{C610C79F-7C96-D3C1-65C4-8F609D4BDEA4}"/>
                  </a:ext>
                </a:extLst>
              </p:cNvPr>
              <p:cNvPicPr/>
              <p:nvPr/>
            </p:nvPicPr>
            <p:blipFill>
              <a:blip r:embed="rId4"/>
              <a:stretch>
                <a:fillRect/>
              </a:stretch>
            </p:blipFill>
            <p:spPr>
              <a:xfrm>
                <a:off x="-1551200" y="13491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8C088B15-0508-DD76-16D6-E98D4C5B102C}"/>
                  </a:ext>
                </a:extLst>
              </p14:cNvPr>
              <p14:cNvContentPartPr/>
              <p14:nvPr/>
            </p14:nvContentPartPr>
            <p14:xfrm>
              <a:off x="-882680" y="670900"/>
              <a:ext cx="360" cy="360"/>
            </p14:xfrm>
          </p:contentPart>
        </mc:Choice>
        <mc:Fallback xmlns="">
          <p:pic>
            <p:nvPicPr>
              <p:cNvPr id="27" name="Ink 26">
                <a:extLst>
                  <a:ext uri="{FF2B5EF4-FFF2-40B4-BE49-F238E27FC236}">
                    <a16:creationId xmlns:a16="http://schemas.microsoft.com/office/drawing/2014/main" id="{8C088B15-0508-DD76-16D6-E98D4C5B102C}"/>
                  </a:ext>
                </a:extLst>
              </p:cNvPr>
              <p:cNvPicPr/>
              <p:nvPr/>
            </p:nvPicPr>
            <p:blipFill>
              <a:blip r:embed="rId4"/>
              <a:stretch>
                <a:fillRect/>
              </a:stretch>
            </p:blipFill>
            <p:spPr>
              <a:xfrm>
                <a:off x="-888800" y="664780"/>
                <a:ext cx="12600" cy="12600"/>
              </a:xfrm>
              <a:prstGeom prst="rect">
                <a:avLst/>
              </a:prstGeom>
            </p:spPr>
          </p:pic>
        </mc:Fallback>
      </mc:AlternateContent>
    </p:spTree>
    <p:extLst>
      <p:ext uri="{BB962C8B-B14F-4D97-AF65-F5344CB8AC3E}">
        <p14:creationId xmlns:p14="http://schemas.microsoft.com/office/powerpoint/2010/main" val="272261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9C1D5-E9D6-6D01-BD21-D71D1E332C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F6C7DD6-14A1-C720-2101-514605C1EE1F}"/>
              </a:ext>
            </a:extLst>
          </p:cNvPr>
          <p:cNvSpPr>
            <a:spLocks noGrp="1"/>
          </p:cNvSpPr>
          <p:nvPr>
            <p:ph type="title"/>
          </p:nvPr>
        </p:nvSpPr>
        <p:spPr/>
        <p:txBody>
          <a:bodyPr/>
          <a:lstStyle/>
          <a:p>
            <a:r>
              <a:rPr lang="en-GB" noProof="0" dirty="0"/>
              <a:t>Regression</a:t>
            </a:r>
          </a:p>
        </p:txBody>
      </p:sp>
      <p:sp>
        <p:nvSpPr>
          <p:cNvPr id="2" name="Date Placeholder 1">
            <a:extLst>
              <a:ext uri="{FF2B5EF4-FFF2-40B4-BE49-F238E27FC236}">
                <a16:creationId xmlns:a16="http://schemas.microsoft.com/office/drawing/2014/main" id="{178CD343-7C9B-F370-E3BE-AA93A07BC794}"/>
              </a:ext>
            </a:extLst>
          </p:cNvPr>
          <p:cNvSpPr>
            <a:spLocks noGrp="1"/>
          </p:cNvSpPr>
          <p:nvPr>
            <p:ph type="dt" sz="half" idx="10"/>
          </p:nvPr>
        </p:nvSpPr>
        <p:spPr/>
        <p:txBody>
          <a:bodyPr/>
          <a:lstStyle/>
          <a:p>
            <a:fld id="{68BB14EC-0FE6-4D3F-8529-E7678056E621}" type="datetime1">
              <a:rPr lang="fi-FI" smtClean="0"/>
              <a:t>18.7.2025</a:t>
            </a:fld>
            <a:endParaRPr lang="fi-FI"/>
          </a:p>
        </p:txBody>
      </p:sp>
      <p:sp>
        <p:nvSpPr>
          <p:cNvPr id="12" name="Slide Number Placeholder 11">
            <a:extLst>
              <a:ext uri="{FF2B5EF4-FFF2-40B4-BE49-F238E27FC236}">
                <a16:creationId xmlns:a16="http://schemas.microsoft.com/office/drawing/2014/main" id="{8ED2D8F6-09E9-C06B-C26F-449EB248353D}"/>
              </a:ext>
            </a:extLst>
          </p:cNvPr>
          <p:cNvSpPr>
            <a:spLocks noGrp="1"/>
          </p:cNvSpPr>
          <p:nvPr>
            <p:ph type="sldNum" sz="quarter" idx="12"/>
          </p:nvPr>
        </p:nvSpPr>
        <p:spPr/>
        <p:txBody>
          <a:bodyPr/>
          <a:lstStyle/>
          <a:p>
            <a:fld id="{D701140D-C14F-41CA-99FC-0EF83E8DA40A}" type="slidenum">
              <a:rPr lang="fi-FI" smtClean="0"/>
              <a:pPr/>
              <a:t>7</a:t>
            </a:fld>
            <a:endParaRPr lang="fi-FI"/>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3311409B-8A07-B2CB-CBF9-0D6CD58EB357}"/>
                  </a:ext>
                </a:extLst>
              </p14:cNvPr>
              <p14:cNvContentPartPr/>
              <p14:nvPr/>
            </p14:nvContentPartPr>
            <p14:xfrm>
              <a:off x="-1545080" y="1355260"/>
              <a:ext cx="360" cy="360"/>
            </p14:xfrm>
          </p:contentPart>
        </mc:Choice>
        <mc:Fallback xmlns="">
          <p:pic>
            <p:nvPicPr>
              <p:cNvPr id="26" name="Ink 25">
                <a:extLst>
                  <a:ext uri="{FF2B5EF4-FFF2-40B4-BE49-F238E27FC236}">
                    <a16:creationId xmlns:a16="http://schemas.microsoft.com/office/drawing/2014/main" id="{3311409B-8A07-B2CB-CBF9-0D6CD58EB357}"/>
                  </a:ext>
                </a:extLst>
              </p:cNvPr>
              <p:cNvPicPr/>
              <p:nvPr/>
            </p:nvPicPr>
            <p:blipFill>
              <a:blip r:embed="rId3"/>
              <a:stretch>
                <a:fillRect/>
              </a:stretch>
            </p:blipFill>
            <p:spPr>
              <a:xfrm>
                <a:off x="-1551200" y="134914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A9F37E80-2692-44C2-813A-4AB30536B9C6}"/>
                  </a:ext>
                </a:extLst>
              </p14:cNvPr>
              <p14:cNvContentPartPr/>
              <p14:nvPr/>
            </p14:nvContentPartPr>
            <p14:xfrm>
              <a:off x="-882680" y="670900"/>
              <a:ext cx="360" cy="360"/>
            </p14:xfrm>
          </p:contentPart>
        </mc:Choice>
        <mc:Fallback xmlns="">
          <p:pic>
            <p:nvPicPr>
              <p:cNvPr id="27" name="Ink 26">
                <a:extLst>
                  <a:ext uri="{FF2B5EF4-FFF2-40B4-BE49-F238E27FC236}">
                    <a16:creationId xmlns:a16="http://schemas.microsoft.com/office/drawing/2014/main" id="{A9F37E80-2692-44C2-813A-4AB30536B9C6}"/>
                  </a:ext>
                </a:extLst>
              </p:cNvPr>
              <p:cNvPicPr/>
              <p:nvPr/>
            </p:nvPicPr>
            <p:blipFill>
              <a:blip r:embed="rId3"/>
              <a:stretch>
                <a:fillRect/>
              </a:stretch>
            </p:blipFill>
            <p:spPr>
              <a:xfrm>
                <a:off x="-888800" y="664780"/>
                <a:ext cx="12600" cy="12600"/>
              </a:xfrm>
              <a:prstGeom prst="rect">
                <a:avLst/>
              </a:prstGeom>
            </p:spPr>
          </p:pic>
        </mc:Fallback>
      </mc:AlternateContent>
      <p:pic>
        <p:nvPicPr>
          <p:cNvPr id="4" name="Picture 3">
            <a:extLst>
              <a:ext uri="{FF2B5EF4-FFF2-40B4-BE49-F238E27FC236}">
                <a16:creationId xmlns:a16="http://schemas.microsoft.com/office/drawing/2014/main" id="{6228DA08-65DF-DD27-886B-3FF35A18C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1577" y="1066800"/>
            <a:ext cx="7772400" cy="2290578"/>
          </a:xfrm>
          <a:prstGeom prst="rect">
            <a:avLst/>
          </a:prstGeom>
        </p:spPr>
      </p:pic>
      <p:pic>
        <p:nvPicPr>
          <p:cNvPr id="7" name="Picture 6">
            <a:extLst>
              <a:ext uri="{FF2B5EF4-FFF2-40B4-BE49-F238E27FC236}">
                <a16:creationId xmlns:a16="http://schemas.microsoft.com/office/drawing/2014/main" id="{BE05D2B7-7C6D-8D30-3D3C-9B01CFC25B4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21577" y="3674878"/>
            <a:ext cx="7772400" cy="2302933"/>
          </a:xfrm>
          <a:prstGeom prst="rect">
            <a:avLst/>
          </a:prstGeom>
        </p:spPr>
      </p:pic>
      <p:sp>
        <p:nvSpPr>
          <p:cNvPr id="8" name="TextBox 7">
            <a:extLst>
              <a:ext uri="{FF2B5EF4-FFF2-40B4-BE49-F238E27FC236}">
                <a16:creationId xmlns:a16="http://schemas.microsoft.com/office/drawing/2014/main" id="{065371FB-0BB5-275D-47FF-0298D9942266}"/>
              </a:ext>
            </a:extLst>
          </p:cNvPr>
          <p:cNvSpPr txBox="1"/>
          <p:nvPr/>
        </p:nvSpPr>
        <p:spPr>
          <a:xfrm>
            <a:off x="1936593" y="3188101"/>
            <a:ext cx="7942367" cy="338554"/>
          </a:xfrm>
          <a:prstGeom prst="rect">
            <a:avLst/>
          </a:prstGeom>
          <a:noFill/>
        </p:spPr>
        <p:txBody>
          <a:bodyPr wrap="none" rtlCol="0">
            <a:spAutoFit/>
          </a:bodyPr>
          <a:lstStyle/>
          <a:p>
            <a:pPr algn="l"/>
            <a:r>
              <a:rPr lang="en-US" sz="1600" b="1" dirty="0">
                <a:latin typeface="+mj-lt"/>
              </a:rPr>
              <a:t>Table 2 Results of OLS Regression of Node Features on 10000*PageRank Score</a:t>
            </a:r>
          </a:p>
        </p:txBody>
      </p:sp>
      <p:sp>
        <p:nvSpPr>
          <p:cNvPr id="9" name="TextBox 8">
            <a:extLst>
              <a:ext uri="{FF2B5EF4-FFF2-40B4-BE49-F238E27FC236}">
                <a16:creationId xmlns:a16="http://schemas.microsoft.com/office/drawing/2014/main" id="{C522B7C6-8228-BC03-EC67-C2929FB89455}"/>
              </a:ext>
            </a:extLst>
          </p:cNvPr>
          <p:cNvSpPr txBox="1"/>
          <p:nvPr/>
        </p:nvSpPr>
        <p:spPr>
          <a:xfrm>
            <a:off x="2258796" y="5774780"/>
            <a:ext cx="7297960" cy="338554"/>
          </a:xfrm>
          <a:prstGeom prst="rect">
            <a:avLst/>
          </a:prstGeom>
          <a:noFill/>
        </p:spPr>
        <p:txBody>
          <a:bodyPr wrap="none" rtlCol="0">
            <a:spAutoFit/>
          </a:bodyPr>
          <a:lstStyle/>
          <a:p>
            <a:pPr algn="l"/>
            <a:r>
              <a:rPr lang="en-US" sz="1600" b="1" dirty="0">
                <a:latin typeface="+mj-lt"/>
              </a:rPr>
              <a:t>Table 3 Results of Logit Regression of Node Features on Is Orphan Entry</a:t>
            </a:r>
          </a:p>
        </p:txBody>
      </p:sp>
    </p:spTree>
    <p:extLst>
      <p:ext uri="{BB962C8B-B14F-4D97-AF65-F5344CB8AC3E}">
        <p14:creationId xmlns:p14="http://schemas.microsoft.com/office/powerpoint/2010/main" val="1785472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C5763-E4CA-A09B-94E6-31BD8D29F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89CC7-8F86-616E-EF97-78AC1919D9B2}"/>
              </a:ext>
            </a:extLst>
          </p:cNvPr>
          <p:cNvSpPr>
            <a:spLocks noGrp="1"/>
          </p:cNvSpPr>
          <p:nvPr>
            <p:ph type="title"/>
          </p:nvPr>
        </p:nvSpPr>
        <p:spPr>
          <a:xfrm>
            <a:off x="407987" y="404813"/>
            <a:ext cx="11376026" cy="1079971"/>
          </a:xfrm>
        </p:spPr>
        <p:txBody>
          <a:bodyPr anchor="t">
            <a:normAutofit/>
          </a:bodyPr>
          <a:lstStyle/>
          <a:p>
            <a:r>
              <a:rPr lang="en-US" dirty="0"/>
              <a:t>Alternative way to navigate?</a:t>
            </a:r>
            <a:endParaRPr lang="en-GB" dirty="0"/>
          </a:p>
        </p:txBody>
      </p:sp>
      <p:sp>
        <p:nvSpPr>
          <p:cNvPr id="8" name="Date Placeholder 7">
            <a:extLst>
              <a:ext uri="{FF2B5EF4-FFF2-40B4-BE49-F238E27FC236}">
                <a16:creationId xmlns:a16="http://schemas.microsoft.com/office/drawing/2014/main" id="{7207EBAF-8E52-ED2E-9C60-96054BB32F3A}"/>
              </a:ext>
            </a:extLst>
          </p:cNvPr>
          <p:cNvSpPr>
            <a:spLocks noGrp="1"/>
          </p:cNvSpPr>
          <p:nvPr>
            <p:ph type="dt" sz="half" idx="10"/>
          </p:nvPr>
        </p:nvSpPr>
        <p:spPr>
          <a:xfrm>
            <a:off x="10200456" y="6309320"/>
            <a:ext cx="1152128" cy="143868"/>
          </a:xfrm>
        </p:spPr>
        <p:txBody>
          <a:bodyPr anchor="ctr">
            <a:normAutofit/>
          </a:bodyPr>
          <a:lstStyle/>
          <a:p>
            <a:pPr>
              <a:spcAft>
                <a:spcPts val="600"/>
              </a:spcAft>
            </a:pPr>
            <a:fld id="{E708FF42-86C0-4804-AA83-65FF24F58D79}" type="datetime1">
              <a:rPr lang="fi-FI" smtClean="0"/>
              <a:pPr>
                <a:spcAft>
                  <a:spcPts val="600"/>
                </a:spcAft>
              </a:pPr>
              <a:t>18.7.2025</a:t>
            </a:fld>
            <a:endParaRPr lang="fi-FI"/>
          </a:p>
        </p:txBody>
      </p:sp>
      <p:sp>
        <p:nvSpPr>
          <p:cNvPr id="3" name="Slide Number Placeholder 2">
            <a:extLst>
              <a:ext uri="{FF2B5EF4-FFF2-40B4-BE49-F238E27FC236}">
                <a16:creationId xmlns:a16="http://schemas.microsoft.com/office/drawing/2014/main" id="{2FA808BD-5197-9B87-8279-6B29780E1E59}"/>
              </a:ext>
            </a:extLst>
          </p:cNvPr>
          <p:cNvSpPr>
            <a:spLocks noGrp="1"/>
          </p:cNvSpPr>
          <p:nvPr>
            <p:ph type="sldNum" sz="quarter" idx="12"/>
          </p:nvPr>
        </p:nvSpPr>
        <p:spPr>
          <a:xfrm>
            <a:off x="11352584" y="6309320"/>
            <a:ext cx="431428" cy="143869"/>
          </a:xfrm>
        </p:spPr>
        <p:txBody>
          <a:bodyPr anchor="ctr">
            <a:normAutofit/>
          </a:bodyPr>
          <a:lstStyle/>
          <a:p>
            <a:pPr>
              <a:spcAft>
                <a:spcPts val="600"/>
              </a:spcAft>
            </a:pPr>
            <a:fld id="{D701140D-C14F-41CA-99FC-0EF83E8DA40A}" type="slidenum">
              <a:rPr lang="fi-FI" smtClean="0"/>
              <a:pPr>
                <a:spcAft>
                  <a:spcPts val="600"/>
                </a:spcAft>
              </a:pPr>
              <a:t>8</a:t>
            </a:fld>
            <a:endParaRPr lang="fi-FI"/>
          </a:p>
        </p:txBody>
      </p:sp>
      <p:pic>
        <p:nvPicPr>
          <p:cNvPr id="5" name="Picture 4">
            <a:extLst>
              <a:ext uri="{FF2B5EF4-FFF2-40B4-BE49-F238E27FC236}">
                <a16:creationId xmlns:a16="http://schemas.microsoft.com/office/drawing/2014/main" id="{EB11F439-3940-11F8-6BA4-5BCA08B5A2F5}"/>
              </a:ext>
            </a:extLst>
          </p:cNvPr>
          <p:cNvPicPr>
            <a:picLocks noChangeAspect="1"/>
          </p:cNvPicPr>
          <p:nvPr/>
        </p:nvPicPr>
        <p:blipFill>
          <a:blip r:embed="rId3"/>
          <a:stretch>
            <a:fillRect/>
          </a:stretch>
        </p:blipFill>
        <p:spPr>
          <a:xfrm>
            <a:off x="5889272" y="1318655"/>
            <a:ext cx="6277328" cy="4724400"/>
          </a:xfrm>
          <a:prstGeom prst="rect">
            <a:avLst/>
          </a:prstGeom>
        </p:spPr>
      </p:pic>
      <p:sp>
        <p:nvSpPr>
          <p:cNvPr id="4" name="Text Placeholder 3">
            <a:extLst>
              <a:ext uri="{FF2B5EF4-FFF2-40B4-BE49-F238E27FC236}">
                <a16:creationId xmlns:a16="http://schemas.microsoft.com/office/drawing/2014/main" id="{0ED5B953-0887-7A8E-49F8-FC48EC97F6FA}"/>
              </a:ext>
            </a:extLst>
          </p:cNvPr>
          <p:cNvSpPr>
            <a:spLocks noGrp="1"/>
          </p:cNvSpPr>
          <p:nvPr>
            <p:ph sz="half" idx="1"/>
          </p:nvPr>
        </p:nvSpPr>
        <p:spPr>
          <a:xfrm>
            <a:off x="685800" y="1752600"/>
            <a:ext cx="5562600" cy="4392140"/>
          </a:xfrm>
        </p:spPr>
        <p:txBody>
          <a:bodyPr anchor="t">
            <a:normAutofit/>
          </a:bodyPr>
          <a:lstStyle/>
          <a:p>
            <a:pPr>
              <a:lnSpc>
                <a:spcPct val="90000"/>
              </a:lnSpc>
            </a:pPr>
            <a:r>
              <a:rPr lang="en-GB" sz="2800" dirty="0"/>
              <a:t>New approach to assign related entries should…</a:t>
            </a:r>
          </a:p>
          <a:p>
            <a:pPr marL="457200" indent="-457200">
              <a:lnSpc>
                <a:spcPct val="90000"/>
              </a:lnSpc>
              <a:buAutoNum type="arabicPeriod"/>
            </a:pPr>
            <a:r>
              <a:rPr lang="en-GB" dirty="0"/>
              <a:t>Sort entries by conceptual relevance</a:t>
            </a:r>
          </a:p>
          <a:p>
            <a:pPr marL="457200" indent="-457200">
              <a:lnSpc>
                <a:spcPct val="90000"/>
              </a:lnSpc>
              <a:buAutoNum type="arabicPeriod"/>
            </a:pPr>
            <a:r>
              <a:rPr lang="en-GB" dirty="0"/>
              <a:t>Be explainable and demonstratable</a:t>
            </a:r>
          </a:p>
          <a:p>
            <a:pPr marL="457200" indent="-457200">
              <a:lnSpc>
                <a:spcPct val="90000"/>
              </a:lnSpc>
              <a:buAutoNum type="arabicPeriod"/>
            </a:pPr>
            <a:r>
              <a:rPr lang="en-GB" dirty="0"/>
              <a:t>Bridge distinct sub-fields</a:t>
            </a:r>
          </a:p>
          <a:p>
            <a:pPr>
              <a:lnSpc>
                <a:spcPct val="90000"/>
              </a:lnSpc>
            </a:pPr>
            <a:endParaRPr lang="en-GB" sz="1900" dirty="0"/>
          </a:p>
          <a:p>
            <a:pPr marL="342900" indent="-342900">
              <a:lnSpc>
                <a:spcPct val="90000"/>
              </a:lnSpc>
              <a:buFont typeface="Wingdings" pitchFamily="2" charset="2"/>
              <a:buChar char="è"/>
            </a:pPr>
            <a:r>
              <a:rPr lang="en-GB" sz="2400" b="1" dirty="0"/>
              <a:t>Content-driven Algorithm</a:t>
            </a:r>
          </a:p>
          <a:p>
            <a:pPr marL="457200" indent="-457200">
              <a:lnSpc>
                <a:spcPct val="90000"/>
              </a:lnSpc>
              <a:buFontTx/>
              <a:buAutoNum type="arabicPeriod"/>
            </a:pPr>
            <a:r>
              <a:rPr lang="en-GB" dirty="0"/>
              <a:t>Word-frequency-based doc</a:t>
            </a:r>
            <a:r>
              <a:rPr lang="en-US" altLang="zh-CN" dirty="0"/>
              <a:t>2vec</a:t>
            </a:r>
          </a:p>
          <a:p>
            <a:pPr marL="457200" indent="-457200">
              <a:lnSpc>
                <a:spcPct val="90000"/>
              </a:lnSpc>
              <a:buFontTx/>
              <a:buAutoNum type="arabicPeriod"/>
            </a:pPr>
            <a:r>
              <a:rPr lang="en-US" dirty="0"/>
              <a:t>Cosine similarity</a:t>
            </a:r>
            <a:endParaRPr lang="en-GB" dirty="0"/>
          </a:p>
          <a:p>
            <a:pPr>
              <a:lnSpc>
                <a:spcPct val="90000"/>
              </a:lnSpc>
            </a:pPr>
            <a:endParaRPr lang="en-GB" sz="1900" dirty="0"/>
          </a:p>
        </p:txBody>
      </p:sp>
      <p:sp>
        <p:nvSpPr>
          <p:cNvPr id="7" name="TextBox 6">
            <a:extLst>
              <a:ext uri="{FF2B5EF4-FFF2-40B4-BE49-F238E27FC236}">
                <a16:creationId xmlns:a16="http://schemas.microsoft.com/office/drawing/2014/main" id="{571046A2-25EA-FE5E-BED5-8C7AFA9D4E46}"/>
              </a:ext>
            </a:extLst>
          </p:cNvPr>
          <p:cNvSpPr txBox="1"/>
          <p:nvPr/>
        </p:nvSpPr>
        <p:spPr>
          <a:xfrm>
            <a:off x="6719123" y="6043055"/>
            <a:ext cx="5004896" cy="338554"/>
          </a:xfrm>
          <a:prstGeom prst="rect">
            <a:avLst/>
          </a:prstGeom>
          <a:noFill/>
        </p:spPr>
        <p:txBody>
          <a:bodyPr wrap="none" rtlCol="0">
            <a:spAutoFit/>
          </a:bodyPr>
          <a:lstStyle/>
          <a:p>
            <a:pPr algn="l"/>
            <a:r>
              <a:rPr lang="en-US" sz="1600" b="1" dirty="0">
                <a:latin typeface="+mj-lt"/>
              </a:rPr>
              <a:t>Figure 3 Pair-wise cosine similarities distribution</a:t>
            </a:r>
          </a:p>
        </p:txBody>
      </p:sp>
    </p:spTree>
    <p:extLst>
      <p:ext uri="{BB962C8B-B14F-4D97-AF65-F5344CB8AC3E}">
        <p14:creationId xmlns:p14="http://schemas.microsoft.com/office/powerpoint/2010/main" val="3046892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9520-F10F-AA6B-EF57-4055CF5F766B}"/>
              </a:ext>
            </a:extLst>
          </p:cNvPr>
          <p:cNvSpPr>
            <a:spLocks noGrp="1"/>
          </p:cNvSpPr>
          <p:nvPr>
            <p:ph type="title"/>
          </p:nvPr>
        </p:nvSpPr>
        <p:spPr>
          <a:xfrm>
            <a:off x="407987" y="404813"/>
            <a:ext cx="11376026" cy="1079971"/>
          </a:xfrm>
        </p:spPr>
        <p:txBody>
          <a:bodyPr anchor="t">
            <a:normAutofit/>
          </a:bodyPr>
          <a:lstStyle/>
          <a:p>
            <a:r>
              <a:rPr lang="en-US" sz="2600" dirty="0"/>
              <a:t>Identifying Relevant and Cross-fields Connections</a:t>
            </a:r>
            <a:br>
              <a:rPr lang="en-US" sz="2600" dirty="0"/>
            </a:br>
            <a:br>
              <a:rPr lang="en-US" sz="2600" dirty="0"/>
            </a:br>
            <a:endParaRPr lang="en-US" sz="2600" dirty="0"/>
          </a:p>
        </p:txBody>
      </p:sp>
      <p:sp>
        <p:nvSpPr>
          <p:cNvPr id="3" name="Date Placeholder 2">
            <a:extLst>
              <a:ext uri="{FF2B5EF4-FFF2-40B4-BE49-F238E27FC236}">
                <a16:creationId xmlns:a16="http://schemas.microsoft.com/office/drawing/2014/main" id="{B104166E-70BD-2CC2-DE94-D45836ED2F07}"/>
              </a:ext>
            </a:extLst>
          </p:cNvPr>
          <p:cNvSpPr>
            <a:spLocks noGrp="1"/>
          </p:cNvSpPr>
          <p:nvPr>
            <p:ph type="dt" sz="half" idx="10"/>
          </p:nvPr>
        </p:nvSpPr>
        <p:spPr>
          <a:xfrm>
            <a:off x="10200456" y="6309320"/>
            <a:ext cx="1152128" cy="143868"/>
          </a:xfrm>
        </p:spPr>
        <p:txBody>
          <a:bodyPr anchor="ctr">
            <a:normAutofit/>
          </a:bodyPr>
          <a:lstStyle/>
          <a:p>
            <a:pPr>
              <a:spcAft>
                <a:spcPts val="600"/>
              </a:spcAft>
            </a:pPr>
            <a:fld id="{CCC69969-231B-44FB-9091-690E0BD7114F}" type="datetime1">
              <a:rPr lang="fi-FI" smtClean="0"/>
              <a:pPr>
                <a:spcAft>
                  <a:spcPts val="600"/>
                </a:spcAft>
              </a:pPr>
              <a:t>18.7.2025</a:t>
            </a:fld>
            <a:endParaRPr lang="fi-FI"/>
          </a:p>
        </p:txBody>
      </p:sp>
      <p:sp>
        <p:nvSpPr>
          <p:cNvPr id="4" name="Slide Number Placeholder 3">
            <a:extLst>
              <a:ext uri="{FF2B5EF4-FFF2-40B4-BE49-F238E27FC236}">
                <a16:creationId xmlns:a16="http://schemas.microsoft.com/office/drawing/2014/main" id="{11874EC3-E0E6-8D02-6825-AEADF8BB62EA}"/>
              </a:ext>
            </a:extLst>
          </p:cNvPr>
          <p:cNvSpPr>
            <a:spLocks noGrp="1"/>
          </p:cNvSpPr>
          <p:nvPr>
            <p:ph type="sldNum" sz="quarter" idx="12"/>
          </p:nvPr>
        </p:nvSpPr>
        <p:spPr>
          <a:xfrm>
            <a:off x="11352584" y="6309320"/>
            <a:ext cx="431428" cy="143869"/>
          </a:xfrm>
        </p:spPr>
        <p:txBody>
          <a:bodyPr anchor="ctr">
            <a:normAutofit/>
          </a:bodyPr>
          <a:lstStyle/>
          <a:p>
            <a:pPr>
              <a:spcAft>
                <a:spcPts val="600"/>
              </a:spcAft>
            </a:pPr>
            <a:fld id="{D701140D-C14F-41CA-99FC-0EF83E8DA40A}" type="slidenum">
              <a:rPr lang="fi-FI" smtClean="0"/>
              <a:pPr>
                <a:spcAft>
                  <a:spcPts val="600"/>
                </a:spcAft>
              </a:pPr>
              <a:t>9</a:t>
            </a:fld>
            <a:endParaRPr lang="fi-FI"/>
          </a:p>
        </p:txBody>
      </p:sp>
      <p:pic>
        <p:nvPicPr>
          <p:cNvPr id="13" name="Picture 12">
            <a:extLst>
              <a:ext uri="{FF2B5EF4-FFF2-40B4-BE49-F238E27FC236}">
                <a16:creationId xmlns:a16="http://schemas.microsoft.com/office/drawing/2014/main" id="{F3BDBAF5-07B4-9EF5-9F4D-72C19C9C074B}"/>
              </a:ext>
            </a:extLst>
          </p:cNvPr>
          <p:cNvPicPr>
            <a:picLocks noChangeAspect="1"/>
          </p:cNvPicPr>
          <p:nvPr/>
        </p:nvPicPr>
        <p:blipFill>
          <a:blip r:embed="rId2"/>
          <a:srcRect r="2" b="1001"/>
          <a:stretch>
            <a:fillRect/>
          </a:stretch>
        </p:blipFill>
        <p:spPr>
          <a:xfrm>
            <a:off x="6240016" y="2120049"/>
            <a:ext cx="4896296" cy="3671887"/>
          </a:xfrm>
          <a:prstGeom prst="rect">
            <a:avLst/>
          </a:prstGeom>
          <a:noFill/>
        </p:spPr>
      </p:pic>
      <p:pic>
        <p:nvPicPr>
          <p:cNvPr id="12" name="Picture 11">
            <a:extLst>
              <a:ext uri="{FF2B5EF4-FFF2-40B4-BE49-F238E27FC236}">
                <a16:creationId xmlns:a16="http://schemas.microsoft.com/office/drawing/2014/main" id="{B1D4FFAC-04B2-52EE-6A29-29B311C31E52}"/>
              </a:ext>
            </a:extLst>
          </p:cNvPr>
          <p:cNvPicPr>
            <a:picLocks noChangeAspect="1"/>
          </p:cNvPicPr>
          <p:nvPr/>
        </p:nvPicPr>
        <p:blipFill>
          <a:blip r:embed="rId3"/>
          <a:srcRect r="2" b="1001"/>
          <a:stretch>
            <a:fillRect/>
          </a:stretch>
        </p:blipFill>
        <p:spPr>
          <a:xfrm>
            <a:off x="1199704" y="2205036"/>
            <a:ext cx="4896296" cy="3671887"/>
          </a:xfrm>
          <a:prstGeom prst="rect">
            <a:avLst/>
          </a:prstGeom>
          <a:noFill/>
        </p:spPr>
      </p:pic>
      <p:sp>
        <p:nvSpPr>
          <p:cNvPr id="14" name="TextBox 13">
            <a:extLst>
              <a:ext uri="{FF2B5EF4-FFF2-40B4-BE49-F238E27FC236}">
                <a16:creationId xmlns:a16="http://schemas.microsoft.com/office/drawing/2014/main" id="{388888B7-7B9F-B45E-1129-B959BE1CBACF}"/>
              </a:ext>
            </a:extLst>
          </p:cNvPr>
          <p:cNvSpPr txBox="1"/>
          <p:nvPr/>
        </p:nvSpPr>
        <p:spPr>
          <a:xfrm>
            <a:off x="6744362" y="1644855"/>
            <a:ext cx="3887603" cy="400110"/>
          </a:xfrm>
          <a:prstGeom prst="rect">
            <a:avLst/>
          </a:prstGeom>
          <a:noFill/>
        </p:spPr>
        <p:txBody>
          <a:bodyPr wrap="none" rtlCol="0">
            <a:spAutoFit/>
          </a:bodyPr>
          <a:lstStyle/>
          <a:p>
            <a:pPr algn="l"/>
            <a:r>
              <a:rPr lang="en-US" sz="2000" b="1" dirty="0">
                <a:latin typeface="+mj-lt"/>
              </a:rPr>
              <a:t>Michel-henry</a:t>
            </a:r>
            <a:r>
              <a:rPr lang="en-US" sz="2000" dirty="0">
                <a:latin typeface="+mj-lt"/>
              </a:rPr>
              <a:t> X </a:t>
            </a:r>
            <a:r>
              <a:rPr lang="en-US" sz="2000" b="1" dirty="0">
                <a:latin typeface="+mj-lt"/>
              </a:rPr>
              <a:t>Lukacs</a:t>
            </a:r>
            <a:r>
              <a:rPr lang="en-US" sz="2000" dirty="0">
                <a:latin typeface="+mj-lt"/>
              </a:rPr>
              <a:t>: 0.3054</a:t>
            </a:r>
          </a:p>
        </p:txBody>
      </p:sp>
      <p:sp>
        <p:nvSpPr>
          <p:cNvPr id="15" name="TextBox 14">
            <a:extLst>
              <a:ext uri="{FF2B5EF4-FFF2-40B4-BE49-F238E27FC236}">
                <a16:creationId xmlns:a16="http://schemas.microsoft.com/office/drawing/2014/main" id="{2B24CAFB-AC84-7C35-0FEC-730E3FA22EDC}"/>
              </a:ext>
            </a:extLst>
          </p:cNvPr>
          <p:cNvSpPr txBox="1"/>
          <p:nvPr/>
        </p:nvSpPr>
        <p:spPr>
          <a:xfrm>
            <a:off x="1482836" y="1644855"/>
            <a:ext cx="4330032" cy="400110"/>
          </a:xfrm>
          <a:prstGeom prst="rect">
            <a:avLst/>
          </a:prstGeom>
          <a:noFill/>
        </p:spPr>
        <p:txBody>
          <a:bodyPr wrap="none" rtlCol="0">
            <a:spAutoFit/>
          </a:bodyPr>
          <a:lstStyle/>
          <a:p>
            <a:pPr algn="l"/>
            <a:r>
              <a:rPr lang="en-US" sz="2000" b="1" dirty="0">
                <a:latin typeface="+mj-lt"/>
              </a:rPr>
              <a:t>Deleuze</a:t>
            </a:r>
            <a:r>
              <a:rPr lang="en-US" sz="2000" dirty="0">
                <a:latin typeface="+mj-lt"/>
              </a:rPr>
              <a:t> X </a:t>
            </a:r>
            <a:r>
              <a:rPr lang="en-US" sz="2000" b="1" dirty="0">
                <a:latin typeface="+mj-lt"/>
              </a:rPr>
              <a:t>Postmodernism</a:t>
            </a:r>
            <a:r>
              <a:rPr lang="en-US" sz="2000" dirty="0">
                <a:latin typeface="+mj-lt"/>
              </a:rPr>
              <a:t>: 0.3577</a:t>
            </a:r>
          </a:p>
        </p:txBody>
      </p:sp>
      <p:sp>
        <p:nvSpPr>
          <p:cNvPr id="5" name="TextBox 4">
            <a:extLst>
              <a:ext uri="{FF2B5EF4-FFF2-40B4-BE49-F238E27FC236}">
                <a16:creationId xmlns:a16="http://schemas.microsoft.com/office/drawing/2014/main" id="{CD7F2A44-087D-A81D-541C-18C6B8ED3A75}"/>
              </a:ext>
            </a:extLst>
          </p:cNvPr>
          <p:cNvSpPr txBox="1"/>
          <p:nvPr/>
        </p:nvSpPr>
        <p:spPr>
          <a:xfrm>
            <a:off x="3647852" y="6036994"/>
            <a:ext cx="5437964" cy="338554"/>
          </a:xfrm>
          <a:prstGeom prst="rect">
            <a:avLst/>
          </a:prstGeom>
          <a:noFill/>
        </p:spPr>
        <p:txBody>
          <a:bodyPr wrap="none" rtlCol="0">
            <a:spAutoFit/>
          </a:bodyPr>
          <a:lstStyle/>
          <a:p>
            <a:pPr algn="l"/>
            <a:r>
              <a:rPr lang="en-US" sz="1600" b="1" i="1" dirty="0" err="1">
                <a:latin typeface="+mj-lt"/>
              </a:rPr>
              <a:t>WordCloud</a:t>
            </a:r>
            <a:r>
              <a:rPr lang="en-US" sz="1600" b="1" dirty="0">
                <a:latin typeface="+mj-lt"/>
              </a:rPr>
              <a:t>: Top30 words making them similar entries</a:t>
            </a:r>
          </a:p>
        </p:txBody>
      </p:sp>
      <p:sp>
        <p:nvSpPr>
          <p:cNvPr id="6" name="TextBox 5">
            <a:extLst>
              <a:ext uri="{FF2B5EF4-FFF2-40B4-BE49-F238E27FC236}">
                <a16:creationId xmlns:a16="http://schemas.microsoft.com/office/drawing/2014/main" id="{D6164461-8749-3B85-3ADC-96AED482C178}"/>
              </a:ext>
            </a:extLst>
          </p:cNvPr>
          <p:cNvSpPr txBox="1"/>
          <p:nvPr/>
        </p:nvSpPr>
        <p:spPr>
          <a:xfrm>
            <a:off x="2478301" y="1235936"/>
            <a:ext cx="2339102" cy="338554"/>
          </a:xfrm>
          <a:prstGeom prst="rect">
            <a:avLst/>
          </a:prstGeom>
          <a:noFill/>
        </p:spPr>
        <p:txBody>
          <a:bodyPr wrap="none" rtlCol="0">
            <a:spAutoFit/>
          </a:bodyPr>
          <a:lstStyle/>
          <a:p>
            <a:pPr algn="l"/>
            <a:r>
              <a:rPr lang="en-US" sz="1600" dirty="0">
                <a:solidFill>
                  <a:schemeClr val="tx1">
                    <a:lumMod val="50000"/>
                    <a:lumOff val="50000"/>
                  </a:schemeClr>
                </a:solidFill>
                <a:latin typeface="+mj-lt"/>
              </a:rPr>
              <a:t>(Relevant connections) </a:t>
            </a:r>
          </a:p>
        </p:txBody>
      </p:sp>
      <p:sp>
        <p:nvSpPr>
          <p:cNvPr id="7" name="TextBox 6">
            <a:extLst>
              <a:ext uri="{FF2B5EF4-FFF2-40B4-BE49-F238E27FC236}">
                <a16:creationId xmlns:a16="http://schemas.microsoft.com/office/drawing/2014/main" id="{874B29CF-7B64-DB40-4F5D-2629D1EA9DB5}"/>
              </a:ext>
            </a:extLst>
          </p:cNvPr>
          <p:cNvSpPr txBox="1"/>
          <p:nvPr/>
        </p:nvSpPr>
        <p:spPr>
          <a:xfrm>
            <a:off x="6526353" y="1112826"/>
            <a:ext cx="4323620" cy="584775"/>
          </a:xfrm>
          <a:prstGeom prst="rect">
            <a:avLst/>
          </a:prstGeom>
          <a:noFill/>
        </p:spPr>
        <p:txBody>
          <a:bodyPr wrap="none" rtlCol="0">
            <a:spAutoFit/>
          </a:bodyPr>
          <a:lstStyle/>
          <a:p>
            <a:pPr algn="ctr"/>
            <a:r>
              <a:rPr lang="en-US" sz="1600" dirty="0">
                <a:solidFill>
                  <a:schemeClr val="tx1">
                    <a:lumMod val="50000"/>
                    <a:lumOff val="50000"/>
                  </a:schemeClr>
                </a:solidFill>
                <a:latin typeface="+mj-lt"/>
              </a:rPr>
              <a:t>(Cross-field connections</a:t>
            </a:r>
          </a:p>
          <a:p>
            <a:pPr algn="ctr"/>
            <a:r>
              <a:rPr lang="en-US" sz="1600" dirty="0">
                <a:solidFill>
                  <a:schemeClr val="tx1">
                    <a:lumMod val="50000"/>
                    <a:lumOff val="50000"/>
                  </a:schemeClr>
                </a:solidFill>
                <a:latin typeface="+mj-lt"/>
              </a:rPr>
              <a:t>Michel-henry was an orphan entry previously)</a:t>
            </a:r>
          </a:p>
        </p:txBody>
      </p:sp>
    </p:spTree>
    <p:extLst>
      <p:ext uri="{BB962C8B-B14F-4D97-AF65-F5344CB8AC3E}">
        <p14:creationId xmlns:p14="http://schemas.microsoft.com/office/powerpoint/2010/main" val="1794899242"/>
      </p:ext>
    </p:extLst>
  </p:cSld>
  <p:clrMapOvr>
    <a:masterClrMapping/>
  </p:clrMapOvr>
</p:sld>
</file>

<file path=ppt/theme/theme1.xml><?xml version="1.0" encoding="utf-8"?>
<a:theme xmlns:a="http://schemas.openxmlformats.org/drawingml/2006/main" name="Aalto - Title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200EA7F1-448A-4301-88BF-16925F18B305}"/>
    </a:ext>
  </a:extLst>
</a:theme>
</file>

<file path=ppt/theme/theme2.xml><?xml version="1.0" encoding="utf-8"?>
<a:theme xmlns:a="http://schemas.openxmlformats.org/drawingml/2006/main" name="Aalto -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646259CC-B4F4-468A-9988-15323AF2E02B}"/>
    </a:ext>
  </a:extLst>
</a:theme>
</file>

<file path=ppt/theme/theme3.xml><?xml version="1.0" encoding="utf-8"?>
<a:theme xmlns:a="http://schemas.openxmlformats.org/drawingml/2006/main" name="Aalto - Divider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BD94C740-7A18-402F-8F67-713ACF51078A}"/>
    </a:ext>
  </a:extLst>
</a:theme>
</file>

<file path=ppt/theme/theme4.xml><?xml version="1.0" encoding="utf-8"?>
<a:theme xmlns:a="http://schemas.openxmlformats.org/drawingml/2006/main" name="Aalto - Picture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E33A945C-985E-42AD-97DD-B6A5A9A238D7}"/>
    </a:ext>
  </a:extLst>
</a:theme>
</file>

<file path=ppt/theme/theme5.xml><?xml version="1.0" encoding="utf-8"?>
<a:theme xmlns:a="http://schemas.openxmlformats.org/drawingml/2006/main" name="Aalto - Custom Content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826623B-277C-409B-8806-FCB8AA61E463}"/>
    </a:ext>
  </a:extLst>
</a:theme>
</file>

<file path=ppt/theme/theme6.xml><?xml version="1.0" encoding="utf-8"?>
<a:theme xmlns:a="http://schemas.openxmlformats.org/drawingml/2006/main" name="Aalto - Kiitos Slides">
  <a:themeElements>
    <a:clrScheme name="Aalto SCI">
      <a:dk1>
        <a:sysClr val="windowText" lastClr="000000"/>
      </a:dk1>
      <a:lt1>
        <a:sysClr val="window" lastClr="FFFFFF"/>
      </a:lt1>
      <a:dk2>
        <a:srgbClr val="B4B4B4"/>
      </a:dk2>
      <a:lt2>
        <a:srgbClr val="E8E8E8"/>
      </a:lt2>
      <a:accent1>
        <a:srgbClr val="FF8D4F"/>
      </a:accent1>
      <a:accent2>
        <a:srgbClr val="FFA472"/>
      </a:accent2>
      <a:accent3>
        <a:srgbClr val="FFBB95"/>
      </a:accent3>
      <a:accent4>
        <a:srgbClr val="FFD1B9"/>
      </a:accent4>
      <a:accent5>
        <a:srgbClr val="FFE8DC"/>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600" dirty="0" err="1">
            <a:solidFill>
              <a:schemeClr val="tx1"/>
            </a:solidFill>
            <a:latin typeface="+mj-lt"/>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sz="1600" dirty="0" err="1" smtClean="0">
            <a:latin typeface="+mj-lt"/>
          </a:defRPr>
        </a:defPPr>
      </a:lstStyle>
    </a:txDef>
  </a:objectDefaults>
  <a:extraClrSchemeLst/>
  <a:extLst>
    <a:ext uri="{05A4C25C-085E-4340-85A3-A5531E510DB2}">
      <thm15:themeFamily xmlns:thm15="http://schemas.microsoft.com/office/thememl/2012/main" name="aalto_sci_169_en.potx" id="{DA9C63B6-7580-4572-B21B-BBDE06E1F039}" vid="{DB11C706-2186-4D63-AA00-ECDC6FEC1DA1}"/>
    </a:ext>
  </a:extLst>
</a:theme>
</file>

<file path=ppt/theme/theme7.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AALTO university">
      <a:dk1>
        <a:sysClr val="windowText" lastClr="000000"/>
      </a:dk1>
      <a:lt1>
        <a:sysClr val="window" lastClr="FFFFFF"/>
      </a:lt1>
      <a:dk2>
        <a:srgbClr val="B4B4B4"/>
      </a:dk2>
      <a:lt2>
        <a:srgbClr val="E8E8E8"/>
      </a:lt2>
      <a:accent1>
        <a:srgbClr val="F7E159"/>
      </a:accent1>
      <a:accent2>
        <a:srgbClr val="FD6360"/>
      </a:accent2>
      <a:accent3>
        <a:srgbClr val="46A5FF"/>
      </a:accent3>
      <a:accent4>
        <a:srgbClr val="5A5A5A"/>
      </a:accent4>
      <a:accent5>
        <a:srgbClr val="A0A0A0"/>
      </a:accent5>
      <a:accent6>
        <a:srgbClr val="DCDCDC"/>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D8067A49724945B01A3FCDF2E7485D" ma:contentTypeVersion="4" ma:contentTypeDescription="Create a new document." ma:contentTypeScope="" ma:versionID="d8cbf66e851f692858053630a4fd929b">
  <xsd:schema xmlns:xsd="http://www.w3.org/2001/XMLSchema" xmlns:xs="http://www.w3.org/2001/XMLSchema" xmlns:p="http://schemas.microsoft.com/office/2006/metadata/properties" xmlns:ns2="1f75d104-e856-40ea-a1e1-b25d46133343" targetNamespace="http://schemas.microsoft.com/office/2006/metadata/properties" ma:root="true" ma:fieldsID="91c2c2fa05b3920c0388e21b562e0193" ns2:_="">
    <xsd:import namespace="1f75d104-e856-40ea-a1e1-b25d4613334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75d104-e856-40ea-a1e1-b25d461333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DC1682-CCF7-4CB8-B8E0-5227E40C496A}">
  <ds:schemaRefs>
    <ds:schemaRef ds:uri="http://schemas.microsoft.com/sharepoint/v3/contenttype/forms"/>
  </ds:schemaRefs>
</ds:datastoreItem>
</file>

<file path=customXml/itemProps2.xml><?xml version="1.0" encoding="utf-8"?>
<ds:datastoreItem xmlns:ds="http://schemas.openxmlformats.org/officeDocument/2006/customXml" ds:itemID="{BCCF748E-B06E-49C9-AC3A-060D94337A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75d104-e856-40ea-a1e1-b25d461333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60268D-E02B-4777-AF5C-B331BED6775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Aalto - Title Slides</Template>
  <TotalTime>5166</TotalTime>
  <Words>2158</Words>
  <Application>Microsoft Macintosh PowerPoint</Application>
  <PresentationFormat>Widescreen</PresentationFormat>
  <Paragraphs>286</Paragraphs>
  <Slides>11</Slides>
  <Notes>5</Notes>
  <HiddenSlides>0</HiddenSlides>
  <MMClips>0</MMClips>
  <ScaleCrop>false</ScaleCrop>
  <HeadingPairs>
    <vt:vector size="6" baseType="variant">
      <vt:variant>
        <vt:lpstr>Fonts Used</vt:lpstr>
      </vt:variant>
      <vt:variant>
        <vt:i4>4</vt:i4>
      </vt:variant>
      <vt:variant>
        <vt:lpstr>Theme</vt:lpstr>
      </vt:variant>
      <vt:variant>
        <vt:i4>6</vt:i4>
      </vt:variant>
      <vt:variant>
        <vt:lpstr>Slide Titles</vt:lpstr>
      </vt:variant>
      <vt:variant>
        <vt:i4>11</vt:i4>
      </vt:variant>
    </vt:vector>
  </HeadingPairs>
  <TitlesOfParts>
    <vt:vector size="21" baseType="lpstr">
      <vt:lpstr>Google Sans</vt:lpstr>
      <vt:lpstr>Arial</vt:lpstr>
      <vt:lpstr>Calibri</vt:lpstr>
      <vt:lpstr>Wingdings</vt:lpstr>
      <vt:lpstr>Aalto - Title Slides</vt:lpstr>
      <vt:lpstr>Aalto - Content Slides</vt:lpstr>
      <vt:lpstr>Aalto - Divider Slides</vt:lpstr>
      <vt:lpstr>Aalto - Picture Content Slides</vt:lpstr>
      <vt:lpstr>Aalto - Custom Content Slides</vt:lpstr>
      <vt:lpstr>Aalto - Kiitos Slides</vt:lpstr>
      <vt:lpstr>The Invisible in Philosophy</vt:lpstr>
      <vt:lpstr>Background </vt:lpstr>
      <vt:lpstr>Data </vt:lpstr>
      <vt:lpstr>Who have the highest discoverability? </vt:lpstr>
      <vt:lpstr>Who are the most invisible ones? </vt:lpstr>
      <vt:lpstr>Feature Engineering</vt:lpstr>
      <vt:lpstr>Regression</vt:lpstr>
      <vt:lpstr>Alternative way to navigate?</vt:lpstr>
      <vt:lpstr>Identifying Relevant and Cross-fields Connections  </vt:lpstr>
      <vt:lpstr>More equitable &amp; diverse than original network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 Ollie</dc:creator>
  <cp:lastModifiedBy>Chen Ollie</cp:lastModifiedBy>
  <cp:revision>1</cp:revision>
  <dcterms:created xsi:type="dcterms:W3CDTF">2025-07-13T16:31:41Z</dcterms:created>
  <dcterms:modified xsi:type="dcterms:W3CDTF">2025-07-18T16:33:29Z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0x01010077D8067A49724945B01A3FCDF2E7485D</vt:lpwstr>
  </property>
</Properties>
</file>