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  <p:sldId id="267" r:id="rId11"/>
    <p:sldId id="266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5A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27FCC-868B-459F-AD46-620F5F3CC96F}" type="datetimeFigureOut">
              <a:rPr lang="fr-FR" smtClean="0"/>
              <a:t>08/03/2016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70CDA-62C5-47AD-B1EA-3BD40A9955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559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70CDA-62C5-47AD-B1EA-3BD40A9955A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299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14AF-26DE-4E92-886F-952AA755ABF3}" type="datetimeFigureOut">
              <a:rPr lang="fr-FR" smtClean="0"/>
              <a:t>08/03/2016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5828-328A-4B6F-B303-3DDB099E57F4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14AF-26DE-4E92-886F-952AA755ABF3}" type="datetimeFigureOut">
              <a:rPr lang="fr-FR" smtClean="0"/>
              <a:t>08/03/2016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5828-328A-4B6F-B303-3DDB099E57F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14AF-26DE-4E92-886F-952AA755ABF3}" type="datetimeFigureOut">
              <a:rPr lang="fr-FR" smtClean="0"/>
              <a:t>08/03/2016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5828-328A-4B6F-B303-3DDB099E57F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14AF-26DE-4E92-886F-952AA755ABF3}" type="datetimeFigureOut">
              <a:rPr lang="fr-FR" smtClean="0"/>
              <a:t>08/03/2016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5828-328A-4B6F-B303-3DDB099E57F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14AF-26DE-4E92-886F-952AA755ABF3}" type="datetimeFigureOut">
              <a:rPr lang="fr-FR" smtClean="0"/>
              <a:t>08/03/2016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5828-328A-4B6F-B303-3DDB099E57F4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14AF-26DE-4E92-886F-952AA755ABF3}" type="datetimeFigureOut">
              <a:rPr lang="fr-FR" smtClean="0"/>
              <a:t>08/03/2016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5828-328A-4B6F-B303-3DDB099E57F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14AF-26DE-4E92-886F-952AA755ABF3}" type="datetimeFigureOut">
              <a:rPr lang="fr-FR" smtClean="0"/>
              <a:t>08/03/2016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5828-328A-4B6F-B303-3DDB099E57F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14AF-26DE-4E92-886F-952AA755ABF3}" type="datetimeFigureOut">
              <a:rPr lang="fr-FR" smtClean="0"/>
              <a:t>08/03/2016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5828-328A-4B6F-B303-3DDB099E57F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14AF-26DE-4E92-886F-952AA755ABF3}" type="datetimeFigureOut">
              <a:rPr lang="fr-FR" smtClean="0"/>
              <a:t>08/03/2016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5828-328A-4B6F-B303-3DDB099E57F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14AF-26DE-4E92-886F-952AA755ABF3}" type="datetimeFigureOut">
              <a:rPr lang="fr-FR" smtClean="0"/>
              <a:t>08/03/2016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5828-328A-4B6F-B303-3DDB099E57F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14AF-26DE-4E92-886F-952AA755ABF3}" type="datetimeFigureOut">
              <a:rPr lang="fr-FR" smtClean="0"/>
              <a:t>08/03/2016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5828-328A-4B6F-B303-3DDB099E57F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4CB14AF-26DE-4E92-886F-952AA755ABF3}" type="datetimeFigureOut">
              <a:rPr lang="fr-FR" smtClean="0"/>
              <a:t>08/03/2016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B1F5828-328A-4B6F-B303-3DDB099E57F4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Application M2L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sz="5100" dirty="0" smtClean="0"/>
              <a:t>PPE2</a:t>
            </a:r>
          </a:p>
          <a:p>
            <a:r>
              <a:rPr lang="fr-FR" dirty="0" smtClean="0"/>
              <a:t>Benjamin </a:t>
            </a:r>
            <a:r>
              <a:rPr lang="fr-FR" dirty="0" err="1" smtClean="0"/>
              <a:t>Ducoin</a:t>
            </a:r>
            <a:endParaRPr lang="fr-FR" dirty="0" smtClean="0"/>
          </a:p>
          <a:p>
            <a:r>
              <a:rPr lang="fr-FR" dirty="0" smtClean="0"/>
              <a:t>Charles Skinner</a:t>
            </a:r>
          </a:p>
          <a:p>
            <a:r>
              <a:rPr lang="fr-FR" dirty="0" smtClean="0"/>
              <a:t>Arthur Baron</a:t>
            </a:r>
          </a:p>
          <a:p>
            <a:r>
              <a:rPr lang="fr-FR" dirty="0" smtClean="0"/>
              <a:t>Etienne Bourreau</a:t>
            </a:r>
          </a:p>
          <a:p>
            <a:r>
              <a:rPr lang="fr-FR" dirty="0" smtClean="0"/>
              <a:t>Cédric Martin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427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Compétences acquises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972586"/>
              </p:ext>
            </p:extLst>
          </p:nvPr>
        </p:nvGraphicFramePr>
        <p:xfrm>
          <a:off x="457200" y="1600200"/>
          <a:ext cx="8229600" cy="5096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15643">
                <a:tc>
                  <a:txBody>
                    <a:bodyPr/>
                    <a:lstStyle/>
                    <a:p>
                      <a:r>
                        <a:rPr lang="fr-FR" dirty="0" smtClean="0"/>
                        <a:t>SISR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SLAM</a:t>
                      </a:r>
                      <a:endParaRPr lang="fr-FR" dirty="0"/>
                    </a:p>
                  </a:txBody>
                  <a:tcPr/>
                </a:tc>
              </a:tr>
              <a:tr h="615643">
                <a:tc>
                  <a:txBody>
                    <a:bodyPr/>
                    <a:lstStyle/>
                    <a:p>
                      <a:r>
                        <a:rPr lang="fr-FR" dirty="0" smtClean="0"/>
                        <a:t>A.4.1.9</a:t>
                      </a:r>
                      <a:r>
                        <a:rPr lang="fr-FR" baseline="0" dirty="0" smtClean="0"/>
                        <a:t> Rédaction d’une documentation technique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A.2.2.1 Suivi et résolution d’incidents</a:t>
                      </a:r>
                      <a:endParaRPr lang="fr-FR" dirty="0"/>
                    </a:p>
                  </a:txBody>
                  <a:tcPr/>
                </a:tc>
              </a:tr>
              <a:tr h="141029"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A.4.1.10 Rédaction d’une documentation d’utilisation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A.1.3.1 Test d’intégration et</a:t>
                      </a:r>
                      <a:r>
                        <a:rPr lang="fr-FR" baseline="0" dirty="0" smtClean="0"/>
                        <a:t> d’acceptation d’un services</a:t>
                      </a:r>
                      <a:endParaRPr lang="fr-FR" dirty="0"/>
                    </a:p>
                  </a:txBody>
                  <a:tcPr/>
                </a:tc>
              </a:tr>
              <a:tr h="615643">
                <a:tc>
                  <a:txBody>
                    <a:bodyPr/>
                    <a:lstStyle/>
                    <a:p>
                      <a:r>
                        <a:rPr lang="fr-FR" dirty="0" smtClean="0"/>
                        <a:t>A.1.2.2 Rédaction</a:t>
                      </a:r>
                      <a:r>
                        <a:rPr lang="fr-FR" baseline="0" dirty="0" smtClean="0"/>
                        <a:t> des spécifications technique de la solution retenu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A.1.4.1 Participation d’un projet</a:t>
                      </a:r>
                      <a:endParaRPr lang="fr-FR" dirty="0"/>
                    </a:p>
                  </a:txBody>
                  <a:tcPr/>
                </a:tc>
              </a:tr>
              <a:tr h="615643">
                <a:tc>
                  <a:txBody>
                    <a:bodyPr/>
                    <a:lstStyle/>
                    <a:p>
                      <a:r>
                        <a:rPr lang="fr-FR" dirty="0" smtClean="0"/>
                        <a:t>A.1.3.4 Déploiement d’un services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A.4.1.6</a:t>
                      </a:r>
                      <a:r>
                        <a:rPr lang="fr-FR" baseline="0" dirty="0" smtClean="0"/>
                        <a:t> Gestion d’environnement de développement et de test </a:t>
                      </a:r>
                      <a:endParaRPr lang="fr-FR" dirty="0"/>
                    </a:p>
                  </a:txBody>
                  <a:tcPr/>
                </a:tc>
              </a:tr>
              <a:tr h="615643">
                <a:tc>
                  <a:txBody>
                    <a:bodyPr/>
                    <a:lstStyle/>
                    <a:p>
                      <a:r>
                        <a:rPr lang="fr-FR" dirty="0" smtClean="0"/>
                        <a:t>A.1.4.1 Participation d’un projet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A.4.1.9</a:t>
                      </a:r>
                      <a:r>
                        <a:rPr lang="fr-FR" baseline="0" dirty="0" smtClean="0"/>
                        <a:t> Rédaction d’une documentation technique</a:t>
                      </a:r>
                      <a:endParaRPr lang="fr-FR" dirty="0"/>
                    </a:p>
                  </a:txBody>
                  <a:tcPr/>
                </a:tc>
              </a:tr>
              <a:tr h="615643">
                <a:tc>
                  <a:txBody>
                    <a:bodyPr/>
                    <a:lstStyle/>
                    <a:p>
                      <a:r>
                        <a:rPr lang="fr-FR" dirty="0" smtClean="0"/>
                        <a:t>A1.4.3 Gestion</a:t>
                      </a:r>
                      <a:r>
                        <a:rPr lang="fr-FR" baseline="0" dirty="0" smtClean="0"/>
                        <a:t> des ressources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A.4.1.10 Rédaction d’une documentation d’utilisation</a:t>
                      </a:r>
                    </a:p>
                  </a:txBody>
                  <a:tcPr/>
                </a:tc>
              </a:tr>
              <a:tr h="615643">
                <a:tc>
                  <a:txBody>
                    <a:bodyPr/>
                    <a:lstStyle/>
                    <a:p>
                      <a:r>
                        <a:rPr lang="fr-FR" dirty="0" smtClean="0"/>
                        <a:t>A.4.1.6</a:t>
                      </a:r>
                      <a:r>
                        <a:rPr lang="fr-FR" baseline="0" dirty="0" smtClean="0"/>
                        <a:t> Gestion d’environnement de développement et de test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A1.4.3 Gestion</a:t>
                      </a:r>
                      <a:r>
                        <a:rPr lang="fr-FR" baseline="0" dirty="0" smtClean="0"/>
                        <a:t> des ressources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789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pPr marL="0" indent="0">
              <a:buNone/>
            </a:pPr>
            <a:r>
              <a:rPr lang="fr-FR" sz="1600" dirty="0"/>
              <a:t>Benjamin </a:t>
            </a:r>
            <a:r>
              <a:rPr lang="fr-FR" sz="1600" dirty="0" err="1" smtClean="0"/>
              <a:t>Ducoin</a:t>
            </a:r>
            <a:endParaRPr lang="fr-FR" sz="1600" dirty="0"/>
          </a:p>
          <a:p>
            <a:pPr marL="0" indent="0">
              <a:buNone/>
            </a:pPr>
            <a:r>
              <a:rPr lang="fr-FR" sz="1600" dirty="0"/>
              <a:t>Charles Skinner</a:t>
            </a:r>
          </a:p>
          <a:p>
            <a:pPr marL="0" indent="0">
              <a:buNone/>
            </a:pPr>
            <a:r>
              <a:rPr lang="fr-FR" sz="1600" dirty="0"/>
              <a:t>Arthur Baron</a:t>
            </a:r>
          </a:p>
          <a:p>
            <a:pPr marL="0" indent="0">
              <a:buNone/>
            </a:pPr>
            <a:r>
              <a:rPr lang="fr-FR" sz="1600" dirty="0"/>
              <a:t>Etienne Bourreau</a:t>
            </a:r>
          </a:p>
          <a:p>
            <a:pPr marL="0" indent="0">
              <a:buNone/>
            </a:pPr>
            <a:r>
              <a:rPr lang="fr-FR" sz="1600" dirty="0"/>
              <a:t>Cédric Martin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6031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contexte</a:t>
            </a:r>
          </a:p>
          <a:p>
            <a:r>
              <a:rPr lang="fr-FR" dirty="0" smtClean="0"/>
              <a:t>Le contexte pédagogique</a:t>
            </a:r>
          </a:p>
          <a:p>
            <a:r>
              <a:rPr lang="fr-FR" dirty="0" smtClean="0"/>
              <a:t>L’organisation</a:t>
            </a:r>
          </a:p>
          <a:p>
            <a:r>
              <a:rPr lang="fr-FR" dirty="0" smtClean="0"/>
              <a:t>Système et matériels</a:t>
            </a:r>
          </a:p>
          <a:p>
            <a:r>
              <a:rPr lang="fr-FR" sz="3200" dirty="0" smtClean="0"/>
              <a:t>Mission 1</a:t>
            </a:r>
          </a:p>
          <a:p>
            <a:r>
              <a:rPr lang="fr-FR" sz="3200" dirty="0" smtClean="0"/>
              <a:t>Mission </a:t>
            </a:r>
            <a:r>
              <a:rPr lang="fr-FR" sz="3200" dirty="0" smtClean="0"/>
              <a:t>2</a:t>
            </a:r>
          </a:p>
          <a:p>
            <a:r>
              <a:rPr lang="fr-FR" sz="3200" dirty="0" smtClean="0"/>
              <a:t>Compétences acquises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088876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" lvl="1"/>
            <a:r>
              <a:rPr lang="fr-FR" sz="2400" dirty="0"/>
              <a:t>La Maison des Ligues de Lorraine (M2L) a pour mission de fournir des espaces et des services aux différentes ligues sportives régionales et à d’autres structures hébergées</a:t>
            </a:r>
            <a:r>
              <a:rPr lang="fr-FR" sz="2400" dirty="0" smtClean="0"/>
              <a:t>.</a:t>
            </a:r>
          </a:p>
          <a:p>
            <a:pPr marL="182880" lvl="1"/>
            <a:endParaRPr lang="fr-FR" sz="2400" dirty="0"/>
          </a:p>
          <a:p>
            <a:r>
              <a:rPr lang="fr-FR" dirty="0" smtClean="0"/>
              <a:t>Notre mission est d’actualiser le système de réservation des salles sur leur site internet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153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pédagogique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Découverte de l’organisation SCRUM</a:t>
            </a:r>
          </a:p>
          <a:p>
            <a:r>
              <a:rPr lang="fr-FR" dirty="0" smtClean="0"/>
              <a:t>Initiation au </a:t>
            </a:r>
            <a:r>
              <a:rPr lang="fr-FR" dirty="0" err="1" smtClean="0"/>
              <a:t>DevOps</a:t>
            </a:r>
            <a:endParaRPr lang="fr-FR" dirty="0" smtClean="0"/>
          </a:p>
          <a:p>
            <a:r>
              <a:rPr lang="fr-FR" dirty="0" smtClean="0"/>
              <a:t>Simulation d’une mission en entreprise</a:t>
            </a:r>
          </a:p>
          <a:p>
            <a:r>
              <a:rPr lang="fr-FR" dirty="0" smtClean="0"/>
              <a:t>Découverte de </a:t>
            </a:r>
            <a:r>
              <a:rPr lang="fr-FR" dirty="0"/>
              <a:t>d</a:t>
            </a:r>
            <a:r>
              <a:rPr lang="fr-FR" dirty="0" smtClean="0"/>
              <a:t>ivers outils</a:t>
            </a:r>
            <a:endParaRPr lang="fr-FR" dirty="0"/>
          </a:p>
        </p:txBody>
      </p:sp>
      <p:pic>
        <p:nvPicPr>
          <p:cNvPr id="1026" name="Picture 2" descr="C:\Users\Arthur\Desktop\connec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645024"/>
            <a:ext cx="3528392" cy="264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519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rthur\Desktop\scrum-methodology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719" y="2564904"/>
            <a:ext cx="6331633" cy="422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Utilisation d’un tableau des tâches</a:t>
            </a:r>
          </a:p>
          <a:p>
            <a:r>
              <a:rPr lang="fr-FR" sz="1800" dirty="0" smtClean="0"/>
              <a:t>Utilisation d’un GitHub pour partager l’application</a:t>
            </a:r>
          </a:p>
          <a:p>
            <a:r>
              <a:rPr lang="fr-FR" sz="1800" dirty="0" smtClean="0"/>
              <a:t>Utilisation d’un GitHub pour partager la documentation</a:t>
            </a:r>
          </a:p>
          <a:p>
            <a:pPr marL="0" indent="0">
              <a:buNone/>
            </a:pPr>
            <a:endParaRPr lang="fr-FR" sz="800" dirty="0" smtClean="0">
              <a:solidFill>
                <a:srgbClr val="FF6600"/>
              </a:solidFill>
            </a:endParaRPr>
          </a:p>
          <a:p>
            <a:r>
              <a:rPr lang="fr-FR" sz="1800" b="1" dirty="0" smtClean="0">
                <a:solidFill>
                  <a:srgbClr val="DE5A00"/>
                </a:solidFill>
              </a:rPr>
              <a:t>Méthode SCRUM:</a:t>
            </a:r>
            <a:endParaRPr lang="fr-FR" sz="1800" b="1" dirty="0">
              <a:solidFill>
                <a:srgbClr val="DE5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819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Système et matériels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340768"/>
            <a:ext cx="7014672" cy="5400600"/>
          </a:xfrm>
        </p:spPr>
      </p:pic>
    </p:spTree>
    <p:extLst>
      <p:ext uri="{BB962C8B-B14F-4D97-AF65-F5344CB8AC3E}">
        <p14:creationId xmlns:p14="http://schemas.microsoft.com/office/powerpoint/2010/main" val="1404190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Mission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b="1" dirty="0" smtClean="0">
                <a:solidFill>
                  <a:schemeClr val="tx2">
                    <a:lumMod val="75000"/>
                  </a:schemeClr>
                </a:solidFill>
              </a:rPr>
              <a:t>Préface</a:t>
            </a:r>
          </a:p>
          <a:p>
            <a:pPr lvl="1"/>
            <a:r>
              <a:rPr lang="fr-FR" dirty="0" smtClean="0"/>
              <a:t>Découverte de l’application et du contexte</a:t>
            </a:r>
          </a:p>
          <a:p>
            <a:pPr lvl="1"/>
            <a:r>
              <a:rPr lang="fr-FR" dirty="0" smtClean="0"/>
              <a:t>Découverte des outils</a:t>
            </a:r>
          </a:p>
          <a:p>
            <a:r>
              <a:rPr lang="fr-FR" b="1" dirty="0" smtClean="0">
                <a:solidFill>
                  <a:schemeClr val="tx2">
                    <a:lumMod val="75000"/>
                  </a:schemeClr>
                </a:solidFill>
              </a:rPr>
              <a:t>Documents</a:t>
            </a:r>
          </a:p>
          <a:p>
            <a:pPr lvl="1"/>
            <a:r>
              <a:rPr lang="fr-FR" dirty="0" smtClean="0"/>
              <a:t>Comparatif SGBD</a:t>
            </a:r>
          </a:p>
          <a:p>
            <a:pPr lvl="1"/>
            <a:r>
              <a:rPr lang="fr-FR" dirty="0" smtClean="0"/>
              <a:t>Diagramme de Gantt</a:t>
            </a:r>
          </a:p>
          <a:p>
            <a:pPr lvl="1"/>
            <a:r>
              <a:rPr lang="fr-FR" dirty="0" smtClean="0"/>
              <a:t>Diagramme des exigences</a:t>
            </a:r>
          </a:p>
          <a:p>
            <a:pPr lvl="1"/>
            <a:r>
              <a:rPr lang="fr-FR" dirty="0" smtClean="0"/>
              <a:t>Diagramme d’infrastructure</a:t>
            </a:r>
          </a:p>
          <a:p>
            <a:pPr lvl="1"/>
            <a:r>
              <a:rPr lang="fr-FR" dirty="0" smtClean="0"/>
              <a:t>Documentation sur les limites de </a:t>
            </a:r>
            <a:r>
              <a:rPr lang="fr-FR" dirty="0" err="1" smtClean="0"/>
              <a:t>SQLite</a:t>
            </a:r>
            <a:endParaRPr lang="fr-FR" dirty="0" smtClean="0"/>
          </a:p>
          <a:p>
            <a:pPr lvl="1"/>
            <a:r>
              <a:rPr lang="fr-FR" dirty="0" smtClean="0"/>
              <a:t>Documentation sur le déploiement de l’application et du serveur test</a:t>
            </a:r>
          </a:p>
        </p:txBody>
      </p:sp>
    </p:spTree>
    <p:extLst>
      <p:ext uri="{BB962C8B-B14F-4D97-AF65-F5344CB8AC3E}">
        <p14:creationId xmlns:p14="http://schemas.microsoft.com/office/powerpoint/2010/main" val="3847140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Mission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 smtClean="0"/>
              <a:t>Création d’un GitHub</a:t>
            </a:r>
          </a:p>
          <a:p>
            <a:r>
              <a:rPr lang="fr-FR" dirty="0" smtClean="0"/>
              <a:t>Déploiement de l’application</a:t>
            </a:r>
          </a:p>
          <a:p>
            <a:r>
              <a:rPr lang="fr-FR" dirty="0" smtClean="0"/>
              <a:t>Réalisation d’un jeu d’essai et test de validation</a:t>
            </a:r>
          </a:p>
          <a:p>
            <a:r>
              <a:rPr lang="fr-FR" smtClean="0"/>
              <a:t>Rédaction </a:t>
            </a:r>
            <a:r>
              <a:rPr lang="fr-FR"/>
              <a:t>du </a:t>
            </a:r>
            <a:r>
              <a:rPr lang="fr-FR" smtClean="0"/>
              <a:t>comparatif SGBD</a:t>
            </a:r>
            <a:endParaRPr lang="fr-FR" dirty="0"/>
          </a:p>
          <a:p>
            <a:r>
              <a:rPr lang="fr-FR" dirty="0" smtClean="0"/>
              <a:t>Installation d’un SGBD </a:t>
            </a:r>
            <a:endParaRPr lang="fr-FR" dirty="0"/>
          </a:p>
          <a:p>
            <a:r>
              <a:rPr lang="fr-FR" dirty="0" smtClean="0"/>
              <a:t> Installation et configuration du serveur de test</a:t>
            </a:r>
          </a:p>
          <a:p>
            <a:r>
              <a:rPr lang="fr-FR" dirty="0" smtClean="0"/>
              <a:t>Test SGBD et configuration à distance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7830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Mission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d’une base de données sur le serveur test</a:t>
            </a:r>
          </a:p>
          <a:p>
            <a:r>
              <a:rPr lang="fr-FR" dirty="0" smtClean="0"/>
              <a:t>Configuration de l’application pour la nouvelle base de données</a:t>
            </a:r>
          </a:p>
          <a:p>
            <a:r>
              <a:rPr lang="fr-FR" dirty="0" smtClean="0"/>
              <a:t>Transfert des données vers la nouvelle base de données</a:t>
            </a:r>
          </a:p>
          <a:p>
            <a:r>
              <a:rPr lang="fr-FR" b="1" dirty="0" smtClean="0">
                <a:solidFill>
                  <a:schemeClr val="tx2">
                    <a:lumMod val="75000"/>
                  </a:schemeClr>
                </a:solidFill>
              </a:rPr>
              <a:t>Documentation</a:t>
            </a:r>
          </a:p>
          <a:p>
            <a:pPr lvl="1"/>
            <a:r>
              <a:rPr lang="fr-FR" dirty="0" smtClean="0"/>
              <a:t>Guide d’utilisation de Git</a:t>
            </a:r>
          </a:p>
          <a:p>
            <a:pPr lvl="1"/>
            <a:r>
              <a:rPr lang="fr-FR" dirty="0" smtClean="0"/>
              <a:t>Fiche des commandes de Git</a:t>
            </a:r>
          </a:p>
          <a:p>
            <a:pPr lvl="1"/>
            <a:r>
              <a:rPr lang="fr-FR" dirty="0" smtClean="0"/>
              <a:t>Guide de bascule de la base de données</a:t>
            </a:r>
          </a:p>
          <a:p>
            <a:pPr lvl="1"/>
            <a:r>
              <a:rPr lang="fr-FR" dirty="0" smtClean="0"/>
              <a:t>Guide de connexion au SGBD</a:t>
            </a:r>
          </a:p>
          <a:p>
            <a:pPr lvl="1"/>
            <a:r>
              <a:rPr lang="fr-FR" dirty="0" smtClean="0"/>
              <a:t>Guide de création d’une nouvelle base de données</a:t>
            </a:r>
          </a:p>
          <a:p>
            <a:pPr lvl="1"/>
            <a:r>
              <a:rPr lang="fr-FR" dirty="0" smtClean="0"/>
              <a:t>Guide d’</a:t>
            </a:r>
            <a:r>
              <a:rPr lang="fr-FR" dirty="0" err="1" smtClean="0"/>
              <a:t>instalation</a:t>
            </a:r>
            <a:r>
              <a:rPr lang="fr-FR" dirty="0" smtClean="0"/>
              <a:t> de </a:t>
            </a:r>
            <a:r>
              <a:rPr lang="fr-FR" dirty="0" err="1" smtClean="0"/>
              <a:t>PHPMyAdmin</a:t>
            </a:r>
            <a:r>
              <a:rPr lang="fr-FR" dirty="0" smtClean="0"/>
              <a:t> sous W2P</a:t>
            </a:r>
          </a:p>
          <a:p>
            <a:pPr lvl="1"/>
            <a:r>
              <a:rPr lang="fr-FR" dirty="0" smtClean="0"/>
              <a:t>Guide de déploiement de l’application avec </a:t>
            </a:r>
            <a:r>
              <a:rPr lang="fr-FR" dirty="0" err="1" smtClean="0"/>
              <a:t>putty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5280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104</TotalTime>
  <Words>360</Words>
  <Application>Microsoft Office PowerPoint</Application>
  <PresentationFormat>Affichage à l'écran (4:3)</PresentationFormat>
  <Paragraphs>86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Calibri</vt:lpstr>
      <vt:lpstr>Clarté</vt:lpstr>
      <vt:lpstr>Application M2L</vt:lpstr>
      <vt:lpstr>Sommaire</vt:lpstr>
      <vt:lpstr>Le contexte</vt:lpstr>
      <vt:lpstr>Contexte pédagogique</vt:lpstr>
      <vt:lpstr>Organisation</vt:lpstr>
      <vt:lpstr>Système et matériels</vt:lpstr>
      <vt:lpstr>Mission 1</vt:lpstr>
      <vt:lpstr>Mission 1</vt:lpstr>
      <vt:lpstr>Mission 2</vt:lpstr>
      <vt:lpstr>Compétences acquises</vt:lpstr>
      <vt:lpstr>Fin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M2L</dc:title>
  <dc:creator>Arthur BARON</dc:creator>
  <cp:lastModifiedBy>Benjamin Ducoin</cp:lastModifiedBy>
  <cp:revision>9</cp:revision>
  <dcterms:created xsi:type="dcterms:W3CDTF">2016-03-01T13:56:25Z</dcterms:created>
  <dcterms:modified xsi:type="dcterms:W3CDTF">2016-03-08T11:45:28Z</dcterms:modified>
</cp:coreProperties>
</file>