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A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27FCC-868B-459F-AD46-620F5F3CC96F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CDA-62C5-47AD-B1EA-3BD40A9955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5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70CDA-62C5-47AD-B1EA-3BD40A9955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9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4CB14AF-26DE-4E92-886F-952AA755ABF3}" type="datetimeFigureOut">
              <a:rPr lang="fr-FR" smtClean="0"/>
              <a:t>01/03/2016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B1F5828-328A-4B6F-B303-3DDB099E57F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Application M2L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sz="5100" dirty="0" smtClean="0"/>
              <a:t>PPE2</a:t>
            </a:r>
          </a:p>
          <a:p>
            <a:r>
              <a:rPr lang="fr-FR" dirty="0" smtClean="0"/>
              <a:t>Benjamin </a:t>
            </a:r>
            <a:r>
              <a:rPr lang="fr-FR" dirty="0" err="1" smtClean="0"/>
              <a:t>Ducoin</a:t>
            </a:r>
            <a:endParaRPr lang="fr-FR" dirty="0" smtClean="0"/>
          </a:p>
          <a:p>
            <a:r>
              <a:rPr lang="fr-FR" dirty="0" smtClean="0"/>
              <a:t>Charles Skinner</a:t>
            </a:r>
          </a:p>
          <a:p>
            <a:r>
              <a:rPr lang="fr-FR" dirty="0" smtClean="0"/>
              <a:t>Arthur Baron</a:t>
            </a:r>
          </a:p>
          <a:p>
            <a:r>
              <a:rPr lang="fr-FR" dirty="0" smtClean="0"/>
              <a:t>Etienne Bourreau</a:t>
            </a:r>
          </a:p>
          <a:p>
            <a:r>
              <a:rPr lang="fr-FR" dirty="0" smtClean="0"/>
              <a:t>Cédric Martin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27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fr-FR" sz="1600" dirty="0"/>
              <a:t>Benjamin </a:t>
            </a:r>
            <a:r>
              <a:rPr lang="fr-FR" sz="1600" dirty="0" err="1" smtClean="0"/>
              <a:t>Ducoin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Charles Skinner</a:t>
            </a:r>
          </a:p>
          <a:p>
            <a:pPr marL="0" indent="0">
              <a:buNone/>
            </a:pPr>
            <a:r>
              <a:rPr lang="fr-FR" sz="1600" dirty="0"/>
              <a:t>Arthur Baron</a:t>
            </a:r>
          </a:p>
          <a:p>
            <a:pPr marL="0" indent="0">
              <a:buNone/>
            </a:pPr>
            <a:r>
              <a:rPr lang="fr-FR" sz="1600" dirty="0"/>
              <a:t>Etienne Bourreau</a:t>
            </a:r>
          </a:p>
          <a:p>
            <a:pPr marL="0" indent="0">
              <a:buNone/>
            </a:pPr>
            <a:r>
              <a:rPr lang="fr-FR" sz="1600" dirty="0"/>
              <a:t>Cédric Martin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031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</a:p>
          <a:p>
            <a:r>
              <a:rPr lang="fr-FR" dirty="0" smtClean="0"/>
              <a:t>Le contexte pédagogique</a:t>
            </a:r>
          </a:p>
          <a:p>
            <a:r>
              <a:rPr lang="fr-FR" dirty="0" smtClean="0"/>
              <a:t>L’organisation</a:t>
            </a:r>
          </a:p>
          <a:p>
            <a:r>
              <a:rPr lang="fr-FR" dirty="0" smtClean="0"/>
              <a:t>Système et matériels</a:t>
            </a:r>
          </a:p>
          <a:p>
            <a:r>
              <a:rPr lang="fr-FR" sz="3200" dirty="0" smtClean="0"/>
              <a:t>Mission 1</a:t>
            </a:r>
          </a:p>
          <a:p>
            <a:r>
              <a:rPr lang="fr-FR" sz="3200" dirty="0" smtClean="0"/>
              <a:t>Mission 2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8887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fr-FR" sz="2400" dirty="0"/>
              <a:t>La Maison des Ligues de Lorraine (M2L) a pour mission de fournir des espaces et des services aux différentes ligues sportives régionales et à d’autres structures hébergées</a:t>
            </a:r>
            <a:r>
              <a:rPr lang="fr-FR" sz="2400" dirty="0" smtClean="0"/>
              <a:t>.</a:t>
            </a:r>
          </a:p>
          <a:p>
            <a:pPr marL="182880" lvl="1"/>
            <a:endParaRPr lang="fr-FR" sz="2400" dirty="0"/>
          </a:p>
          <a:p>
            <a:r>
              <a:rPr lang="fr-FR" dirty="0" smtClean="0"/>
              <a:t>Notre mission est d’actualiser le système de réservation des salles sur leur site internet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53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pédagogique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Découverte de l’organisation SCRUM</a:t>
            </a:r>
          </a:p>
          <a:p>
            <a:r>
              <a:rPr lang="fr-FR" dirty="0" smtClean="0"/>
              <a:t>Initiation au </a:t>
            </a:r>
            <a:r>
              <a:rPr lang="fr-FR" dirty="0" err="1" smtClean="0"/>
              <a:t>DevOps</a:t>
            </a:r>
            <a:endParaRPr lang="fr-FR" dirty="0" smtClean="0"/>
          </a:p>
          <a:p>
            <a:r>
              <a:rPr lang="fr-FR" dirty="0" smtClean="0"/>
              <a:t>Simulation d’une mission en entreprise</a:t>
            </a:r>
          </a:p>
          <a:p>
            <a:r>
              <a:rPr lang="fr-FR" dirty="0" smtClean="0"/>
              <a:t>Découverte de </a:t>
            </a:r>
            <a:r>
              <a:rPr lang="fr-FR" dirty="0"/>
              <a:t>d</a:t>
            </a:r>
            <a:r>
              <a:rPr lang="fr-FR" dirty="0" smtClean="0"/>
              <a:t>ivers outils</a:t>
            </a:r>
            <a:endParaRPr lang="fr-FR" dirty="0"/>
          </a:p>
        </p:txBody>
      </p:sp>
      <p:pic>
        <p:nvPicPr>
          <p:cNvPr id="1026" name="Picture 2" descr="C:\Users\Arthur\Desktop\conn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3528392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19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thur\Desktop\scrum-methodology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719" y="2564904"/>
            <a:ext cx="6331633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Utilisation d’un tableau des tâches</a:t>
            </a:r>
          </a:p>
          <a:p>
            <a:r>
              <a:rPr lang="fr-FR" sz="1800" dirty="0" smtClean="0"/>
              <a:t>Utilisation d’un GitHub pour partager l’application</a:t>
            </a:r>
          </a:p>
          <a:p>
            <a:r>
              <a:rPr lang="fr-FR" sz="1800" dirty="0" smtClean="0"/>
              <a:t>Utilisation d’un GitHub pour partager la documentation</a:t>
            </a:r>
          </a:p>
          <a:p>
            <a:pPr marL="0" indent="0">
              <a:buNone/>
            </a:pPr>
            <a:endParaRPr lang="fr-FR" sz="800" dirty="0" smtClean="0">
              <a:solidFill>
                <a:srgbClr val="FF6600"/>
              </a:solidFill>
            </a:endParaRPr>
          </a:p>
          <a:p>
            <a:r>
              <a:rPr lang="fr-FR" sz="1800" b="1" dirty="0" smtClean="0">
                <a:solidFill>
                  <a:srgbClr val="DE5A00"/>
                </a:solidFill>
              </a:rPr>
              <a:t>Méthode SCRUM:</a:t>
            </a:r>
            <a:endParaRPr lang="fr-FR" sz="1800" b="1" dirty="0">
              <a:solidFill>
                <a:srgbClr val="DE5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1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et matériels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7014672" cy="5400600"/>
          </a:xfrm>
        </p:spPr>
      </p:pic>
    </p:spTree>
    <p:extLst>
      <p:ext uri="{BB962C8B-B14F-4D97-AF65-F5344CB8AC3E}">
        <p14:creationId xmlns:p14="http://schemas.microsoft.com/office/powerpoint/2010/main" val="140419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Préface</a:t>
            </a:r>
          </a:p>
          <a:p>
            <a:pPr lvl="1"/>
            <a:r>
              <a:rPr lang="fr-FR" dirty="0" smtClean="0"/>
              <a:t>Découverte de l’application et du contexte</a:t>
            </a:r>
          </a:p>
          <a:p>
            <a:pPr lvl="1"/>
            <a:r>
              <a:rPr lang="fr-FR" dirty="0" smtClean="0"/>
              <a:t>Découverte des outils</a:t>
            </a:r>
          </a:p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Documents</a:t>
            </a:r>
          </a:p>
          <a:p>
            <a:pPr lvl="1"/>
            <a:r>
              <a:rPr lang="fr-FR" dirty="0" smtClean="0"/>
              <a:t>Comparatif SGBD</a:t>
            </a:r>
          </a:p>
          <a:p>
            <a:pPr lvl="1"/>
            <a:r>
              <a:rPr lang="fr-FR" dirty="0" smtClean="0"/>
              <a:t>Diagramme de Gantt</a:t>
            </a:r>
          </a:p>
          <a:p>
            <a:pPr lvl="1"/>
            <a:r>
              <a:rPr lang="fr-FR" dirty="0" smtClean="0"/>
              <a:t>Diagramme des exigences</a:t>
            </a:r>
          </a:p>
          <a:p>
            <a:pPr lvl="1"/>
            <a:r>
              <a:rPr lang="fr-FR" dirty="0" smtClean="0"/>
              <a:t>Diagramme d’infrastructure</a:t>
            </a:r>
          </a:p>
          <a:p>
            <a:pPr lvl="1"/>
            <a:r>
              <a:rPr lang="fr-FR" dirty="0" smtClean="0"/>
              <a:t>Documentation sur les limites de </a:t>
            </a:r>
            <a:r>
              <a:rPr lang="fr-FR" dirty="0" err="1" smtClean="0"/>
              <a:t>SQLite</a:t>
            </a:r>
            <a:endParaRPr lang="fr-FR" dirty="0" smtClean="0"/>
          </a:p>
          <a:p>
            <a:pPr lvl="1"/>
            <a:r>
              <a:rPr lang="fr-FR" dirty="0" smtClean="0"/>
              <a:t>Documentation sur le déploiement de l’application et du serveur test</a:t>
            </a:r>
          </a:p>
        </p:txBody>
      </p:sp>
    </p:spTree>
    <p:extLst>
      <p:ext uri="{BB962C8B-B14F-4D97-AF65-F5344CB8AC3E}">
        <p14:creationId xmlns:p14="http://schemas.microsoft.com/office/powerpoint/2010/main" val="384714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Création d’un GitHub</a:t>
            </a:r>
          </a:p>
          <a:p>
            <a:r>
              <a:rPr lang="fr-FR" dirty="0" smtClean="0"/>
              <a:t>Déploiement de l’application</a:t>
            </a:r>
          </a:p>
          <a:p>
            <a:r>
              <a:rPr lang="fr-FR" dirty="0" smtClean="0"/>
              <a:t>Réalisation d’un jeu d’essai et test de </a:t>
            </a:r>
            <a:r>
              <a:rPr lang="fr-FR" dirty="0" smtClean="0"/>
              <a:t>validation</a:t>
            </a:r>
          </a:p>
          <a:p>
            <a:r>
              <a:rPr lang="fr-FR" smtClean="0"/>
              <a:t>Rédaction </a:t>
            </a:r>
            <a:r>
              <a:rPr lang="fr-FR"/>
              <a:t>du </a:t>
            </a:r>
            <a:r>
              <a:rPr lang="fr-FR" smtClean="0"/>
              <a:t>comparatif SGBD</a:t>
            </a:r>
            <a:endParaRPr lang="fr-FR" dirty="0"/>
          </a:p>
          <a:p>
            <a:r>
              <a:rPr lang="fr-FR" dirty="0" smtClean="0"/>
              <a:t>Installation </a:t>
            </a:r>
            <a:r>
              <a:rPr lang="fr-FR" dirty="0" smtClean="0"/>
              <a:t>d’un SGBD </a:t>
            </a:r>
            <a:endParaRPr lang="fr-FR" dirty="0"/>
          </a:p>
          <a:p>
            <a:r>
              <a:rPr lang="fr-FR" dirty="0" smtClean="0"/>
              <a:t> Installation </a:t>
            </a:r>
            <a:r>
              <a:rPr lang="fr-FR" dirty="0" smtClean="0"/>
              <a:t>et configuration du serveur de test</a:t>
            </a:r>
          </a:p>
          <a:p>
            <a:r>
              <a:rPr lang="fr-FR" dirty="0" smtClean="0"/>
              <a:t>Test SGBD et configuration à distance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830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d’une base de données sur le serveur test</a:t>
            </a:r>
          </a:p>
          <a:p>
            <a:r>
              <a:rPr lang="fr-FR" dirty="0" smtClean="0"/>
              <a:t>Configuration de l’application pour la nouvelle base de données</a:t>
            </a:r>
          </a:p>
          <a:p>
            <a:r>
              <a:rPr lang="fr-FR" dirty="0" smtClean="0"/>
              <a:t>Transfert des données vers la nouvelle base de données</a:t>
            </a:r>
          </a:p>
          <a:p>
            <a:r>
              <a:rPr lang="fr-FR" b="1" dirty="0" smtClean="0">
                <a:solidFill>
                  <a:schemeClr val="tx2">
                    <a:lumMod val="75000"/>
                  </a:schemeClr>
                </a:solidFill>
              </a:rPr>
              <a:t>Documentation</a:t>
            </a:r>
          </a:p>
          <a:p>
            <a:pPr lvl="1"/>
            <a:r>
              <a:rPr lang="fr-FR" dirty="0" smtClean="0"/>
              <a:t>Guide d’utilisation de Git</a:t>
            </a:r>
          </a:p>
          <a:p>
            <a:pPr lvl="1"/>
            <a:r>
              <a:rPr lang="fr-FR" dirty="0" smtClean="0"/>
              <a:t>Fiche des commandes de Git</a:t>
            </a:r>
          </a:p>
          <a:p>
            <a:pPr lvl="1"/>
            <a:r>
              <a:rPr lang="fr-FR" dirty="0" smtClean="0"/>
              <a:t>Guide de bascule de la base de données</a:t>
            </a:r>
          </a:p>
          <a:p>
            <a:pPr lvl="1"/>
            <a:r>
              <a:rPr lang="fr-FR" dirty="0" smtClean="0"/>
              <a:t>Guide de connexion au SGBD</a:t>
            </a:r>
          </a:p>
          <a:p>
            <a:pPr lvl="1"/>
            <a:r>
              <a:rPr lang="fr-FR" dirty="0" smtClean="0"/>
              <a:t>Guide de création d’une nouvelle base de données</a:t>
            </a:r>
          </a:p>
          <a:p>
            <a:pPr lvl="1"/>
            <a:r>
              <a:rPr lang="fr-FR" dirty="0" smtClean="0"/>
              <a:t>Guide d’</a:t>
            </a:r>
            <a:r>
              <a:rPr lang="fr-FR" dirty="0" err="1" smtClean="0"/>
              <a:t>instalation</a:t>
            </a:r>
            <a:r>
              <a:rPr lang="fr-FR" dirty="0" smtClean="0"/>
              <a:t> de </a:t>
            </a:r>
            <a:r>
              <a:rPr lang="fr-FR" dirty="0" err="1" smtClean="0"/>
              <a:t>PHPMyAdmin</a:t>
            </a:r>
            <a:r>
              <a:rPr lang="fr-FR" dirty="0" smtClean="0"/>
              <a:t> sous W2P</a:t>
            </a:r>
          </a:p>
          <a:p>
            <a:pPr lvl="1"/>
            <a:r>
              <a:rPr lang="fr-FR" dirty="0" smtClean="0"/>
              <a:t>Guide de déploiement de l’application avec </a:t>
            </a:r>
            <a:r>
              <a:rPr lang="fr-FR" dirty="0" err="1" smtClean="0"/>
              <a:t>putty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28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</TotalTime>
  <Words>277</Words>
  <Application>Microsoft Office PowerPoint</Application>
  <PresentationFormat>Affichage à l'écran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Clarté</vt:lpstr>
      <vt:lpstr>Application M2L</vt:lpstr>
      <vt:lpstr>Sommaire</vt:lpstr>
      <vt:lpstr>Le contexte</vt:lpstr>
      <vt:lpstr>Contexte pédagogique</vt:lpstr>
      <vt:lpstr>Organisation</vt:lpstr>
      <vt:lpstr>Système et matériels</vt:lpstr>
      <vt:lpstr>Mission 1</vt:lpstr>
      <vt:lpstr>Mission 1</vt:lpstr>
      <vt:lpstr>Mission 2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M2L</dc:title>
  <dc:creator>Arthur BARON</dc:creator>
  <cp:lastModifiedBy>Benjamin Ducoin</cp:lastModifiedBy>
  <cp:revision>7</cp:revision>
  <dcterms:created xsi:type="dcterms:W3CDTF">2016-03-01T13:56:25Z</dcterms:created>
  <dcterms:modified xsi:type="dcterms:W3CDTF">2016-03-01T15:34:04Z</dcterms:modified>
</cp:coreProperties>
</file>