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264" r:id="rId5"/>
    <p:sldId id="301" r:id="rId6"/>
    <p:sldId id="302" r:id="rId7"/>
    <p:sldId id="303" r:id="rId8"/>
    <p:sldId id="304" r:id="rId9"/>
    <p:sldId id="306" r:id="rId10"/>
    <p:sldId id="307" r:id="rId11"/>
    <p:sldId id="292" r:id="rId12"/>
    <p:sldId id="293" r:id="rId13"/>
    <p:sldId id="295" r:id="rId14"/>
    <p:sldId id="308" r:id="rId15"/>
  </p:sldIdLst>
  <p:sldSz cx="9144000" cy="5143500" type="screen16x9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B05AD3-A916-4098-B9EE-D6D02F02BB6B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C75090-D38E-4F5E-AB51-D285902C65F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4</a:t>
            </a:fld>
            <a:endParaRPr lang="fi-FI" alt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9596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502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1860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1780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5169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84524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2081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n kuvan paikkamerkki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Huomautusten paikkamerkki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i-FI" altLang="fi-FI"/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194EBF-6FAC-4EFB-BF42-3E41273FFD88}" type="slidenum">
              <a:rPr lang="fi-FI" altLang="fi-FI" smtClean="0"/>
              <a:pPr>
                <a:spcBef>
                  <a:spcPct val="0"/>
                </a:spcBef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1156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33A2F-DAC2-4888-9E7A-6295C2E805C8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7A3F0-DD7B-4736-AC17-A15961136C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5254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89DE2-8BC0-4BC7-8D19-46D19FDE2BA3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DA0A-E7D1-4B0D-B60A-A193A47864D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621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F388-D89E-485F-8D4E-D551B08BA8F6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591C-5859-40EA-8263-DF8A821CFC9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603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43DA-1788-4147-A394-C651A6EFBE31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E739D-4C5E-4A9D-8DF7-5EC0ED89230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799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91B69-8796-4E97-AB48-06E2C145B5F3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793E-3473-4BD3-AC82-9656B505F8C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647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33D35-6879-4B45-853D-A30AA9BF074F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881F8-BA20-4220-BA10-AA3F7455696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696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3F82-35B8-40F8-B11F-0B6F1844CF98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881E-F43B-4C00-B74E-F410A413840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497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A040-9FC5-459B-BDD4-E835CD54E577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73EC-1B4D-48A3-83A4-DCF3EF64B6A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079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83BC-57D3-4E8B-999D-3C7E6B02E0E7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D9457-8D30-4130-8055-6904963E6AE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000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1F451-5675-44BA-8D18-40B27BE7402A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48AD-D2A5-4F73-B5DB-2BBF8697F78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07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1DE41-759A-4078-A59A-605658289A9D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B1C7C-9C02-45B0-864A-0EDF8752F5F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088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CDFB6E-73AE-493B-9FD4-E594AE7EF1EE}" type="datetimeFigureOut">
              <a:rPr lang="fi-FI"/>
              <a:pPr>
                <a:defRPr/>
              </a:pPr>
              <a:t>31.8.2020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242A95B-7E66-4D13-92FE-CE68EBD2F32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tsikk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fi-FI" altLang="fi-FI" dirty="0"/>
              <a:t>3D Graphics in </a:t>
            </a:r>
            <a:r>
              <a:rPr lang="fi-FI" altLang="fi-FI" dirty="0" err="1"/>
              <a:t>Game</a:t>
            </a:r>
            <a:r>
              <a:rPr lang="fi-FI" altLang="fi-FI" dirty="0"/>
              <a:t> </a:t>
            </a:r>
            <a:r>
              <a:rPr lang="fi-FI" altLang="fi-FI" dirty="0" err="1"/>
              <a:t>Enviroment</a:t>
            </a:r>
            <a:endParaRPr lang="fi-FI" altLang="fi-FI" sz="240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/>
              <a:t>Name</a:t>
            </a:r>
            <a:endParaRPr lang="fi-FI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i-FI" sz="2000" dirty="0"/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0" y="4435614"/>
            <a:ext cx="914400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Kuva 3D-kappaleesta </a:t>
            </a:r>
            <a:r>
              <a:rPr lang="fi-FI" altLang="fi-FI" sz="2000" dirty="0" err="1"/>
              <a:t>Unity</a:t>
            </a:r>
            <a:r>
              <a:rPr lang="fi-FI" altLang="fi-FI" sz="2000" dirty="0"/>
              <a:t> pelimoottorissa. Viimeinen kuva </a:t>
            </a:r>
            <a:r>
              <a:rPr lang="fi-FI" altLang="fi-FI" sz="2000" dirty="0" err="1"/>
              <a:t>kapaleesta</a:t>
            </a:r>
            <a:r>
              <a:rPr lang="fi-FI" altLang="fi-FI" sz="2000" dirty="0"/>
              <a:t> pelimoottorissa viimeistellyssä muodossa ja ympäristössä, optimoituna ja valmiina</a:t>
            </a:r>
          </a:p>
        </p:txBody>
      </p:sp>
    </p:spTree>
    <p:extLst>
      <p:ext uri="{BB962C8B-B14F-4D97-AF65-F5344CB8AC3E}">
        <p14:creationId xmlns:p14="http://schemas.microsoft.com/office/powerpoint/2010/main" val="67238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B654B-A605-4F6A-B6CA-204F13B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Optimointiratkaisuja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BD68-D15F-4FFF-85FF-C09870DF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altLang="fi-FI" sz="2400" dirty="0"/>
              <a:t>Kerro seuraaviin kahteen diaan, mikä tekee peliobjektistasi ja </a:t>
            </a:r>
            <a:r>
              <a:rPr lang="fi-FI" altLang="fi-FI" sz="2400" dirty="0" err="1"/>
              <a:t>Unity</a:t>
            </a:r>
            <a:r>
              <a:rPr lang="fi-FI" altLang="fi-FI" sz="2400" dirty="0"/>
              <a:t>-ympäristöstäsi optimoidun. </a:t>
            </a:r>
            <a:br>
              <a:rPr lang="fi-FI" altLang="fi-FI" sz="2400" dirty="0"/>
            </a:br>
            <a:br>
              <a:rPr lang="fi-FI" altLang="fi-FI" sz="2400" dirty="0"/>
            </a:br>
            <a:r>
              <a:rPr lang="fi-FI" altLang="fi-FI" sz="2400" dirty="0"/>
              <a:t>Pyri kuvailemaan sanallisesti kaikki huomioimasi asiat, jotka liittyvät pelimoottorigrafiikan optimointiin.</a:t>
            </a:r>
            <a:br>
              <a:rPr lang="fi-FI" altLang="fi-FI" sz="2400" dirty="0"/>
            </a:br>
            <a:br>
              <a:rPr lang="fi-FI" altLang="fi-FI" sz="2400" dirty="0"/>
            </a:br>
            <a:r>
              <a:rPr lang="fi-FI" altLang="fi-FI" sz="2400" dirty="0"/>
              <a:t>Anna myös esimerkkejä konkreettisista ratkaisuista, joita teit tässä harjoituksessa.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48965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36513" y="4516438"/>
            <a:ext cx="9217026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i-FI" altLang="fi-F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F56D-6DCE-48A5-B23B-D4DECD2D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4723"/>
          </a:xfrm>
        </p:spPr>
        <p:txBody>
          <a:bodyPr/>
          <a:lstStyle/>
          <a:p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80883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36513" y="4516438"/>
            <a:ext cx="9217026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i-FI" altLang="fi-FI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581B-48FF-482E-B04C-141016AE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4723"/>
          </a:xfrm>
        </p:spPr>
        <p:txBody>
          <a:bodyPr/>
          <a:lstStyle/>
          <a:p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12066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D0FB-7EE7-4FD6-A4E4-F35ECF65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Omia havaintoja harjoituksesta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0927C-67DC-4213-B986-DBA427AB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Mikä oli hankalaa? Mikä onnistui? Kirjoita tähän diaan.</a:t>
            </a:r>
          </a:p>
        </p:txBody>
      </p:sp>
    </p:spTree>
    <p:extLst>
      <p:ext uri="{BB962C8B-B14F-4D97-AF65-F5344CB8AC3E}">
        <p14:creationId xmlns:p14="http://schemas.microsoft.com/office/powerpoint/2010/main" val="6557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Tehtävänanto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9BBE8-2159-407F-902D-DE75A62C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Täytä tämä PowerPoint -diashow pyydetyillä kuvakaappauksilla ja mahdollisilla pyydetyillä tekstitarkennuksilla.</a:t>
            </a:r>
          </a:p>
          <a:p>
            <a:r>
              <a:rPr lang="fi-FI" sz="2400" dirty="0"/>
              <a:t>Kun kaikki vaiheet on dokumentoitu tähän tiedostoon, tallenna se omalla nimelläsi ja palauta se palautuskansioon.</a:t>
            </a:r>
          </a:p>
          <a:p>
            <a:r>
              <a:rPr lang="fi-FI" sz="2400" dirty="0"/>
              <a:t>Palauta myös kappaleen </a:t>
            </a:r>
            <a:r>
              <a:rPr lang="fi-FI" sz="2400" dirty="0" err="1"/>
              <a:t>low</a:t>
            </a:r>
            <a:r>
              <a:rPr lang="fi-FI" sz="2400" dirty="0"/>
              <a:t> </a:t>
            </a:r>
            <a:r>
              <a:rPr lang="fi-FI" sz="2400" dirty="0" err="1"/>
              <a:t>poly</a:t>
            </a:r>
            <a:r>
              <a:rPr lang="fi-FI" sz="2400" dirty="0"/>
              <a:t> -versio FBX-tiedostona, sekä luotu </a:t>
            </a:r>
            <a:r>
              <a:rPr lang="fi-FI" sz="2400" dirty="0" err="1"/>
              <a:t>normal</a:t>
            </a:r>
            <a:r>
              <a:rPr lang="fi-FI" sz="2400" dirty="0"/>
              <a:t> </a:t>
            </a:r>
            <a:r>
              <a:rPr lang="fi-FI" sz="2400" dirty="0" err="1"/>
              <a:t>map</a:t>
            </a:r>
            <a:r>
              <a:rPr lang="fi-FI" sz="2400" dirty="0"/>
              <a:t> -kuva samaan palautuskansioon.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2DDFB-52C6-4845-AF22-A635272F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Toteutettava kokonaisuus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873500"/>
          </a:xfrm>
        </p:spPr>
        <p:txBody>
          <a:bodyPr numCol="2"/>
          <a:lstStyle/>
          <a:p>
            <a:r>
              <a:rPr lang="fi-FI" sz="2000" dirty="0"/>
              <a:t>Katso opetusvideot, joiden soittolistalinkit löytyvät toteutuksen Moodlen osiosta ”</a:t>
            </a:r>
            <a:r>
              <a:rPr lang="fi-FI" sz="2000" dirty="0" err="1"/>
              <a:t>Utilizing</a:t>
            </a:r>
            <a:r>
              <a:rPr lang="fi-FI" sz="2000" dirty="0"/>
              <a:t> 3D in </a:t>
            </a:r>
            <a:r>
              <a:rPr lang="fi-FI" sz="2000" dirty="0" err="1"/>
              <a:t>dynamic</a:t>
            </a:r>
            <a:r>
              <a:rPr lang="fi-FI" sz="2000" dirty="0"/>
              <a:t> </a:t>
            </a:r>
            <a:r>
              <a:rPr lang="fi-FI" sz="2000" dirty="0" err="1"/>
              <a:t>environments</a:t>
            </a:r>
            <a:r>
              <a:rPr lang="fi-FI" sz="2000" dirty="0"/>
              <a:t>”.</a:t>
            </a:r>
          </a:p>
          <a:p>
            <a:r>
              <a:rPr lang="fi-FI" sz="2000" dirty="0"/>
              <a:t>Katso myös muut linkitetyt lähteet ja materiaalit.</a:t>
            </a:r>
          </a:p>
          <a:p>
            <a:r>
              <a:rPr lang="fi-FI" sz="2000" dirty="0"/>
              <a:t>Toteuta vapaavalintainen kappale (tai kappaleiden kokonaisuus) noudattaen opetusmateriaalissa mainittuja reunaehtoja ja ohjeistuksia. </a:t>
            </a:r>
          </a:p>
          <a:p>
            <a:r>
              <a:rPr lang="fi-FI" sz="2000" dirty="0"/>
              <a:t>Kokonaisuuden vaiheet:</a:t>
            </a:r>
          </a:p>
          <a:p>
            <a:pPr lvl="1"/>
            <a:r>
              <a:rPr lang="fi-FI" sz="1800" dirty="0" err="1"/>
              <a:t>Polygon</a:t>
            </a:r>
            <a:r>
              <a:rPr lang="fi-FI" sz="1800" dirty="0"/>
              <a:t>-mallinnus</a:t>
            </a:r>
          </a:p>
          <a:p>
            <a:pPr lvl="1"/>
            <a:r>
              <a:rPr lang="fi-FI" sz="1800" dirty="0"/>
              <a:t>UVW </a:t>
            </a:r>
            <a:r>
              <a:rPr lang="fi-FI" sz="1800" dirty="0" err="1"/>
              <a:t>Unwrap</a:t>
            </a:r>
            <a:endParaRPr lang="fi-FI" sz="1800" dirty="0"/>
          </a:p>
          <a:p>
            <a:pPr lvl="1"/>
            <a:r>
              <a:rPr lang="fi-FI" sz="1800" dirty="0" err="1"/>
              <a:t>High</a:t>
            </a:r>
            <a:r>
              <a:rPr lang="fi-FI" sz="1800" dirty="0"/>
              <a:t> </a:t>
            </a:r>
            <a:r>
              <a:rPr lang="fi-FI" sz="1800" dirty="0" err="1"/>
              <a:t>Poly</a:t>
            </a:r>
            <a:r>
              <a:rPr lang="fi-FI" sz="1800" dirty="0"/>
              <a:t> -versio kappaleesta (esim. </a:t>
            </a:r>
            <a:r>
              <a:rPr lang="fi-FI" sz="1800" dirty="0" err="1"/>
              <a:t>Mudboxia</a:t>
            </a:r>
            <a:r>
              <a:rPr lang="fi-FI" sz="1800" dirty="0"/>
              <a:t> hyödyntäen)</a:t>
            </a:r>
          </a:p>
          <a:p>
            <a:pPr lvl="1"/>
            <a:r>
              <a:rPr lang="fi-FI" sz="1800" dirty="0" err="1"/>
              <a:t>High</a:t>
            </a:r>
            <a:r>
              <a:rPr lang="fi-FI" sz="1800" dirty="0"/>
              <a:t> </a:t>
            </a:r>
            <a:r>
              <a:rPr lang="fi-FI" sz="1800" dirty="0" err="1"/>
              <a:t>Poly</a:t>
            </a:r>
            <a:r>
              <a:rPr lang="fi-FI" sz="1800" dirty="0"/>
              <a:t> -tiedon siirtämistä </a:t>
            </a:r>
            <a:r>
              <a:rPr lang="fi-FI" sz="1800" dirty="0" err="1"/>
              <a:t>Low</a:t>
            </a:r>
            <a:r>
              <a:rPr lang="fi-FI" sz="1800" dirty="0"/>
              <a:t> </a:t>
            </a:r>
            <a:r>
              <a:rPr lang="fi-FI" sz="1800" dirty="0" err="1"/>
              <a:t>Poly</a:t>
            </a:r>
            <a:r>
              <a:rPr lang="fi-FI" sz="1800" dirty="0"/>
              <a:t> -kappaleeseen (</a:t>
            </a:r>
            <a:r>
              <a:rPr lang="fi-FI" sz="1800" dirty="0" err="1"/>
              <a:t>Normal</a:t>
            </a:r>
            <a:r>
              <a:rPr lang="fi-FI" sz="1800" dirty="0"/>
              <a:t> </a:t>
            </a:r>
            <a:r>
              <a:rPr lang="fi-FI" sz="1800" dirty="0" err="1"/>
              <a:t>map</a:t>
            </a:r>
            <a:r>
              <a:rPr lang="fi-FI" sz="1800" dirty="0"/>
              <a:t>)</a:t>
            </a:r>
          </a:p>
          <a:p>
            <a:pPr lvl="1"/>
            <a:r>
              <a:rPr lang="fi-FI" sz="1800" dirty="0"/>
              <a:t>Kappaleen vieminen </a:t>
            </a:r>
            <a:r>
              <a:rPr lang="fi-FI" sz="1800" dirty="0" err="1"/>
              <a:t>Unity</a:t>
            </a:r>
            <a:r>
              <a:rPr lang="fi-FI" sz="1800" dirty="0"/>
              <a:t> pelimoottoriin</a:t>
            </a:r>
          </a:p>
          <a:p>
            <a:pPr lvl="1"/>
            <a:r>
              <a:rPr lang="fi-FI" sz="1800" dirty="0" err="1"/>
              <a:t>Unity</a:t>
            </a:r>
            <a:r>
              <a:rPr lang="fi-FI" sz="1800" dirty="0"/>
              <a:t> optimointi</a:t>
            </a:r>
          </a:p>
        </p:txBody>
      </p:sp>
    </p:spTree>
    <p:extLst>
      <p:ext uri="{BB962C8B-B14F-4D97-AF65-F5344CB8AC3E}">
        <p14:creationId xmlns:p14="http://schemas.microsoft.com/office/powerpoint/2010/main" val="107143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516438"/>
            <a:ext cx="914400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Mallinnettu </a:t>
            </a:r>
            <a:r>
              <a:rPr lang="fi-FI" altLang="fi-FI" sz="2000" dirty="0" err="1"/>
              <a:t>low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– Kuvakulma 1, jossa näkyy polygonien reunaviivat (</a:t>
            </a:r>
            <a:r>
              <a:rPr lang="fi-FI" altLang="fi-FI" sz="2000" dirty="0" err="1"/>
              <a:t>edged</a:t>
            </a:r>
            <a:r>
              <a:rPr lang="fi-FI" altLang="fi-FI" sz="2000" dirty="0"/>
              <a:t> </a:t>
            </a:r>
            <a:r>
              <a:rPr lang="fi-FI" altLang="fi-FI" sz="2000" dirty="0" err="1"/>
              <a:t>faces</a:t>
            </a:r>
            <a:r>
              <a:rPr lang="fi-FI" altLang="fi-FI" sz="20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544DB-8CC5-4B8B-B525-D8D416A4F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0" t="11778" r="66279" b="16283"/>
          <a:stretch/>
        </p:blipFill>
        <p:spPr>
          <a:xfrm>
            <a:off x="2195736" y="123478"/>
            <a:ext cx="4320480" cy="417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F2E14-3F6A-4155-B6E7-90BA54A49C08}"/>
              </a:ext>
            </a:extLst>
          </p:cNvPr>
          <p:cNvSpPr txBox="1"/>
          <p:nvPr/>
        </p:nvSpPr>
        <p:spPr>
          <a:xfrm>
            <a:off x="0" y="703293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Esimerkki Powerpointin täytöstä. </a:t>
            </a:r>
          </a:p>
          <a:p>
            <a:endParaRPr lang="fi-FI" dirty="0"/>
          </a:p>
          <a:p>
            <a:r>
              <a:rPr lang="fi-FI" dirty="0"/>
              <a:t>Poista viereinen kuva ja korvaa omallasi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516438"/>
            <a:ext cx="9144001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Mallinnettu </a:t>
            </a:r>
            <a:r>
              <a:rPr lang="fi-FI" altLang="fi-FI" sz="2000" dirty="0" err="1"/>
              <a:t>low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– Kuvakulma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B39C9-59BC-4E19-A901-7C70C5AC6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18362" r="68657" b="13755"/>
          <a:stretch/>
        </p:blipFill>
        <p:spPr>
          <a:xfrm>
            <a:off x="2411760" y="193063"/>
            <a:ext cx="3888432" cy="4144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9EF88-D880-49B6-A7A3-C0C3791B04AB}"/>
              </a:ext>
            </a:extLst>
          </p:cNvPr>
          <p:cNvSpPr txBox="1"/>
          <p:nvPr/>
        </p:nvSpPr>
        <p:spPr>
          <a:xfrm>
            <a:off x="0" y="703293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Esimerkki Powerpointin täytöstä. </a:t>
            </a:r>
          </a:p>
          <a:p>
            <a:endParaRPr lang="fi-FI" dirty="0"/>
          </a:p>
          <a:p>
            <a:r>
              <a:rPr lang="fi-FI" dirty="0"/>
              <a:t>Poista viereinen kuva ja korvaa omallasi</a:t>
            </a:r>
          </a:p>
        </p:txBody>
      </p:sp>
    </p:spTree>
    <p:extLst>
      <p:ext uri="{BB962C8B-B14F-4D97-AF65-F5344CB8AC3E}">
        <p14:creationId xmlns:p14="http://schemas.microsoft.com/office/powerpoint/2010/main" val="1960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435614"/>
            <a:ext cx="9144001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Kuva kappaleen valmiista UVW -</a:t>
            </a:r>
            <a:r>
              <a:rPr lang="fi-FI" altLang="fi-FI" sz="2000" dirty="0" err="1"/>
              <a:t>mapistä</a:t>
            </a:r>
            <a:r>
              <a:rPr lang="fi-FI" altLang="fi-FI" sz="2000" dirty="0"/>
              <a:t> (esim. </a:t>
            </a:r>
            <a:r>
              <a:rPr lang="fi-FI" altLang="fi-FI" sz="2000" dirty="0" err="1"/>
              <a:t>screen</a:t>
            </a:r>
            <a:r>
              <a:rPr lang="fi-FI" altLang="fi-FI" sz="2000" dirty="0"/>
              <a:t> </a:t>
            </a:r>
            <a:r>
              <a:rPr lang="fi-FI" altLang="fi-FI" sz="2000" dirty="0" err="1"/>
              <a:t>capture</a:t>
            </a:r>
            <a:r>
              <a:rPr lang="fi-FI" altLang="fi-FI" sz="2000" dirty="0"/>
              <a:t> </a:t>
            </a:r>
            <a:r>
              <a:rPr lang="fi-FI" altLang="fi-FI" sz="2000" dirty="0" err="1"/>
              <a:t>Unwrap</a:t>
            </a:r>
            <a:r>
              <a:rPr lang="fi-FI" altLang="fi-FI" sz="2000" dirty="0"/>
              <a:t> UVW ikkunasta)</a:t>
            </a:r>
          </a:p>
        </p:txBody>
      </p:sp>
    </p:spTree>
    <p:extLst>
      <p:ext uri="{BB962C8B-B14F-4D97-AF65-F5344CB8AC3E}">
        <p14:creationId xmlns:p14="http://schemas.microsoft.com/office/powerpoint/2010/main" val="334054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475956"/>
            <a:ext cx="9144001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Kuva </a:t>
            </a:r>
            <a:r>
              <a:rPr lang="fi-FI" altLang="fi-FI" sz="2000" dirty="0" err="1"/>
              <a:t>high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mallista. Kuvakulma 1</a:t>
            </a:r>
          </a:p>
        </p:txBody>
      </p:sp>
    </p:spTree>
    <p:extLst>
      <p:ext uri="{BB962C8B-B14F-4D97-AF65-F5344CB8AC3E}">
        <p14:creationId xmlns:p14="http://schemas.microsoft.com/office/powerpoint/2010/main" val="317663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516438"/>
            <a:ext cx="9144001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Kuva </a:t>
            </a:r>
            <a:r>
              <a:rPr lang="fi-FI" altLang="fi-FI" sz="2000" dirty="0" err="1"/>
              <a:t>high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mallista. Kuvakulma 2</a:t>
            </a:r>
          </a:p>
        </p:txBody>
      </p:sp>
    </p:spTree>
    <p:extLst>
      <p:ext uri="{BB962C8B-B14F-4D97-AF65-F5344CB8AC3E}">
        <p14:creationId xmlns:p14="http://schemas.microsoft.com/office/powerpoint/2010/main" val="318536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kstikehys 3"/>
          <p:cNvSpPr txBox="1">
            <a:spLocks noChangeArrowheads="1"/>
          </p:cNvSpPr>
          <p:nvPr/>
        </p:nvSpPr>
        <p:spPr bwMode="auto">
          <a:xfrm>
            <a:off x="-1" y="4435614"/>
            <a:ext cx="9144001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/>
              <a:t>Kuva valmiista </a:t>
            </a:r>
            <a:r>
              <a:rPr lang="fi-FI" altLang="fi-FI" sz="2000" dirty="0" err="1"/>
              <a:t>low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mallista, johon on projisoitu </a:t>
            </a:r>
            <a:r>
              <a:rPr lang="fi-FI" altLang="fi-FI" sz="2000" dirty="0" err="1"/>
              <a:t>high</a:t>
            </a:r>
            <a:r>
              <a:rPr lang="fi-FI" altLang="fi-FI" sz="2000" dirty="0"/>
              <a:t> </a:t>
            </a:r>
            <a:r>
              <a:rPr lang="fi-FI" altLang="fi-FI" sz="2000" dirty="0" err="1"/>
              <a:t>poly</a:t>
            </a:r>
            <a:r>
              <a:rPr lang="fi-FI" altLang="fi-FI" sz="2000" dirty="0"/>
              <a:t> kappale </a:t>
            </a:r>
            <a:r>
              <a:rPr lang="fi-FI" altLang="fi-FI" sz="2000" dirty="0" err="1"/>
              <a:t>normal</a:t>
            </a:r>
            <a:r>
              <a:rPr lang="fi-FI" altLang="fi-FI" sz="2000" dirty="0"/>
              <a:t> </a:t>
            </a:r>
            <a:r>
              <a:rPr lang="fi-FI" altLang="fi-FI" sz="2000" dirty="0" err="1"/>
              <a:t>mappinä</a:t>
            </a:r>
            <a:r>
              <a:rPr lang="fi-FI" altLang="fi-FI" sz="2000" dirty="0"/>
              <a:t>. Lopputuleman voi näyttää 3ds Maxissa tai halutessaan </a:t>
            </a:r>
            <a:r>
              <a:rPr lang="fi-FI" altLang="fi-FI" sz="2000" dirty="0" err="1"/>
              <a:t>Unityssä</a:t>
            </a:r>
            <a:r>
              <a:rPr lang="fi-FI" altLang="fi-FI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12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(16:9)</PresentationFormat>
  <Paragraphs>44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Office-teema</vt:lpstr>
      <vt:lpstr>3D Graphics in Game Enviroment</vt:lpstr>
      <vt:lpstr>Tehtävänanto</vt:lpstr>
      <vt:lpstr>Toteutettava kokonaisuus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Optimointiratkaisuja</vt:lpstr>
      <vt:lpstr>PowerPoint Presentation</vt:lpstr>
      <vt:lpstr>PowerPoint Presentation</vt:lpstr>
      <vt:lpstr>Omia havaintoja harjoituksesta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2015-12-17T07:07:20Z</dcterms:created>
  <dcterms:modified xsi:type="dcterms:W3CDTF">2020-08-31T17:55:00Z</dcterms:modified>
</cp:coreProperties>
</file>