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16"/>
  </p:notesMasterIdLst>
  <p:handoutMasterIdLst>
    <p:handoutMasterId r:id="rId17"/>
  </p:handoutMasterIdLst>
  <p:sldIdLst>
    <p:sldId id="259" r:id="rId2"/>
    <p:sldId id="260" r:id="rId3"/>
    <p:sldId id="261" r:id="rId4"/>
    <p:sldId id="262" r:id="rId5"/>
    <p:sldId id="264" r:id="rId6"/>
    <p:sldId id="265" r:id="rId7"/>
    <p:sldId id="266" r:id="rId8"/>
    <p:sldId id="267" r:id="rId9"/>
    <p:sldId id="269" r:id="rId10"/>
    <p:sldId id="270" r:id="rId11"/>
    <p:sldId id="271" r:id="rId12"/>
    <p:sldId id="272" r:id="rId13"/>
    <p:sldId id="268" r:id="rId14"/>
    <p:sldId id="273" r:id="rId15"/>
  </p:sldIdLst>
  <p:sldSz cx="12192000" cy="6858000"/>
  <p:notesSz cx="6858000" cy="9144000"/>
  <p:defaultTextStyle>
    <a:defPPr rtl="0">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10" autoAdjust="0"/>
    <p:restoredTop sz="94660"/>
  </p:normalViewPr>
  <p:slideViewPr>
    <p:cSldViewPr snapToGrid="0">
      <p:cViewPr varScale="1">
        <p:scale>
          <a:sx n="103" d="100"/>
          <a:sy n="103" d="100"/>
        </p:scale>
        <p:origin x="228" y="114"/>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Päivämäärän paikkamerkki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D64AAAA-A231-425A-B9F7-C65A894D31A5}" type="datetime1">
              <a:rPr lang="fi-FI" smtClean="0"/>
              <a:t>18.11.2020</a:t>
            </a:fld>
            <a:endParaRPr lang="en-US" dirty="0"/>
          </a:p>
        </p:txBody>
      </p:sp>
      <p:sp>
        <p:nvSpPr>
          <p:cNvPr id="4" name="Alatunnisteen paikkamerkki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Dian numeron paikkamerkki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1E602E8-7778-4840-9C52-CF866E2E76E6}" type="slidenum">
              <a:rPr lang="en-US" smtClean="0"/>
              <a:t>‹#›</a:t>
            </a:fld>
            <a:endParaRPr lang="en-US"/>
          </a:p>
        </p:txBody>
      </p:sp>
    </p:spTree>
    <p:extLst>
      <p:ext uri="{BB962C8B-B14F-4D97-AF65-F5344CB8AC3E}">
        <p14:creationId xmlns:p14="http://schemas.microsoft.com/office/powerpoint/2010/main" val="133060039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Päivämäärän paikkamerkki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D45C24C3-148E-4863-97BD-051354801B07}" type="datetime1">
              <a:rPr lang="fi-FI" smtClean="0"/>
              <a:t>18.11.2020</a:t>
            </a:fld>
            <a:endParaRPr lang="en-US"/>
          </a:p>
        </p:txBody>
      </p:sp>
      <p:sp>
        <p:nvSpPr>
          <p:cNvPr id="4" name="Dian kuvan paikkamerkki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Huomautusten paikkamerkki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i"/>
              <a:t>Muokkaa tekstin perustyylejä napsauttamalla</a:t>
            </a:r>
            <a:endParaRPr lang="en-US"/>
          </a:p>
          <a:p>
            <a:pPr lvl="1" rtl="0"/>
            <a:r>
              <a:rPr lang="fi"/>
              <a:t>Toinen taso</a:t>
            </a:r>
          </a:p>
          <a:p>
            <a:pPr lvl="2" rtl="0"/>
            <a:r>
              <a:rPr lang="fi"/>
              <a:t>Kolmas taso</a:t>
            </a:r>
          </a:p>
          <a:p>
            <a:pPr lvl="3" rtl="0"/>
            <a:r>
              <a:rPr lang="fi"/>
              <a:t>Neljäs taso</a:t>
            </a:r>
          </a:p>
          <a:p>
            <a:pPr lvl="4" rtl="0"/>
            <a:r>
              <a:rPr lang="fi"/>
              <a:t>Viides taso</a:t>
            </a:r>
            <a:endParaRPr lang="en-US"/>
          </a:p>
        </p:txBody>
      </p:sp>
      <p:sp>
        <p:nvSpPr>
          <p:cNvPr id="6" name="Alatunnisteen paikkamerk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Dian numeron paikkamerkki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E86D5CD-F53C-40AA-8F25-6C53AFF44ECB}" type="slidenum">
              <a:rPr lang="en-US" smtClean="0"/>
              <a:t>‹#›</a:t>
            </a:fld>
            <a:endParaRPr lang="en-US"/>
          </a:p>
        </p:txBody>
      </p:sp>
    </p:spTree>
    <p:extLst>
      <p:ext uri="{BB962C8B-B14F-4D97-AF65-F5344CB8AC3E}">
        <p14:creationId xmlns:p14="http://schemas.microsoft.com/office/powerpoint/2010/main" val="289139813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2" name="Otsikko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fi-FI"/>
              <a:t>Muokkaa ots. perustyyl. napsautt.</a:t>
            </a:r>
            <a:endParaRPr lang="en-US" dirty="0"/>
          </a:p>
        </p:txBody>
      </p:sp>
      <p:sp>
        <p:nvSpPr>
          <p:cNvPr id="3" name="Alaotsikko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i-FI"/>
              <a:t>Muokkaa alaotsikon perustyyliä napsautt.</a:t>
            </a:r>
            <a:endParaRPr lang="en-US" dirty="0"/>
          </a:p>
        </p:txBody>
      </p:sp>
      <p:sp>
        <p:nvSpPr>
          <p:cNvPr id="4" name="Päivämäärän paikkamerkki 3"/>
          <p:cNvSpPr>
            <a:spLocks noGrp="1"/>
          </p:cNvSpPr>
          <p:nvPr>
            <p:ph type="dt" sz="half" idx="10"/>
          </p:nvPr>
        </p:nvSpPr>
        <p:spPr/>
        <p:txBody>
          <a:bodyPr rtlCol="0"/>
          <a:lstStyle/>
          <a:p>
            <a:pPr rtl="0"/>
            <a:fld id="{C54CD035-2263-472F-9C57-0D3C73D9FF1D}" type="datetime1">
              <a:rPr lang="fi-FI" smtClean="0"/>
              <a:t>18.11.2020</a:t>
            </a:fld>
            <a:endParaRPr lang="en-US" dirty="0"/>
          </a:p>
        </p:txBody>
      </p:sp>
      <p:sp>
        <p:nvSpPr>
          <p:cNvPr id="5" name="Alatunnisteen paikkamerkki 4"/>
          <p:cNvSpPr>
            <a:spLocks noGrp="1"/>
          </p:cNvSpPr>
          <p:nvPr>
            <p:ph type="ftr" sz="quarter" idx="11"/>
          </p:nvPr>
        </p:nvSpPr>
        <p:spPr/>
        <p:txBody>
          <a:bodyPr rtlCol="0"/>
          <a:lstStyle/>
          <a:p>
            <a:pPr rtl="0"/>
            <a:endParaRPr lang="en-US" dirty="0"/>
          </a:p>
        </p:txBody>
      </p:sp>
      <p:sp>
        <p:nvSpPr>
          <p:cNvPr id="6" name="Dian numeron paikkamerkki 5"/>
          <p:cNvSpPr>
            <a:spLocks noGrp="1"/>
          </p:cNvSpPr>
          <p:nvPr>
            <p:ph type="sldNum" sz="quarter" idx="12"/>
          </p:nvPr>
        </p:nvSpPr>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amakuva ja kuvateksti">
    <p:spTree>
      <p:nvGrpSpPr>
        <p:cNvPr id="1" name=""/>
        <p:cNvGrpSpPr/>
        <p:nvPr/>
      </p:nvGrpSpPr>
      <p:grpSpPr>
        <a:xfrm>
          <a:off x="0" y="0"/>
          <a:ext cx="0" cy="0"/>
          <a:chOff x="0" y="0"/>
          <a:chExt cx="0" cy="0"/>
        </a:xfrm>
      </p:grpSpPr>
      <p:pic>
        <p:nvPicPr>
          <p:cNvPr id="16" name="Kuva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Otsikko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fi-FI"/>
              <a:t>Muokkaa ots. perustyyl. napsautt.</a:t>
            </a:r>
            <a:endParaRPr lang="en-US" dirty="0"/>
          </a:p>
        </p:txBody>
      </p:sp>
      <p:sp>
        <p:nvSpPr>
          <p:cNvPr id="3" name="Kuvan paikkamerkki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i-FI"/>
              <a:t>Lisää kuva napsauttamalla kuvaketta</a:t>
            </a:r>
            <a:endParaRPr lang="en-US" dirty="0"/>
          </a:p>
        </p:txBody>
      </p:sp>
      <p:sp>
        <p:nvSpPr>
          <p:cNvPr id="4" name="Tekstin paikkamerkki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i-FI"/>
              <a:t>Muokkaa tekstin perustyylejä napsauttamalla</a:t>
            </a:r>
          </a:p>
        </p:txBody>
      </p:sp>
      <p:sp>
        <p:nvSpPr>
          <p:cNvPr id="5" name="Päivämäärän paikkamerkki 4"/>
          <p:cNvSpPr>
            <a:spLocks noGrp="1"/>
          </p:cNvSpPr>
          <p:nvPr>
            <p:ph type="dt" sz="half" idx="10"/>
          </p:nvPr>
        </p:nvSpPr>
        <p:spPr/>
        <p:txBody>
          <a:bodyPr rtlCol="0"/>
          <a:lstStyle/>
          <a:p>
            <a:pPr rtl="0"/>
            <a:fld id="{7023B96B-8F88-4295-8B34-92BE7A1202EF}" type="datetime1">
              <a:rPr lang="fi-FI" smtClean="0"/>
              <a:t>18.11.2020</a:t>
            </a:fld>
            <a:endParaRPr lang="en-US" dirty="0"/>
          </a:p>
        </p:txBody>
      </p:sp>
      <p:sp>
        <p:nvSpPr>
          <p:cNvPr id="6" name="Alatunnisteen paikkamerkki 5"/>
          <p:cNvSpPr>
            <a:spLocks noGrp="1"/>
          </p:cNvSpPr>
          <p:nvPr>
            <p:ph type="ftr" sz="quarter" idx="11"/>
          </p:nvPr>
        </p:nvSpPr>
        <p:spPr/>
        <p:txBody>
          <a:bodyPr rtlCol="0"/>
          <a:lstStyle/>
          <a:p>
            <a:pPr rtl="0"/>
            <a:endParaRPr lang="en-US" dirty="0"/>
          </a:p>
        </p:txBody>
      </p:sp>
      <p:sp>
        <p:nvSpPr>
          <p:cNvPr id="7" name="Dian numeron paikkamerkki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Otsikko ja kuvateksti">
    <p:spTree>
      <p:nvGrpSpPr>
        <p:cNvPr id="1" name=""/>
        <p:cNvGrpSpPr/>
        <p:nvPr/>
      </p:nvGrpSpPr>
      <p:grpSpPr>
        <a:xfrm>
          <a:off x="0" y="0"/>
          <a:ext cx="0" cy="0"/>
          <a:chOff x="0" y="0"/>
          <a:chExt cx="0" cy="0"/>
        </a:xfrm>
      </p:grpSpPr>
      <p:sp>
        <p:nvSpPr>
          <p:cNvPr id="2" name="Otsikko 1"/>
          <p:cNvSpPr>
            <a:spLocks noGrp="1"/>
          </p:cNvSpPr>
          <p:nvPr>
            <p:ph type="title"/>
          </p:nvPr>
        </p:nvSpPr>
        <p:spPr>
          <a:xfrm>
            <a:off x="913795" y="608437"/>
            <a:ext cx="10353762" cy="3534344"/>
          </a:xfrm>
        </p:spPr>
        <p:txBody>
          <a:bodyPr rtlCol="0" anchor="ctr">
            <a:normAutofit/>
          </a:bodyPr>
          <a:lstStyle>
            <a:lvl1pPr>
              <a:defRPr sz="4000"/>
            </a:lvl1pPr>
          </a:lstStyle>
          <a:p>
            <a:pPr rtl="0"/>
            <a:r>
              <a:rPr lang="fi-FI"/>
              <a:t>Muokkaa ots. perustyyl. napsautt.</a:t>
            </a:r>
            <a:endParaRPr lang="en-US" dirty="0"/>
          </a:p>
        </p:txBody>
      </p:sp>
      <p:sp>
        <p:nvSpPr>
          <p:cNvPr id="4" name="Tekstin paikkamerkki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i-FI"/>
              <a:t>Muokkaa tekstin perustyylejä napsauttamalla</a:t>
            </a:r>
          </a:p>
        </p:txBody>
      </p:sp>
      <p:sp>
        <p:nvSpPr>
          <p:cNvPr id="5" name="Päivämäärän paikkamerkki 4"/>
          <p:cNvSpPr>
            <a:spLocks noGrp="1"/>
          </p:cNvSpPr>
          <p:nvPr>
            <p:ph type="dt" sz="half" idx="10"/>
          </p:nvPr>
        </p:nvSpPr>
        <p:spPr/>
        <p:txBody>
          <a:bodyPr rtlCol="0"/>
          <a:lstStyle/>
          <a:p>
            <a:pPr rtl="0"/>
            <a:fld id="{8AFEB264-A0E3-4A7B-AE08-E04FD7794511}" type="datetime1">
              <a:rPr lang="fi-FI" smtClean="0"/>
              <a:t>18.11.2020</a:t>
            </a:fld>
            <a:endParaRPr lang="en-US" dirty="0"/>
          </a:p>
        </p:txBody>
      </p:sp>
      <p:sp>
        <p:nvSpPr>
          <p:cNvPr id="6" name="Alatunnisteen paikkamerkki 5"/>
          <p:cNvSpPr>
            <a:spLocks noGrp="1"/>
          </p:cNvSpPr>
          <p:nvPr>
            <p:ph type="ftr" sz="quarter" idx="11"/>
          </p:nvPr>
        </p:nvSpPr>
        <p:spPr/>
        <p:txBody>
          <a:bodyPr rtlCol="0"/>
          <a:lstStyle/>
          <a:p>
            <a:pPr rtl="0"/>
            <a:endParaRPr lang="en-US" dirty="0"/>
          </a:p>
        </p:txBody>
      </p:sp>
      <p:sp>
        <p:nvSpPr>
          <p:cNvPr id="7" name="Dian numeron paikkamerkki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inaus ja kuvateksti">
    <p:spTree>
      <p:nvGrpSpPr>
        <p:cNvPr id="1" name=""/>
        <p:cNvGrpSpPr/>
        <p:nvPr/>
      </p:nvGrpSpPr>
      <p:grpSpPr>
        <a:xfrm>
          <a:off x="0" y="0"/>
          <a:ext cx="0" cy="0"/>
          <a:chOff x="0" y="0"/>
          <a:chExt cx="0" cy="0"/>
        </a:xfrm>
      </p:grpSpPr>
      <p:sp>
        <p:nvSpPr>
          <p:cNvPr id="2" name="Otsikko 1"/>
          <p:cNvSpPr>
            <a:spLocks noGrp="1"/>
          </p:cNvSpPr>
          <p:nvPr>
            <p:ph type="title"/>
          </p:nvPr>
        </p:nvSpPr>
        <p:spPr>
          <a:xfrm>
            <a:off x="1446212" y="609600"/>
            <a:ext cx="9302752" cy="2992904"/>
          </a:xfrm>
        </p:spPr>
        <p:txBody>
          <a:bodyPr rtlCol="0" anchor="ctr">
            <a:normAutofit/>
          </a:bodyPr>
          <a:lstStyle>
            <a:lvl1pPr>
              <a:defRPr sz="3600"/>
            </a:lvl1pPr>
          </a:lstStyle>
          <a:p>
            <a:pPr rtl="0"/>
            <a:r>
              <a:rPr lang="fi-FI"/>
              <a:t>Muokkaa ots. perustyyl. napsautt.</a:t>
            </a:r>
            <a:endParaRPr lang="en-US" dirty="0"/>
          </a:p>
        </p:txBody>
      </p:sp>
      <p:sp>
        <p:nvSpPr>
          <p:cNvPr id="12" name="Tekstin paikkamerkki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i-FI"/>
              <a:t>Muokkaa tekstin perustyylejä napsauttamalla</a:t>
            </a:r>
          </a:p>
        </p:txBody>
      </p:sp>
      <p:sp>
        <p:nvSpPr>
          <p:cNvPr id="4" name="Tekstin paikkamerkki 3"/>
          <p:cNvSpPr>
            <a:spLocks noGrp="1"/>
          </p:cNvSpPr>
          <p:nvPr>
            <p:ph type="body" sz="half" idx="2"/>
          </p:nvPr>
        </p:nvSpPr>
        <p:spPr>
          <a:xfrm>
            <a:off x="913794" y="4304353"/>
            <a:ext cx="10353763" cy="1489496"/>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i-FI"/>
              <a:t>Muokkaa tekstin perustyylejä napsauttamalla</a:t>
            </a:r>
          </a:p>
        </p:txBody>
      </p:sp>
      <p:sp>
        <p:nvSpPr>
          <p:cNvPr id="5" name="Päivämäärän paikkamerkki 4"/>
          <p:cNvSpPr>
            <a:spLocks noGrp="1"/>
          </p:cNvSpPr>
          <p:nvPr>
            <p:ph type="dt" sz="half" idx="10"/>
          </p:nvPr>
        </p:nvSpPr>
        <p:spPr/>
        <p:txBody>
          <a:bodyPr rtlCol="0"/>
          <a:lstStyle/>
          <a:p>
            <a:pPr rtl="0"/>
            <a:fld id="{E783670E-F201-4B55-8930-024C159A6F54}" type="datetime1">
              <a:rPr lang="fi-FI" smtClean="0"/>
              <a:t>18.11.2020</a:t>
            </a:fld>
            <a:endParaRPr lang="en-US" dirty="0"/>
          </a:p>
        </p:txBody>
      </p:sp>
      <p:sp>
        <p:nvSpPr>
          <p:cNvPr id="6" name="Alatunnisteen paikkamerkki 5"/>
          <p:cNvSpPr>
            <a:spLocks noGrp="1"/>
          </p:cNvSpPr>
          <p:nvPr>
            <p:ph type="ftr" sz="quarter" idx="11"/>
          </p:nvPr>
        </p:nvSpPr>
        <p:spPr/>
        <p:txBody>
          <a:bodyPr rtlCol="0"/>
          <a:lstStyle/>
          <a:p>
            <a:pPr rtl="0"/>
            <a:endParaRPr lang="en-US" dirty="0"/>
          </a:p>
        </p:txBody>
      </p:sp>
      <p:sp>
        <p:nvSpPr>
          <p:cNvPr id="7" name="Dian numeron paikkamerkki 6"/>
          <p:cNvSpPr>
            <a:spLocks noGrp="1"/>
          </p:cNvSpPr>
          <p:nvPr>
            <p:ph type="sldNum" sz="quarter" idx="12"/>
          </p:nvPr>
        </p:nvSpPr>
        <p:spPr/>
        <p:txBody>
          <a:bodyPr rtlCol="0"/>
          <a:lstStyle/>
          <a:p>
            <a:pPr rtl="0"/>
            <a:fld id="{3A98EE3D-8CD1-4C3F-BD1C-C98C9596463C}" type="slidenum">
              <a:rPr lang="en-US" smtClean="0"/>
              <a:t>‹#›</a:t>
            </a:fld>
            <a:endParaRPr lang="en-US" dirty="0"/>
          </a:p>
        </p:txBody>
      </p:sp>
      <p:sp>
        <p:nvSpPr>
          <p:cNvPr id="11" name="Tekstiruutu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fi" sz="8000">
                <a:solidFill>
                  <a:schemeClr val="tx1"/>
                </a:solidFill>
                <a:effectLst/>
              </a:rPr>
              <a:t>”</a:t>
            </a:r>
          </a:p>
        </p:txBody>
      </p:sp>
      <p:sp>
        <p:nvSpPr>
          <p:cNvPr id="13" name="Tekstiruutu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i" sz="800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imikortti">
    <p:spTree>
      <p:nvGrpSpPr>
        <p:cNvPr id="1" name=""/>
        <p:cNvGrpSpPr/>
        <p:nvPr/>
      </p:nvGrpSpPr>
      <p:grpSpPr>
        <a:xfrm>
          <a:off x="0" y="0"/>
          <a:ext cx="0" cy="0"/>
          <a:chOff x="0" y="0"/>
          <a:chExt cx="0" cy="0"/>
        </a:xfrm>
      </p:grpSpPr>
      <p:sp>
        <p:nvSpPr>
          <p:cNvPr id="2" name="Otsikko 1"/>
          <p:cNvSpPr>
            <a:spLocks noGrp="1"/>
          </p:cNvSpPr>
          <p:nvPr>
            <p:ph type="title"/>
          </p:nvPr>
        </p:nvSpPr>
        <p:spPr>
          <a:xfrm>
            <a:off x="913794" y="2126942"/>
            <a:ext cx="10353763" cy="2511835"/>
          </a:xfrm>
        </p:spPr>
        <p:txBody>
          <a:bodyPr rtlCol="0" anchor="b"/>
          <a:lstStyle>
            <a:lvl1pPr>
              <a:defRPr sz="3200"/>
            </a:lvl1pPr>
          </a:lstStyle>
          <a:p>
            <a:pPr rtl="0"/>
            <a:r>
              <a:rPr lang="fi-FI"/>
              <a:t>Muokkaa ots. perustyyl. napsautt.</a:t>
            </a:r>
            <a:endParaRPr lang="en-US" dirty="0"/>
          </a:p>
        </p:txBody>
      </p:sp>
      <p:sp>
        <p:nvSpPr>
          <p:cNvPr id="4" name="Tekstin paikkamerkki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i-FI"/>
              <a:t>Muokkaa tekstin perustyylejä napsauttamalla</a:t>
            </a:r>
          </a:p>
        </p:txBody>
      </p:sp>
      <p:sp>
        <p:nvSpPr>
          <p:cNvPr id="5" name="Päivämäärän paikkamerkki 4"/>
          <p:cNvSpPr>
            <a:spLocks noGrp="1"/>
          </p:cNvSpPr>
          <p:nvPr>
            <p:ph type="dt" sz="half" idx="10"/>
          </p:nvPr>
        </p:nvSpPr>
        <p:spPr/>
        <p:txBody>
          <a:bodyPr rtlCol="0"/>
          <a:lstStyle/>
          <a:p>
            <a:pPr rtl="0"/>
            <a:fld id="{64880B43-9D70-4D20-96AC-6648B7717B51}" type="datetime1">
              <a:rPr lang="fi-FI" smtClean="0"/>
              <a:t>18.11.2020</a:t>
            </a:fld>
            <a:endParaRPr lang="en-US" dirty="0"/>
          </a:p>
        </p:txBody>
      </p:sp>
      <p:sp>
        <p:nvSpPr>
          <p:cNvPr id="6" name="Alatunnisteen paikkamerkki 5"/>
          <p:cNvSpPr>
            <a:spLocks noGrp="1"/>
          </p:cNvSpPr>
          <p:nvPr>
            <p:ph type="ftr" sz="quarter" idx="11"/>
          </p:nvPr>
        </p:nvSpPr>
        <p:spPr/>
        <p:txBody>
          <a:bodyPr rtlCol="0"/>
          <a:lstStyle/>
          <a:p>
            <a:pPr rtl="0"/>
            <a:endParaRPr lang="en-US" dirty="0"/>
          </a:p>
        </p:txBody>
      </p:sp>
      <p:sp>
        <p:nvSpPr>
          <p:cNvPr id="7" name="Dian numeron paikkamerkki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araketta">
    <p:spTree>
      <p:nvGrpSpPr>
        <p:cNvPr id="1" name=""/>
        <p:cNvGrpSpPr/>
        <p:nvPr/>
      </p:nvGrpSpPr>
      <p:grpSpPr>
        <a:xfrm>
          <a:off x="0" y="0"/>
          <a:ext cx="0" cy="0"/>
          <a:chOff x="0" y="0"/>
          <a:chExt cx="0" cy="0"/>
        </a:xfrm>
      </p:grpSpPr>
      <p:sp>
        <p:nvSpPr>
          <p:cNvPr id="15" name="Otsikko 1"/>
          <p:cNvSpPr>
            <a:spLocks noGrp="1"/>
          </p:cNvSpPr>
          <p:nvPr>
            <p:ph type="title"/>
          </p:nvPr>
        </p:nvSpPr>
        <p:spPr>
          <a:xfrm>
            <a:off x="913795" y="609600"/>
            <a:ext cx="10353762" cy="970450"/>
          </a:xfrm>
        </p:spPr>
        <p:txBody>
          <a:bodyPr rtlCol="0"/>
          <a:lstStyle/>
          <a:p>
            <a:pPr rtl="0"/>
            <a:r>
              <a:rPr lang="fi-FI"/>
              <a:t>Muokkaa ots. perustyyl. napsautt.</a:t>
            </a:r>
            <a:endParaRPr lang="en-US" dirty="0"/>
          </a:p>
        </p:txBody>
      </p:sp>
      <p:sp>
        <p:nvSpPr>
          <p:cNvPr id="7" name="Tekstin paikkamerkki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i-FI"/>
              <a:t>Muokkaa tekstin perustyylejä napsauttamalla</a:t>
            </a:r>
          </a:p>
        </p:txBody>
      </p:sp>
      <p:sp>
        <p:nvSpPr>
          <p:cNvPr id="8" name="Tekstin paikkamerkki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i-FI"/>
              <a:t>Muokkaa tekstin perustyylejä napsauttamalla</a:t>
            </a:r>
          </a:p>
        </p:txBody>
      </p:sp>
      <p:sp>
        <p:nvSpPr>
          <p:cNvPr id="9" name="Tekstin paikkamerkki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i-FI"/>
              <a:t>Muokkaa tekstin perustyylejä napsauttamalla</a:t>
            </a:r>
          </a:p>
        </p:txBody>
      </p:sp>
      <p:sp>
        <p:nvSpPr>
          <p:cNvPr id="10" name="Tekstin paikkamerkki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i-FI"/>
              <a:t>Muokkaa tekstin perustyylejä napsauttamalla</a:t>
            </a:r>
          </a:p>
        </p:txBody>
      </p:sp>
      <p:sp>
        <p:nvSpPr>
          <p:cNvPr id="11" name="Tekstin paikkamerkki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i-FI"/>
              <a:t>Muokkaa tekstin perustyylejä napsauttamalla</a:t>
            </a:r>
          </a:p>
        </p:txBody>
      </p:sp>
      <p:sp>
        <p:nvSpPr>
          <p:cNvPr id="12" name="Tekstin paikkamerkki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i-FI"/>
              <a:t>Muokkaa tekstin perustyylejä napsauttamalla</a:t>
            </a:r>
          </a:p>
        </p:txBody>
      </p:sp>
      <p:sp>
        <p:nvSpPr>
          <p:cNvPr id="3" name="Päivämäärän paikkamerkki 2"/>
          <p:cNvSpPr>
            <a:spLocks noGrp="1"/>
          </p:cNvSpPr>
          <p:nvPr>
            <p:ph type="dt" sz="half" idx="10"/>
          </p:nvPr>
        </p:nvSpPr>
        <p:spPr/>
        <p:txBody>
          <a:bodyPr rtlCol="0"/>
          <a:lstStyle/>
          <a:p>
            <a:pPr rtl="0"/>
            <a:fld id="{8432EFF8-2CCD-45FA-8E31-B20909707BE8}" type="datetime1">
              <a:rPr lang="fi-FI" smtClean="0"/>
              <a:t>18.11.2020</a:t>
            </a:fld>
            <a:endParaRPr lang="en-US" dirty="0"/>
          </a:p>
        </p:txBody>
      </p:sp>
      <p:sp>
        <p:nvSpPr>
          <p:cNvPr id="4" name="Alatunnisteen paikkamerkki 3"/>
          <p:cNvSpPr>
            <a:spLocks noGrp="1"/>
          </p:cNvSpPr>
          <p:nvPr>
            <p:ph type="ftr" sz="quarter" idx="11"/>
          </p:nvPr>
        </p:nvSpPr>
        <p:spPr/>
        <p:txBody>
          <a:bodyPr rtlCol="0"/>
          <a:lstStyle/>
          <a:p>
            <a:pPr rtl="0"/>
            <a:endParaRPr lang="en-US" dirty="0"/>
          </a:p>
        </p:txBody>
      </p:sp>
      <p:sp>
        <p:nvSpPr>
          <p:cNvPr id="5" name="Dian numeron paikkamerkki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uvan sarake">
    <p:spTree>
      <p:nvGrpSpPr>
        <p:cNvPr id="1" name=""/>
        <p:cNvGrpSpPr/>
        <p:nvPr/>
      </p:nvGrpSpPr>
      <p:grpSpPr>
        <a:xfrm>
          <a:off x="0" y="0"/>
          <a:ext cx="0" cy="0"/>
          <a:chOff x="0" y="0"/>
          <a:chExt cx="0" cy="0"/>
        </a:xfrm>
      </p:grpSpPr>
      <p:pic>
        <p:nvPicPr>
          <p:cNvPr id="2" name="Kuva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Kuva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Kuva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Otsikko 1"/>
          <p:cNvSpPr>
            <a:spLocks noGrp="1"/>
          </p:cNvSpPr>
          <p:nvPr>
            <p:ph type="title"/>
          </p:nvPr>
        </p:nvSpPr>
        <p:spPr>
          <a:xfrm>
            <a:off x="913794" y="609600"/>
            <a:ext cx="10353763" cy="970450"/>
          </a:xfrm>
        </p:spPr>
        <p:txBody>
          <a:bodyPr rtlCol="0"/>
          <a:lstStyle/>
          <a:p>
            <a:pPr rtl="0"/>
            <a:r>
              <a:rPr lang="fi-FI"/>
              <a:t>Muokkaa ots. perustyyl. napsautt.</a:t>
            </a:r>
            <a:endParaRPr lang="en-US" dirty="0"/>
          </a:p>
        </p:txBody>
      </p:sp>
      <p:sp>
        <p:nvSpPr>
          <p:cNvPr id="19" name="Tekstin paikkamerkki 2"/>
          <p:cNvSpPr>
            <a:spLocks noGrp="1"/>
          </p:cNvSpPr>
          <p:nvPr>
            <p:ph type="body" idx="1"/>
          </p:nvPr>
        </p:nvSpPr>
        <p:spPr>
          <a:xfrm>
            <a:off x="913795" y="3875613"/>
            <a:ext cx="3300984" cy="604755"/>
          </a:xfrm>
        </p:spPr>
        <p:txBody>
          <a:bodyPr rtlCol="0" anchor="b">
            <a:noAutofit/>
          </a:bodyPr>
          <a:lstStyle>
            <a:lvl1pPr marL="0" indent="0" algn="ctr">
              <a:buNone/>
              <a:defRPr sz="19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i-FI"/>
              <a:t>Muokkaa tekstin perustyylejä napsauttamalla</a:t>
            </a:r>
          </a:p>
        </p:txBody>
      </p:sp>
      <p:sp>
        <p:nvSpPr>
          <p:cNvPr id="20" name="Kuvan paikkamerkki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i-FI"/>
              <a:t>Lisää kuva napsauttamalla kuvaketta</a:t>
            </a:r>
            <a:endParaRPr lang="en-US" dirty="0"/>
          </a:p>
        </p:txBody>
      </p:sp>
      <p:sp>
        <p:nvSpPr>
          <p:cNvPr id="21" name="Tekstin paikkamerkki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i-FI"/>
              <a:t>Muokkaa tekstin perustyylejä napsauttamalla</a:t>
            </a:r>
          </a:p>
        </p:txBody>
      </p:sp>
      <p:sp>
        <p:nvSpPr>
          <p:cNvPr id="22" name="Tekstin paikkamerkki 4"/>
          <p:cNvSpPr>
            <a:spLocks noGrp="1"/>
          </p:cNvSpPr>
          <p:nvPr>
            <p:ph type="body" sz="quarter" idx="3"/>
          </p:nvPr>
        </p:nvSpPr>
        <p:spPr>
          <a:xfrm>
            <a:off x="4442788" y="3875613"/>
            <a:ext cx="3300984" cy="604755"/>
          </a:xfrm>
        </p:spPr>
        <p:txBody>
          <a:bodyPr rtlCol="0" anchor="b">
            <a:noAutofit/>
          </a:bodyPr>
          <a:lstStyle>
            <a:lvl1pPr marL="0" indent="0" algn="ctr">
              <a:buNone/>
              <a:defRPr sz="19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i-FI"/>
              <a:t>Muokkaa tekstin perustyylejä napsauttamalla</a:t>
            </a:r>
          </a:p>
        </p:txBody>
      </p:sp>
      <p:sp>
        <p:nvSpPr>
          <p:cNvPr id="23" name="Kuvan paikkamerkki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i-FI"/>
              <a:t>Lisää kuva napsauttamalla kuvaketta</a:t>
            </a:r>
            <a:endParaRPr lang="en-US" dirty="0"/>
          </a:p>
        </p:txBody>
      </p:sp>
      <p:sp>
        <p:nvSpPr>
          <p:cNvPr id="24" name="Tekstin paikkamerkki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i-FI"/>
              <a:t>Muokkaa tekstin perustyylejä napsauttamalla</a:t>
            </a:r>
          </a:p>
        </p:txBody>
      </p:sp>
      <p:sp>
        <p:nvSpPr>
          <p:cNvPr id="25" name="Tekstin paikkamerkki 4"/>
          <p:cNvSpPr>
            <a:spLocks noGrp="1"/>
          </p:cNvSpPr>
          <p:nvPr>
            <p:ph type="body" sz="quarter" idx="13"/>
          </p:nvPr>
        </p:nvSpPr>
        <p:spPr>
          <a:xfrm>
            <a:off x="7966697" y="3875613"/>
            <a:ext cx="3300984" cy="604755"/>
          </a:xfrm>
        </p:spPr>
        <p:txBody>
          <a:bodyPr rtlCol="0" anchor="b">
            <a:noAutofit/>
          </a:bodyPr>
          <a:lstStyle>
            <a:lvl1pPr marL="0" indent="0" algn="ctr">
              <a:buNone/>
              <a:defRPr sz="19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i-FI"/>
              <a:t>Muokkaa tekstin perustyylejä napsauttamalla</a:t>
            </a:r>
          </a:p>
        </p:txBody>
      </p:sp>
      <p:sp>
        <p:nvSpPr>
          <p:cNvPr id="26" name="Kuvan paikkamerkki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i-FI"/>
              <a:t>Lisää kuva napsauttamalla kuvaketta</a:t>
            </a:r>
            <a:endParaRPr lang="en-US" dirty="0"/>
          </a:p>
        </p:txBody>
      </p:sp>
      <p:sp>
        <p:nvSpPr>
          <p:cNvPr id="27" name="Tekstin paikkamerkki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i-FI"/>
              <a:t>Muokkaa tekstin perustyylejä napsauttamalla</a:t>
            </a:r>
          </a:p>
        </p:txBody>
      </p:sp>
      <p:sp>
        <p:nvSpPr>
          <p:cNvPr id="3" name="Päivämäärän paikkamerkki 2"/>
          <p:cNvSpPr>
            <a:spLocks noGrp="1"/>
          </p:cNvSpPr>
          <p:nvPr>
            <p:ph type="dt" sz="half" idx="10"/>
          </p:nvPr>
        </p:nvSpPr>
        <p:spPr/>
        <p:txBody>
          <a:bodyPr rtlCol="0"/>
          <a:lstStyle/>
          <a:p>
            <a:pPr rtl="0"/>
            <a:fld id="{91252A8A-6AA3-44CC-A2FA-3F0D8BA5BBEF}" type="datetime1">
              <a:rPr lang="fi-FI" smtClean="0"/>
              <a:t>18.11.2020</a:t>
            </a:fld>
            <a:endParaRPr lang="en-US" dirty="0"/>
          </a:p>
        </p:txBody>
      </p:sp>
      <p:sp>
        <p:nvSpPr>
          <p:cNvPr id="4" name="Alatunnisteen paikkamerkki 3"/>
          <p:cNvSpPr>
            <a:spLocks noGrp="1"/>
          </p:cNvSpPr>
          <p:nvPr>
            <p:ph type="ftr" sz="quarter" idx="11"/>
          </p:nvPr>
        </p:nvSpPr>
        <p:spPr/>
        <p:txBody>
          <a:bodyPr rtlCol="0"/>
          <a:lstStyle/>
          <a:p>
            <a:pPr rtl="0"/>
            <a:endParaRPr lang="en-US" dirty="0"/>
          </a:p>
        </p:txBody>
      </p:sp>
      <p:sp>
        <p:nvSpPr>
          <p:cNvPr id="5" name="Dian numeron paikkamerkki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Otsikko ja pystysuuntainen teksti">
    <p:spTree>
      <p:nvGrpSpPr>
        <p:cNvPr id="1" name=""/>
        <p:cNvGrpSpPr/>
        <p:nvPr/>
      </p:nvGrpSpPr>
      <p:grpSpPr>
        <a:xfrm>
          <a:off x="0" y="0"/>
          <a:ext cx="0" cy="0"/>
          <a:chOff x="0" y="0"/>
          <a:chExt cx="0" cy="0"/>
        </a:xfrm>
      </p:grpSpPr>
      <p:sp>
        <p:nvSpPr>
          <p:cNvPr id="2" name="Otsikko 1"/>
          <p:cNvSpPr>
            <a:spLocks noGrp="1"/>
          </p:cNvSpPr>
          <p:nvPr>
            <p:ph type="title"/>
          </p:nvPr>
        </p:nvSpPr>
        <p:spPr/>
        <p:txBody>
          <a:bodyPr rtlCol="0"/>
          <a:lstStyle/>
          <a:p>
            <a:pPr rtl="0"/>
            <a:r>
              <a:rPr lang="fi-FI"/>
              <a:t>Muokkaa ots. perustyyl. napsautt.</a:t>
            </a:r>
            <a:endParaRPr lang="en-US" dirty="0"/>
          </a:p>
        </p:txBody>
      </p:sp>
      <p:sp>
        <p:nvSpPr>
          <p:cNvPr id="3" name="Pystysuuntaisen tekstin paikkamerkki 2"/>
          <p:cNvSpPr>
            <a:spLocks noGrp="1"/>
          </p:cNvSpPr>
          <p:nvPr>
            <p:ph type="body" orient="vert" idx="1"/>
          </p:nvPr>
        </p:nvSpPr>
        <p:spPr/>
        <p:txBody>
          <a:bodyPr vert="eaVert" rtlCol="0" anchor="t"/>
          <a:lstStyle/>
          <a:p>
            <a:pPr lvl="0" rtl="0"/>
            <a:r>
              <a:rPr lang="fi-FI"/>
              <a:t>Muokkaa tekstin perustyylejä napsauttamalla</a:t>
            </a:r>
          </a:p>
          <a:p>
            <a:pPr lvl="1" rtl="0"/>
            <a:r>
              <a:rPr lang="fi-FI"/>
              <a:t>toinen taso</a:t>
            </a:r>
          </a:p>
          <a:p>
            <a:pPr lvl="2" rtl="0"/>
            <a:r>
              <a:rPr lang="fi-FI"/>
              <a:t>kolmas taso</a:t>
            </a:r>
          </a:p>
          <a:p>
            <a:pPr lvl="3" rtl="0"/>
            <a:r>
              <a:rPr lang="fi-FI"/>
              <a:t>neljäs taso</a:t>
            </a:r>
          </a:p>
          <a:p>
            <a:pPr lvl="4" rtl="0"/>
            <a:r>
              <a:rPr lang="fi-FI"/>
              <a:t>viides taso</a:t>
            </a:r>
            <a:endParaRPr lang="en-US" dirty="0"/>
          </a:p>
        </p:txBody>
      </p:sp>
      <p:sp>
        <p:nvSpPr>
          <p:cNvPr id="4" name="Päivämäärän paikkamerkki 3"/>
          <p:cNvSpPr>
            <a:spLocks noGrp="1"/>
          </p:cNvSpPr>
          <p:nvPr>
            <p:ph type="dt" sz="half" idx="10"/>
          </p:nvPr>
        </p:nvSpPr>
        <p:spPr/>
        <p:txBody>
          <a:bodyPr rtlCol="0"/>
          <a:lstStyle/>
          <a:p>
            <a:pPr rtl="0"/>
            <a:fld id="{21A67D00-0E8A-4EAC-AC39-4F0E93DD6DCE}" type="datetime1">
              <a:rPr lang="fi-FI" smtClean="0"/>
              <a:t>18.11.2020</a:t>
            </a:fld>
            <a:endParaRPr lang="en-US" dirty="0"/>
          </a:p>
        </p:txBody>
      </p:sp>
      <p:sp>
        <p:nvSpPr>
          <p:cNvPr id="5" name="Alatunnisteen paikkamerkki 4"/>
          <p:cNvSpPr>
            <a:spLocks noGrp="1"/>
          </p:cNvSpPr>
          <p:nvPr>
            <p:ph type="ftr" sz="quarter" idx="11"/>
          </p:nvPr>
        </p:nvSpPr>
        <p:spPr/>
        <p:txBody>
          <a:bodyPr rtlCol="0"/>
          <a:lstStyle/>
          <a:p>
            <a:pPr rtl="0"/>
            <a:endParaRPr lang="en-US" dirty="0"/>
          </a:p>
        </p:txBody>
      </p:sp>
      <p:sp>
        <p:nvSpPr>
          <p:cNvPr id="6" name="Dian numeron paikkamerkki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Pystysuuntainen otsikko ja teksti">
    <p:spTree>
      <p:nvGrpSpPr>
        <p:cNvPr id="1" name=""/>
        <p:cNvGrpSpPr/>
        <p:nvPr/>
      </p:nvGrpSpPr>
      <p:grpSpPr>
        <a:xfrm>
          <a:off x="0" y="0"/>
          <a:ext cx="0" cy="0"/>
          <a:chOff x="0" y="0"/>
          <a:chExt cx="0" cy="0"/>
        </a:xfrm>
      </p:grpSpPr>
      <p:sp>
        <p:nvSpPr>
          <p:cNvPr id="2" name="Pystysuuntainen otsikko 1"/>
          <p:cNvSpPr>
            <a:spLocks noGrp="1"/>
          </p:cNvSpPr>
          <p:nvPr>
            <p:ph type="title" orient="vert"/>
          </p:nvPr>
        </p:nvSpPr>
        <p:spPr>
          <a:xfrm>
            <a:off x="8983068" y="609599"/>
            <a:ext cx="2284487" cy="5181601"/>
          </a:xfrm>
        </p:spPr>
        <p:txBody>
          <a:bodyPr vert="eaVert" rtlCol="0"/>
          <a:lstStyle>
            <a:lvl1pPr algn="l">
              <a:defRPr/>
            </a:lvl1pPr>
          </a:lstStyle>
          <a:p>
            <a:pPr rtl="0"/>
            <a:r>
              <a:rPr lang="fi-FI"/>
              <a:t>Muokkaa ots. perustyyl. napsautt.</a:t>
            </a:r>
            <a:endParaRPr lang="en-US" dirty="0"/>
          </a:p>
        </p:txBody>
      </p:sp>
      <p:sp>
        <p:nvSpPr>
          <p:cNvPr id="3" name="Pystysuuntaisen tekstin paikkamerkki 2"/>
          <p:cNvSpPr>
            <a:spLocks noGrp="1"/>
          </p:cNvSpPr>
          <p:nvPr>
            <p:ph type="body" orient="vert" idx="1"/>
          </p:nvPr>
        </p:nvSpPr>
        <p:spPr>
          <a:xfrm>
            <a:off x="913796" y="609599"/>
            <a:ext cx="7916872" cy="5181601"/>
          </a:xfrm>
        </p:spPr>
        <p:txBody>
          <a:bodyPr vert="eaVert" rtlCol="0" anchor="t"/>
          <a:lstStyle/>
          <a:p>
            <a:pPr lvl="0" rtl="0"/>
            <a:r>
              <a:rPr lang="fi-FI"/>
              <a:t>Muokkaa tekstin perustyylejä napsauttamalla</a:t>
            </a:r>
          </a:p>
          <a:p>
            <a:pPr lvl="1" rtl="0"/>
            <a:r>
              <a:rPr lang="fi-FI"/>
              <a:t>toinen taso</a:t>
            </a:r>
          </a:p>
          <a:p>
            <a:pPr lvl="2" rtl="0"/>
            <a:r>
              <a:rPr lang="fi-FI"/>
              <a:t>kolmas taso</a:t>
            </a:r>
          </a:p>
          <a:p>
            <a:pPr lvl="3" rtl="0"/>
            <a:r>
              <a:rPr lang="fi-FI"/>
              <a:t>neljäs taso</a:t>
            </a:r>
          </a:p>
          <a:p>
            <a:pPr lvl="4" rtl="0"/>
            <a:r>
              <a:rPr lang="fi-FI"/>
              <a:t>viides taso</a:t>
            </a:r>
            <a:endParaRPr lang="en-US" dirty="0"/>
          </a:p>
        </p:txBody>
      </p:sp>
      <p:sp>
        <p:nvSpPr>
          <p:cNvPr id="4" name="Päivämäärän paikkamerkki 3"/>
          <p:cNvSpPr>
            <a:spLocks noGrp="1"/>
          </p:cNvSpPr>
          <p:nvPr>
            <p:ph type="dt" sz="half" idx="10"/>
          </p:nvPr>
        </p:nvSpPr>
        <p:spPr/>
        <p:txBody>
          <a:bodyPr rtlCol="0"/>
          <a:lstStyle/>
          <a:p>
            <a:pPr rtl="0"/>
            <a:fld id="{9A9FF24B-35F0-4075-9CDF-F3A98AC90B22}" type="datetime1">
              <a:rPr lang="fi-FI" smtClean="0"/>
              <a:t>18.11.2020</a:t>
            </a:fld>
            <a:endParaRPr lang="en-US" dirty="0"/>
          </a:p>
        </p:txBody>
      </p:sp>
      <p:sp>
        <p:nvSpPr>
          <p:cNvPr id="5" name="Alatunnisteen paikkamerkki 4"/>
          <p:cNvSpPr>
            <a:spLocks noGrp="1"/>
          </p:cNvSpPr>
          <p:nvPr>
            <p:ph type="ftr" sz="quarter" idx="11"/>
          </p:nvPr>
        </p:nvSpPr>
        <p:spPr/>
        <p:txBody>
          <a:bodyPr rtlCol="0"/>
          <a:lstStyle/>
          <a:p>
            <a:pPr rtl="0"/>
            <a:endParaRPr lang="en-US" dirty="0"/>
          </a:p>
        </p:txBody>
      </p:sp>
      <p:sp>
        <p:nvSpPr>
          <p:cNvPr id="6" name="Dian numeron paikkamerkki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Otsikko 1"/>
          <p:cNvSpPr>
            <a:spLocks noGrp="1"/>
          </p:cNvSpPr>
          <p:nvPr>
            <p:ph type="title"/>
          </p:nvPr>
        </p:nvSpPr>
        <p:spPr/>
        <p:txBody>
          <a:bodyPr rtlCol="0"/>
          <a:lstStyle/>
          <a:p>
            <a:pPr rtl="0"/>
            <a:r>
              <a:rPr lang="fi-FI"/>
              <a:t>Muokkaa ots. perustyyl. napsautt.</a:t>
            </a:r>
            <a:endParaRPr lang="en-US" dirty="0"/>
          </a:p>
        </p:txBody>
      </p:sp>
      <p:sp>
        <p:nvSpPr>
          <p:cNvPr id="3" name="Sisällön paikkamerkki 2"/>
          <p:cNvSpPr>
            <a:spLocks noGrp="1"/>
          </p:cNvSpPr>
          <p:nvPr>
            <p:ph idx="1"/>
          </p:nvPr>
        </p:nvSpPr>
        <p:spPr/>
        <p:txBody>
          <a:bodyPr rtlCol="0"/>
          <a:lstStyle/>
          <a:p>
            <a:pPr lvl="0" rtl="0"/>
            <a:r>
              <a:rPr lang="fi-FI"/>
              <a:t>Muokkaa tekstin perustyylejä napsauttamalla</a:t>
            </a:r>
          </a:p>
          <a:p>
            <a:pPr lvl="1" rtl="0"/>
            <a:r>
              <a:rPr lang="fi-FI"/>
              <a:t>toinen taso</a:t>
            </a:r>
          </a:p>
          <a:p>
            <a:pPr lvl="2" rtl="0"/>
            <a:r>
              <a:rPr lang="fi-FI"/>
              <a:t>kolmas taso</a:t>
            </a:r>
          </a:p>
          <a:p>
            <a:pPr lvl="3" rtl="0"/>
            <a:r>
              <a:rPr lang="fi-FI"/>
              <a:t>neljäs taso</a:t>
            </a:r>
          </a:p>
          <a:p>
            <a:pPr lvl="4" rtl="0"/>
            <a:r>
              <a:rPr lang="fi-FI"/>
              <a:t>viides taso</a:t>
            </a:r>
            <a:endParaRPr lang="en-US" dirty="0"/>
          </a:p>
        </p:txBody>
      </p:sp>
      <p:sp>
        <p:nvSpPr>
          <p:cNvPr id="4" name="Päivämäärän paikkamerkki 3"/>
          <p:cNvSpPr>
            <a:spLocks noGrp="1"/>
          </p:cNvSpPr>
          <p:nvPr>
            <p:ph type="dt" sz="half" idx="10"/>
          </p:nvPr>
        </p:nvSpPr>
        <p:spPr/>
        <p:txBody>
          <a:bodyPr rtlCol="0"/>
          <a:lstStyle/>
          <a:p>
            <a:pPr rtl="0"/>
            <a:fld id="{569E1161-641B-4677-996C-F2F80BCE3E60}" type="datetime1">
              <a:rPr lang="fi-FI" smtClean="0"/>
              <a:t>18.11.2020</a:t>
            </a:fld>
            <a:endParaRPr lang="en-US" dirty="0"/>
          </a:p>
        </p:txBody>
      </p:sp>
      <p:sp>
        <p:nvSpPr>
          <p:cNvPr id="5" name="Alatunnisteen paikkamerkki 4"/>
          <p:cNvSpPr>
            <a:spLocks noGrp="1"/>
          </p:cNvSpPr>
          <p:nvPr>
            <p:ph type="ftr" sz="quarter" idx="11"/>
          </p:nvPr>
        </p:nvSpPr>
        <p:spPr/>
        <p:txBody>
          <a:bodyPr rtlCol="0"/>
          <a:lstStyle/>
          <a:p>
            <a:pPr rtl="0"/>
            <a:endParaRPr lang="en-US" dirty="0"/>
          </a:p>
        </p:txBody>
      </p:sp>
      <p:sp>
        <p:nvSpPr>
          <p:cNvPr id="6" name="Dian numeron paikkamerkki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otsikko">
    <p:spTree>
      <p:nvGrpSpPr>
        <p:cNvPr id="1" name=""/>
        <p:cNvGrpSpPr/>
        <p:nvPr/>
      </p:nvGrpSpPr>
      <p:grpSpPr>
        <a:xfrm>
          <a:off x="0" y="0"/>
          <a:ext cx="0" cy="0"/>
          <a:chOff x="0" y="0"/>
          <a:chExt cx="0" cy="0"/>
        </a:xfrm>
      </p:grpSpPr>
      <p:sp>
        <p:nvSpPr>
          <p:cNvPr id="2" name="Otsikko 1"/>
          <p:cNvSpPr>
            <a:spLocks noGrp="1"/>
          </p:cNvSpPr>
          <p:nvPr>
            <p:ph type="title"/>
          </p:nvPr>
        </p:nvSpPr>
        <p:spPr>
          <a:xfrm>
            <a:off x="1295401" y="1761067"/>
            <a:ext cx="9590550" cy="1828813"/>
          </a:xfrm>
        </p:spPr>
        <p:txBody>
          <a:bodyPr rtlCol="0" anchor="b"/>
          <a:lstStyle>
            <a:lvl1pPr algn="ctr">
              <a:defRPr sz="4000" b="0" cap="none"/>
            </a:lvl1pPr>
          </a:lstStyle>
          <a:p>
            <a:pPr rtl="0"/>
            <a:r>
              <a:rPr lang="fi-FI"/>
              <a:t>Muokkaa ots. perustyyl. napsautt.</a:t>
            </a:r>
            <a:endParaRPr lang="en-US" dirty="0"/>
          </a:p>
        </p:txBody>
      </p:sp>
      <p:sp>
        <p:nvSpPr>
          <p:cNvPr id="3" name="Tekstin paikkamerkki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i-FI"/>
              <a:t>Muokkaa tekstin perustyylejä napsauttamalla</a:t>
            </a:r>
          </a:p>
        </p:txBody>
      </p:sp>
      <p:sp>
        <p:nvSpPr>
          <p:cNvPr id="4" name="Päivämäärän paikkamerkki 3"/>
          <p:cNvSpPr>
            <a:spLocks noGrp="1"/>
          </p:cNvSpPr>
          <p:nvPr>
            <p:ph type="dt" sz="half" idx="10"/>
          </p:nvPr>
        </p:nvSpPr>
        <p:spPr/>
        <p:txBody>
          <a:bodyPr rtlCol="0"/>
          <a:lstStyle/>
          <a:p>
            <a:pPr rtl="0"/>
            <a:fld id="{912422AF-DF7A-42CE-9D6B-F0BC7DF25053}" type="datetime1">
              <a:rPr lang="fi-FI" smtClean="0"/>
              <a:t>18.11.2020</a:t>
            </a:fld>
            <a:endParaRPr lang="en-US" dirty="0"/>
          </a:p>
        </p:txBody>
      </p:sp>
      <p:sp>
        <p:nvSpPr>
          <p:cNvPr id="5" name="Alatunnisteen paikkamerkki 4"/>
          <p:cNvSpPr>
            <a:spLocks noGrp="1"/>
          </p:cNvSpPr>
          <p:nvPr>
            <p:ph type="ftr" sz="quarter" idx="11"/>
          </p:nvPr>
        </p:nvSpPr>
        <p:spPr/>
        <p:txBody>
          <a:bodyPr rtlCol="0"/>
          <a:lstStyle/>
          <a:p>
            <a:pPr rtl="0"/>
            <a:endParaRPr lang="en-US" dirty="0"/>
          </a:p>
        </p:txBody>
      </p:sp>
      <p:sp>
        <p:nvSpPr>
          <p:cNvPr id="6" name="Dian numeron paikkamerkki 5"/>
          <p:cNvSpPr>
            <a:spLocks noGrp="1"/>
          </p:cNvSpPr>
          <p:nvPr>
            <p:ph type="sldNum" sz="quarter" idx="12"/>
          </p:nvPr>
        </p:nvSpPr>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Otsikko 1"/>
          <p:cNvSpPr>
            <a:spLocks noGrp="1"/>
          </p:cNvSpPr>
          <p:nvPr>
            <p:ph type="title"/>
          </p:nvPr>
        </p:nvSpPr>
        <p:spPr>
          <a:xfrm>
            <a:off x="913795" y="609600"/>
            <a:ext cx="10353762" cy="1261872"/>
          </a:xfrm>
        </p:spPr>
        <p:txBody>
          <a:bodyPr rtlCol="0"/>
          <a:lstStyle/>
          <a:p>
            <a:pPr rtl="0"/>
            <a:r>
              <a:rPr lang="fi-FI"/>
              <a:t>Muokkaa ots. perustyyl. napsautt.</a:t>
            </a:r>
            <a:endParaRPr lang="en-US" dirty="0"/>
          </a:p>
        </p:txBody>
      </p:sp>
      <p:sp>
        <p:nvSpPr>
          <p:cNvPr id="3" name="Sisällön paikkamerkki 2"/>
          <p:cNvSpPr>
            <a:spLocks noGrp="1"/>
          </p:cNvSpPr>
          <p:nvPr>
            <p:ph sz="half" idx="1"/>
          </p:nvPr>
        </p:nvSpPr>
        <p:spPr>
          <a:xfrm>
            <a:off x="913795" y="2076450"/>
            <a:ext cx="4856841" cy="3622671"/>
          </a:xfrm>
        </p:spPr>
        <p:txBody>
          <a:bodyPr rtlCol="0" anchor="t">
            <a:normAutofit/>
          </a:bodyPr>
          <a:lstStyle/>
          <a:p>
            <a:pPr lvl="0" rtl="0"/>
            <a:r>
              <a:rPr lang="fi-FI"/>
              <a:t>Muokkaa tekstin perustyylejä napsauttamalla</a:t>
            </a:r>
          </a:p>
          <a:p>
            <a:pPr lvl="1" rtl="0"/>
            <a:r>
              <a:rPr lang="fi-FI"/>
              <a:t>toinen taso</a:t>
            </a:r>
          </a:p>
          <a:p>
            <a:pPr lvl="2" rtl="0"/>
            <a:r>
              <a:rPr lang="fi-FI"/>
              <a:t>kolmas taso</a:t>
            </a:r>
          </a:p>
          <a:p>
            <a:pPr lvl="3" rtl="0"/>
            <a:r>
              <a:rPr lang="fi-FI"/>
              <a:t>neljäs taso</a:t>
            </a:r>
          </a:p>
          <a:p>
            <a:pPr lvl="4" rtl="0"/>
            <a:r>
              <a:rPr lang="fi-FI"/>
              <a:t>viides taso</a:t>
            </a:r>
            <a:endParaRPr lang="en-US" dirty="0"/>
          </a:p>
        </p:txBody>
      </p:sp>
      <p:sp>
        <p:nvSpPr>
          <p:cNvPr id="4" name="Sisällön paikkamerkki 3"/>
          <p:cNvSpPr>
            <a:spLocks noGrp="1"/>
          </p:cNvSpPr>
          <p:nvPr>
            <p:ph sz="half" idx="2"/>
          </p:nvPr>
        </p:nvSpPr>
        <p:spPr>
          <a:xfrm>
            <a:off x="6410716" y="2076451"/>
            <a:ext cx="4856841" cy="3622672"/>
          </a:xfrm>
        </p:spPr>
        <p:txBody>
          <a:bodyPr rtlCol="0" anchor="t">
            <a:normAutofit/>
          </a:bodyPr>
          <a:lstStyle/>
          <a:p>
            <a:pPr lvl="0" rtl="0"/>
            <a:r>
              <a:rPr lang="fi-FI"/>
              <a:t>Muokkaa tekstin perustyylejä napsauttamalla</a:t>
            </a:r>
          </a:p>
          <a:p>
            <a:pPr lvl="1" rtl="0"/>
            <a:r>
              <a:rPr lang="fi-FI"/>
              <a:t>toinen taso</a:t>
            </a:r>
          </a:p>
          <a:p>
            <a:pPr lvl="2" rtl="0"/>
            <a:r>
              <a:rPr lang="fi-FI"/>
              <a:t>kolmas taso</a:t>
            </a:r>
          </a:p>
          <a:p>
            <a:pPr lvl="3" rtl="0"/>
            <a:r>
              <a:rPr lang="fi-FI"/>
              <a:t>neljäs taso</a:t>
            </a:r>
          </a:p>
          <a:p>
            <a:pPr lvl="4" rtl="0"/>
            <a:r>
              <a:rPr lang="fi-FI"/>
              <a:t>viides taso</a:t>
            </a:r>
            <a:endParaRPr lang="en-US" dirty="0"/>
          </a:p>
        </p:txBody>
      </p:sp>
      <p:sp>
        <p:nvSpPr>
          <p:cNvPr id="5" name="Päivämäärän paikkamerkki 4"/>
          <p:cNvSpPr>
            <a:spLocks noGrp="1"/>
          </p:cNvSpPr>
          <p:nvPr>
            <p:ph type="dt" sz="half" idx="10"/>
          </p:nvPr>
        </p:nvSpPr>
        <p:spPr/>
        <p:txBody>
          <a:bodyPr rtlCol="0"/>
          <a:lstStyle/>
          <a:p>
            <a:pPr rtl="0"/>
            <a:fld id="{414C20C0-87AB-4527-996A-F91BDA0FCA83}" type="datetime1">
              <a:rPr lang="fi-FI" smtClean="0"/>
              <a:t>18.11.2020</a:t>
            </a:fld>
            <a:endParaRPr lang="en-US" dirty="0"/>
          </a:p>
        </p:txBody>
      </p:sp>
      <p:sp>
        <p:nvSpPr>
          <p:cNvPr id="6" name="Alatunnisteen paikkamerkki 5"/>
          <p:cNvSpPr>
            <a:spLocks noGrp="1"/>
          </p:cNvSpPr>
          <p:nvPr>
            <p:ph type="ftr" sz="quarter" idx="11"/>
          </p:nvPr>
        </p:nvSpPr>
        <p:spPr/>
        <p:txBody>
          <a:bodyPr rtlCol="0"/>
          <a:lstStyle/>
          <a:p>
            <a:pPr rtl="0"/>
            <a:endParaRPr lang="en-US" dirty="0"/>
          </a:p>
        </p:txBody>
      </p:sp>
      <p:sp>
        <p:nvSpPr>
          <p:cNvPr id="7" name="Dian numeron paikkamerkki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pic>
        <p:nvPicPr>
          <p:cNvPr id="20" name="Kuva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Kuva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Otsikko 1"/>
          <p:cNvSpPr>
            <a:spLocks noGrp="1"/>
          </p:cNvSpPr>
          <p:nvPr>
            <p:ph type="title"/>
          </p:nvPr>
        </p:nvSpPr>
        <p:spPr>
          <a:xfrm>
            <a:off x="913795" y="609600"/>
            <a:ext cx="10353762" cy="970450"/>
          </a:xfrm>
        </p:spPr>
        <p:txBody>
          <a:bodyPr rtlCol="0"/>
          <a:lstStyle>
            <a:lvl1pPr>
              <a:defRPr/>
            </a:lvl1pPr>
          </a:lstStyle>
          <a:p>
            <a:pPr rtl="0"/>
            <a:r>
              <a:rPr lang="fi-FI"/>
              <a:t>Muokkaa ots. perustyyl. napsautt.</a:t>
            </a:r>
            <a:endParaRPr lang="en-US" dirty="0"/>
          </a:p>
        </p:txBody>
      </p:sp>
      <p:sp>
        <p:nvSpPr>
          <p:cNvPr id="3" name="Tekstin paikkamerkki 2"/>
          <p:cNvSpPr>
            <a:spLocks noGrp="1"/>
          </p:cNvSpPr>
          <p:nvPr>
            <p:ph type="body" idx="1"/>
          </p:nvPr>
        </p:nvSpPr>
        <p:spPr>
          <a:xfrm>
            <a:off x="1046013" y="1855153"/>
            <a:ext cx="4764764" cy="692494"/>
          </a:xfrm>
        </p:spPr>
        <p:txBody>
          <a:bodyPr rtlCol="0" anchor="b">
            <a:noAutofit/>
          </a:bodyPr>
          <a:lstStyle>
            <a:lvl1pPr marL="0" indent="0" algn="ctr">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i-FI"/>
              <a:t>Muokkaa tekstin perustyylejä napsauttamalla</a:t>
            </a:r>
          </a:p>
        </p:txBody>
      </p:sp>
      <p:sp>
        <p:nvSpPr>
          <p:cNvPr id="4" name="Sisällön paikkamerkki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fi-FI"/>
              <a:t>Muokkaa tekstin perustyylejä napsauttamalla</a:t>
            </a:r>
          </a:p>
          <a:p>
            <a:pPr lvl="1" rtl="0"/>
            <a:r>
              <a:rPr lang="fi-FI"/>
              <a:t>toinen taso</a:t>
            </a:r>
          </a:p>
          <a:p>
            <a:pPr lvl="2" rtl="0"/>
            <a:r>
              <a:rPr lang="fi-FI"/>
              <a:t>kolmas taso</a:t>
            </a:r>
          </a:p>
          <a:p>
            <a:pPr lvl="3" rtl="0"/>
            <a:r>
              <a:rPr lang="fi-FI"/>
              <a:t>neljäs taso</a:t>
            </a:r>
          </a:p>
          <a:p>
            <a:pPr lvl="4" rtl="0"/>
            <a:r>
              <a:rPr lang="fi-FI"/>
              <a:t>viides taso</a:t>
            </a:r>
            <a:endParaRPr lang="fi"/>
          </a:p>
        </p:txBody>
      </p:sp>
      <p:sp>
        <p:nvSpPr>
          <p:cNvPr id="5" name="Tekstin paikkamerkki 4"/>
          <p:cNvSpPr>
            <a:spLocks noGrp="1"/>
          </p:cNvSpPr>
          <p:nvPr>
            <p:ph type="body" sz="quarter" idx="3"/>
          </p:nvPr>
        </p:nvSpPr>
        <p:spPr>
          <a:xfrm>
            <a:off x="6363166" y="1855152"/>
            <a:ext cx="4779582" cy="692495"/>
          </a:xfrm>
        </p:spPr>
        <p:txBody>
          <a:bodyPr rtlCol="0" anchor="b">
            <a:noAutofit/>
          </a:bodyPr>
          <a:lstStyle>
            <a:lvl1pPr marL="0" indent="0" algn="ctr">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i-FI"/>
              <a:t>Muokkaa tekstin perustyylejä napsauttamalla</a:t>
            </a:r>
          </a:p>
        </p:txBody>
      </p:sp>
      <p:sp>
        <p:nvSpPr>
          <p:cNvPr id="6" name="Sisällön paikkamerkki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fi-FI"/>
              <a:t>Muokkaa tekstin perustyylejä napsauttamalla</a:t>
            </a:r>
          </a:p>
          <a:p>
            <a:pPr lvl="1" rtl="0"/>
            <a:r>
              <a:rPr lang="fi-FI"/>
              <a:t>toinen taso</a:t>
            </a:r>
          </a:p>
          <a:p>
            <a:pPr lvl="2" rtl="0"/>
            <a:r>
              <a:rPr lang="fi-FI"/>
              <a:t>kolmas taso</a:t>
            </a:r>
          </a:p>
          <a:p>
            <a:pPr lvl="3" rtl="0"/>
            <a:r>
              <a:rPr lang="fi-FI"/>
              <a:t>neljäs taso</a:t>
            </a:r>
          </a:p>
          <a:p>
            <a:pPr lvl="4" rtl="0"/>
            <a:r>
              <a:rPr lang="fi-FI"/>
              <a:t>viides taso</a:t>
            </a:r>
            <a:endParaRPr lang="fi"/>
          </a:p>
        </p:txBody>
      </p:sp>
      <p:sp>
        <p:nvSpPr>
          <p:cNvPr id="7" name="Päivämäärän paikkamerkki 6"/>
          <p:cNvSpPr>
            <a:spLocks noGrp="1"/>
          </p:cNvSpPr>
          <p:nvPr>
            <p:ph type="dt" sz="half" idx="10"/>
          </p:nvPr>
        </p:nvSpPr>
        <p:spPr/>
        <p:txBody>
          <a:bodyPr rtlCol="0"/>
          <a:lstStyle/>
          <a:p>
            <a:pPr rtl="0"/>
            <a:fld id="{BFE0714C-B8B2-4001-BDCB-4CB46E5A1189}" type="datetime1">
              <a:rPr lang="fi-FI" smtClean="0"/>
              <a:t>18.11.2020</a:t>
            </a:fld>
            <a:endParaRPr lang="en-US" dirty="0"/>
          </a:p>
        </p:txBody>
      </p:sp>
      <p:sp>
        <p:nvSpPr>
          <p:cNvPr id="8" name="Alatunnisteen paikkamerkki 7"/>
          <p:cNvSpPr>
            <a:spLocks noGrp="1"/>
          </p:cNvSpPr>
          <p:nvPr>
            <p:ph type="ftr" sz="quarter" idx="11"/>
          </p:nvPr>
        </p:nvSpPr>
        <p:spPr/>
        <p:txBody>
          <a:bodyPr rtlCol="0"/>
          <a:lstStyle/>
          <a:p>
            <a:pPr rtl="0"/>
            <a:endParaRPr lang="en-US" dirty="0"/>
          </a:p>
        </p:txBody>
      </p:sp>
      <p:sp>
        <p:nvSpPr>
          <p:cNvPr id="9" name="Dian numeron paikkamerkki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Otsikko 1"/>
          <p:cNvSpPr>
            <a:spLocks noGrp="1"/>
          </p:cNvSpPr>
          <p:nvPr>
            <p:ph type="title"/>
          </p:nvPr>
        </p:nvSpPr>
        <p:spPr/>
        <p:txBody>
          <a:bodyPr rtlCol="0"/>
          <a:lstStyle/>
          <a:p>
            <a:pPr rtl="0"/>
            <a:r>
              <a:rPr lang="fi-FI"/>
              <a:t>Muokkaa ots. perustyyl. napsautt.</a:t>
            </a:r>
            <a:endParaRPr lang="en-US" dirty="0"/>
          </a:p>
        </p:txBody>
      </p:sp>
      <p:sp>
        <p:nvSpPr>
          <p:cNvPr id="3" name="Päivämäärän paikkamerkki 2"/>
          <p:cNvSpPr>
            <a:spLocks noGrp="1"/>
          </p:cNvSpPr>
          <p:nvPr>
            <p:ph type="dt" sz="half" idx="10"/>
          </p:nvPr>
        </p:nvSpPr>
        <p:spPr/>
        <p:txBody>
          <a:bodyPr rtlCol="0"/>
          <a:lstStyle/>
          <a:p>
            <a:pPr rtl="0"/>
            <a:fld id="{1207E427-4A93-40F0-80C4-9B4B8FD7B9AF}" type="datetime1">
              <a:rPr lang="fi-FI" smtClean="0"/>
              <a:t>18.11.2020</a:t>
            </a:fld>
            <a:endParaRPr lang="en-US" dirty="0"/>
          </a:p>
        </p:txBody>
      </p:sp>
      <p:sp>
        <p:nvSpPr>
          <p:cNvPr id="4" name="Alatunnisteen paikkamerkki 3"/>
          <p:cNvSpPr>
            <a:spLocks noGrp="1"/>
          </p:cNvSpPr>
          <p:nvPr>
            <p:ph type="ftr" sz="quarter" idx="11"/>
          </p:nvPr>
        </p:nvSpPr>
        <p:spPr/>
        <p:txBody>
          <a:bodyPr rtlCol="0"/>
          <a:lstStyle/>
          <a:p>
            <a:pPr rtl="0"/>
            <a:endParaRPr lang="en-US" dirty="0"/>
          </a:p>
        </p:txBody>
      </p:sp>
      <p:sp>
        <p:nvSpPr>
          <p:cNvPr id="5" name="Dian numeron paikkamerkki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Päivämäärän paikkamerkki 1"/>
          <p:cNvSpPr>
            <a:spLocks noGrp="1"/>
          </p:cNvSpPr>
          <p:nvPr>
            <p:ph type="dt" sz="half" idx="10"/>
          </p:nvPr>
        </p:nvSpPr>
        <p:spPr/>
        <p:txBody>
          <a:bodyPr rtlCol="0"/>
          <a:lstStyle/>
          <a:p>
            <a:pPr rtl="0"/>
            <a:fld id="{7D761D9D-DBE2-47DF-8590-CF13F4F3F4BF}" type="datetime1">
              <a:rPr lang="fi-FI" smtClean="0"/>
              <a:t>18.11.2020</a:t>
            </a:fld>
            <a:endParaRPr lang="en-US" dirty="0"/>
          </a:p>
        </p:txBody>
      </p:sp>
      <p:sp>
        <p:nvSpPr>
          <p:cNvPr id="3" name="Alatunnisteen paikkamerkki 2"/>
          <p:cNvSpPr>
            <a:spLocks noGrp="1"/>
          </p:cNvSpPr>
          <p:nvPr>
            <p:ph type="ftr" sz="quarter" idx="11"/>
          </p:nvPr>
        </p:nvSpPr>
        <p:spPr/>
        <p:txBody>
          <a:bodyPr rtlCol="0"/>
          <a:lstStyle/>
          <a:p>
            <a:pPr rtl="0"/>
            <a:endParaRPr lang="en-US" dirty="0"/>
          </a:p>
        </p:txBody>
      </p:sp>
      <p:sp>
        <p:nvSpPr>
          <p:cNvPr id="4" name="Dian numeron paikkamerkki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Otsikko 1"/>
          <p:cNvSpPr>
            <a:spLocks noGrp="1"/>
          </p:cNvSpPr>
          <p:nvPr>
            <p:ph type="title"/>
          </p:nvPr>
        </p:nvSpPr>
        <p:spPr>
          <a:xfrm>
            <a:off x="913795" y="609600"/>
            <a:ext cx="3706889" cy="1821918"/>
          </a:xfrm>
        </p:spPr>
        <p:txBody>
          <a:bodyPr rtlCol="0" anchor="b">
            <a:normAutofit/>
          </a:bodyPr>
          <a:lstStyle>
            <a:lvl1pPr algn="ctr">
              <a:defRPr sz="2400" b="0"/>
            </a:lvl1pPr>
          </a:lstStyle>
          <a:p>
            <a:pPr rtl="0"/>
            <a:r>
              <a:rPr lang="fi-FI"/>
              <a:t>Muokkaa ots. perustyyl. napsautt.</a:t>
            </a:r>
            <a:endParaRPr lang="en-US" dirty="0"/>
          </a:p>
        </p:txBody>
      </p:sp>
      <p:sp>
        <p:nvSpPr>
          <p:cNvPr id="3" name="Sisällön paikkamerkki 2"/>
          <p:cNvSpPr>
            <a:spLocks noGrp="1"/>
          </p:cNvSpPr>
          <p:nvPr>
            <p:ph idx="1"/>
          </p:nvPr>
        </p:nvSpPr>
        <p:spPr>
          <a:xfrm>
            <a:off x="4855633" y="609600"/>
            <a:ext cx="6411924" cy="5080001"/>
          </a:xfrm>
        </p:spPr>
        <p:txBody>
          <a:bodyPr rtlCol="0">
            <a:normAutofit/>
          </a:bodyPr>
          <a:lstStyle/>
          <a:p>
            <a:pPr lvl="0" rtl="0"/>
            <a:r>
              <a:rPr lang="fi-FI"/>
              <a:t>Muokkaa tekstin perustyylejä napsauttamalla</a:t>
            </a:r>
          </a:p>
          <a:p>
            <a:pPr lvl="1" rtl="0"/>
            <a:r>
              <a:rPr lang="fi-FI"/>
              <a:t>toinen taso</a:t>
            </a:r>
          </a:p>
          <a:p>
            <a:pPr lvl="2" rtl="0"/>
            <a:r>
              <a:rPr lang="fi-FI"/>
              <a:t>kolmas taso</a:t>
            </a:r>
          </a:p>
          <a:p>
            <a:pPr lvl="3" rtl="0"/>
            <a:r>
              <a:rPr lang="fi-FI"/>
              <a:t>neljäs taso</a:t>
            </a:r>
          </a:p>
          <a:p>
            <a:pPr lvl="4" rtl="0"/>
            <a:r>
              <a:rPr lang="fi-FI"/>
              <a:t>viides taso</a:t>
            </a:r>
            <a:endParaRPr lang="en-US" dirty="0"/>
          </a:p>
        </p:txBody>
      </p:sp>
      <p:sp>
        <p:nvSpPr>
          <p:cNvPr id="4" name="Tekstin paikkamerkki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i-FI"/>
              <a:t>Muokkaa tekstin perustyylejä napsauttamalla</a:t>
            </a:r>
          </a:p>
        </p:txBody>
      </p:sp>
      <p:sp>
        <p:nvSpPr>
          <p:cNvPr id="5" name="Päivämäärän paikkamerkki 4"/>
          <p:cNvSpPr>
            <a:spLocks noGrp="1"/>
          </p:cNvSpPr>
          <p:nvPr>
            <p:ph type="dt" sz="half" idx="10"/>
          </p:nvPr>
        </p:nvSpPr>
        <p:spPr/>
        <p:txBody>
          <a:bodyPr rtlCol="0"/>
          <a:lstStyle/>
          <a:p>
            <a:pPr rtl="0"/>
            <a:fld id="{2FC182C9-CA0C-4D01-9883-B388EDB9622F}" type="datetime1">
              <a:rPr lang="fi-FI" smtClean="0"/>
              <a:t>18.11.2020</a:t>
            </a:fld>
            <a:endParaRPr lang="en-US" dirty="0"/>
          </a:p>
        </p:txBody>
      </p:sp>
      <p:sp>
        <p:nvSpPr>
          <p:cNvPr id="6" name="Alatunnisteen paikkamerkki 5"/>
          <p:cNvSpPr>
            <a:spLocks noGrp="1"/>
          </p:cNvSpPr>
          <p:nvPr>
            <p:ph type="ftr" sz="quarter" idx="11"/>
          </p:nvPr>
        </p:nvSpPr>
        <p:spPr/>
        <p:txBody>
          <a:bodyPr rtlCol="0"/>
          <a:lstStyle/>
          <a:p>
            <a:pPr rtl="0"/>
            <a:endParaRPr lang="en-US" dirty="0"/>
          </a:p>
        </p:txBody>
      </p:sp>
      <p:sp>
        <p:nvSpPr>
          <p:cNvPr id="7" name="Dian numeron paikkamerkki 6"/>
          <p:cNvSpPr>
            <a:spLocks noGrp="1"/>
          </p:cNvSpPr>
          <p:nvPr>
            <p:ph type="sldNum" sz="quarter" idx="12"/>
          </p:nvPr>
        </p:nvSpPr>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uva ja kuvateksti">
    <p:spTree>
      <p:nvGrpSpPr>
        <p:cNvPr id="1" name=""/>
        <p:cNvGrpSpPr/>
        <p:nvPr/>
      </p:nvGrpSpPr>
      <p:grpSpPr>
        <a:xfrm>
          <a:off x="0" y="0"/>
          <a:ext cx="0" cy="0"/>
          <a:chOff x="0" y="0"/>
          <a:chExt cx="0" cy="0"/>
        </a:xfrm>
      </p:grpSpPr>
      <p:pic>
        <p:nvPicPr>
          <p:cNvPr id="22" name="Kuva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Otsikko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fi-FI"/>
              <a:t>Muokkaa ots. perustyyl. napsautt.</a:t>
            </a:r>
            <a:endParaRPr lang="en-US" dirty="0"/>
          </a:p>
        </p:txBody>
      </p:sp>
      <p:sp>
        <p:nvSpPr>
          <p:cNvPr id="3" name="Kuvan paikkamerkki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i-FI"/>
              <a:t>Lisää kuva napsauttamalla kuvaketta</a:t>
            </a:r>
            <a:endParaRPr lang="en-US" dirty="0"/>
          </a:p>
        </p:txBody>
      </p:sp>
      <p:sp>
        <p:nvSpPr>
          <p:cNvPr id="4" name="Tekstin paikkamerkki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i-FI"/>
              <a:t>Muokkaa tekstin perustyylejä napsauttamalla</a:t>
            </a:r>
          </a:p>
        </p:txBody>
      </p:sp>
      <p:sp>
        <p:nvSpPr>
          <p:cNvPr id="5" name="Päivämäärän paikkamerkki 4"/>
          <p:cNvSpPr>
            <a:spLocks noGrp="1"/>
          </p:cNvSpPr>
          <p:nvPr>
            <p:ph type="dt" sz="half" idx="10"/>
          </p:nvPr>
        </p:nvSpPr>
        <p:spPr/>
        <p:txBody>
          <a:bodyPr rtlCol="0"/>
          <a:lstStyle/>
          <a:p>
            <a:pPr rtl="0"/>
            <a:fld id="{5638C4D1-56D7-447D-9F11-549171A73243}" type="datetime1">
              <a:rPr lang="fi-FI" smtClean="0"/>
              <a:t>18.11.2020</a:t>
            </a:fld>
            <a:endParaRPr lang="en-US" dirty="0"/>
          </a:p>
        </p:txBody>
      </p:sp>
      <p:sp>
        <p:nvSpPr>
          <p:cNvPr id="6" name="Alatunnisteen paikkamerkki 5"/>
          <p:cNvSpPr>
            <a:spLocks noGrp="1"/>
          </p:cNvSpPr>
          <p:nvPr>
            <p:ph type="ftr" sz="quarter" idx="11"/>
          </p:nvPr>
        </p:nvSpPr>
        <p:spPr/>
        <p:txBody>
          <a:bodyPr rtlCol="0"/>
          <a:lstStyle/>
          <a:p>
            <a:pPr algn="l" rtl="0"/>
            <a:endParaRPr lang="en-US" dirty="0"/>
          </a:p>
        </p:txBody>
      </p:sp>
      <p:sp>
        <p:nvSpPr>
          <p:cNvPr id="7" name="Dian numeron paikkamerkki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Otsikon paikkamerkki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fi" dirty="0"/>
              <a:t>Muokkaa otsikon perustyyliä napsauttamalla</a:t>
            </a:r>
            <a:endParaRPr lang="en-US" dirty="0"/>
          </a:p>
        </p:txBody>
      </p:sp>
      <p:sp>
        <p:nvSpPr>
          <p:cNvPr id="3" name="Tekstin paikkamerkki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fi"/>
              <a:t>Muokkaa tekstin perustyylejä napsauttamalla</a:t>
            </a:r>
          </a:p>
          <a:p>
            <a:pPr lvl="1" rtl="0"/>
            <a:r>
              <a:rPr lang="fi"/>
              <a:t>Toinen taso</a:t>
            </a:r>
          </a:p>
          <a:p>
            <a:pPr lvl="2" rtl="0"/>
            <a:r>
              <a:rPr lang="fi"/>
              <a:t>Kolmas taso</a:t>
            </a:r>
          </a:p>
          <a:p>
            <a:pPr lvl="3" rtl="0"/>
            <a:r>
              <a:rPr lang="fi"/>
              <a:t>Neljäs taso</a:t>
            </a:r>
          </a:p>
          <a:p>
            <a:pPr lvl="4" rtl="0"/>
            <a:r>
              <a:rPr lang="fi"/>
              <a:t>Viides taso</a:t>
            </a:r>
            <a:endParaRPr lang="en-US" dirty="0"/>
          </a:p>
        </p:txBody>
      </p:sp>
      <p:sp>
        <p:nvSpPr>
          <p:cNvPr id="4" name="Päivämäärän paikkamerkki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81A7E130-6F31-4CBE-B4FD-B2083601DA0B}" type="datetime1">
              <a:rPr lang="fi-FI" smtClean="0"/>
              <a:t>18.11.2020</a:t>
            </a:fld>
            <a:endParaRPr lang="en-US" dirty="0"/>
          </a:p>
        </p:txBody>
      </p:sp>
      <p:sp>
        <p:nvSpPr>
          <p:cNvPr id="5" name="Alatunnisteen paikkamerkki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pPr rtl="0"/>
            <a:endParaRPr lang="en-US" dirty="0"/>
          </a:p>
        </p:txBody>
      </p:sp>
      <p:sp>
        <p:nvSpPr>
          <p:cNvPr id="6" name="Dian numeron paikkamerkki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p:txStyles>
    <p:titleStyle>
      <a:lvl1pPr algn="ctr" defTabSz="457200" rtl="0" eaLnBrk="1" latinLnBrk="0" hangingPunct="1">
        <a:lnSpc>
          <a:spcPct val="90000"/>
        </a:lnSpc>
        <a:spcBef>
          <a:spcPct val="0"/>
        </a:spcBef>
        <a:buNone/>
        <a:defRPr sz="4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4.xml"/><Relationship Id="rId5" Type="http://schemas.openxmlformats.org/officeDocument/2006/relationships/image" Target="../media/image15.jpg"/><Relationship Id="rId4" Type="http://schemas.openxmlformats.org/officeDocument/2006/relationships/image" Target="../media/image14.jpg"/></Relationships>
</file>

<file path=ppt/slides/_rels/slide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D1F047C-C727-42A7-85C5-68C5AA1B1A93}"/>
              </a:ext>
            </a:extLst>
          </p:cNvPr>
          <p:cNvSpPr>
            <a:spLocks noGrp="1"/>
          </p:cNvSpPr>
          <p:nvPr>
            <p:ph type="title"/>
          </p:nvPr>
        </p:nvSpPr>
        <p:spPr>
          <a:xfrm>
            <a:off x="913794" y="-43672"/>
            <a:ext cx="10355326" cy="543472"/>
          </a:xfrm>
        </p:spPr>
        <p:txBody>
          <a:bodyPr rtlCol="0" anchor="b">
            <a:normAutofit/>
          </a:bodyPr>
          <a:lstStyle/>
          <a:p>
            <a:pPr rtl="0"/>
            <a:r>
              <a:rPr lang="fi-FI" altLang="fi-FI" dirty="0">
                <a:latin typeface="+mn-lt"/>
              </a:rPr>
              <a:t>3D Graphics in </a:t>
            </a:r>
            <a:r>
              <a:rPr lang="fi-FI" altLang="fi-FI" dirty="0" err="1">
                <a:latin typeface="+mn-lt"/>
              </a:rPr>
              <a:t>Game</a:t>
            </a:r>
            <a:r>
              <a:rPr lang="fi-FI" altLang="fi-FI" dirty="0">
                <a:latin typeface="+mn-lt"/>
              </a:rPr>
              <a:t> </a:t>
            </a:r>
            <a:r>
              <a:rPr lang="fi-FI" altLang="fi-FI" dirty="0" err="1">
                <a:latin typeface="+mn-lt"/>
              </a:rPr>
              <a:t>Enviroment</a:t>
            </a:r>
            <a:endParaRPr lang="fi" dirty="0">
              <a:latin typeface="+mn-lt"/>
            </a:endParaRPr>
          </a:p>
        </p:txBody>
      </p:sp>
      <p:pic>
        <p:nvPicPr>
          <p:cNvPr id="8" name="Kuva 7" descr="Kuva, joka sisältää kohteen kakku, mies, pöytä, istuminen&#10;&#10;Kuvaus luotu automaattisesti">
            <a:extLst>
              <a:ext uri="{FF2B5EF4-FFF2-40B4-BE49-F238E27FC236}">
                <a16:creationId xmlns:a16="http://schemas.microsoft.com/office/drawing/2014/main" id="{CC66255C-8388-4CCD-9AAF-8D4C80D38C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5553" y="614622"/>
            <a:ext cx="4700894" cy="3525671"/>
          </a:xfrm>
          <a:prstGeom prst="rect">
            <a:avLst/>
          </a:prstGeom>
          <a:noFill/>
          <a:effectLst>
            <a:outerShdw blurRad="38100" dist="25400" dir="4440000">
              <a:srgbClr val="000000">
                <a:alpha val="36000"/>
              </a:srgbClr>
            </a:outerShdw>
          </a:effectLst>
        </p:spPr>
      </p:pic>
      <p:sp>
        <p:nvSpPr>
          <p:cNvPr id="3" name="Alaotsikko 2">
            <a:extLst>
              <a:ext uri="{FF2B5EF4-FFF2-40B4-BE49-F238E27FC236}">
                <a16:creationId xmlns:a16="http://schemas.microsoft.com/office/drawing/2014/main" id="{DB93FB3F-A8D4-46D3-A1C6-C79C64563729}"/>
              </a:ext>
            </a:extLst>
          </p:cNvPr>
          <p:cNvSpPr>
            <a:spLocks noGrp="1"/>
          </p:cNvSpPr>
          <p:nvPr>
            <p:ph type="body" sz="half" idx="2"/>
          </p:nvPr>
        </p:nvSpPr>
        <p:spPr>
          <a:xfrm>
            <a:off x="913794" y="4481565"/>
            <a:ext cx="10742293" cy="1681425"/>
          </a:xfrm>
        </p:spPr>
        <p:txBody>
          <a:bodyPr rtlCol="0" anchor="t">
            <a:normAutofit lnSpcReduction="10000"/>
          </a:bodyPr>
          <a:lstStyle/>
          <a:p>
            <a:pPr rtl="0"/>
            <a:endParaRPr lang="fi" sz="2200" dirty="0"/>
          </a:p>
          <a:p>
            <a:pPr rtl="0"/>
            <a:r>
              <a:rPr lang="fi" sz="2800" dirty="0"/>
              <a:t>INTIP18X6 </a:t>
            </a:r>
          </a:p>
          <a:p>
            <a:pPr rtl="0"/>
            <a:r>
              <a:rPr lang="fi" sz="2800" dirty="0"/>
              <a:t>ZHAO TAN</a:t>
            </a:r>
          </a:p>
        </p:txBody>
      </p:sp>
      <p:sp>
        <p:nvSpPr>
          <p:cNvPr id="13" name="Date Placeholder 4">
            <a:extLst>
              <a:ext uri="{FF2B5EF4-FFF2-40B4-BE49-F238E27FC236}">
                <a16:creationId xmlns:a16="http://schemas.microsoft.com/office/drawing/2014/main" id="{1B622293-D9CA-471B-9FEA-7136766DC46F}"/>
              </a:ext>
            </a:extLst>
          </p:cNvPr>
          <p:cNvSpPr>
            <a:spLocks noGrp="1"/>
          </p:cNvSpPr>
          <p:nvPr>
            <p:ph type="dt" sz="half" idx="10"/>
          </p:nvPr>
        </p:nvSpPr>
        <p:spPr>
          <a:xfrm>
            <a:off x="9045312" y="6392635"/>
            <a:ext cx="2743200" cy="365125"/>
          </a:xfrm>
        </p:spPr>
        <p:txBody>
          <a:bodyPr/>
          <a:lstStyle/>
          <a:p>
            <a:pPr rtl="0">
              <a:spcAft>
                <a:spcPts val="600"/>
              </a:spcAft>
            </a:pPr>
            <a:fld id="{7023B96B-8F88-4295-8B34-92BE7A1202EF}" type="datetime1">
              <a:rPr lang="fi-FI" smtClean="0"/>
              <a:pPr rtl="0">
                <a:spcAft>
                  <a:spcPts val="600"/>
                </a:spcAft>
              </a:pPr>
              <a:t>18.11.2020</a:t>
            </a:fld>
            <a:endParaRPr lang="en-US" dirty="0"/>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76B19781-88BE-4E3A-B11A-705630BD83D8}"/>
              </a:ext>
            </a:extLst>
          </p:cNvPr>
          <p:cNvSpPr>
            <a:spLocks noGrp="1"/>
          </p:cNvSpPr>
          <p:nvPr>
            <p:ph type="title"/>
          </p:nvPr>
        </p:nvSpPr>
        <p:spPr>
          <a:xfrm>
            <a:off x="913795" y="609600"/>
            <a:ext cx="10353762" cy="1261872"/>
          </a:xfrm>
        </p:spPr>
        <p:txBody>
          <a:bodyPr anchor="ctr">
            <a:normAutofit/>
          </a:bodyPr>
          <a:lstStyle/>
          <a:p>
            <a:r>
              <a:rPr lang="fi-FI" dirty="0" err="1"/>
              <a:t>Unity</a:t>
            </a:r>
            <a:r>
              <a:rPr lang="fi-FI" dirty="0"/>
              <a:t> ympäristö</a:t>
            </a:r>
          </a:p>
        </p:txBody>
      </p:sp>
      <p:pic>
        <p:nvPicPr>
          <p:cNvPr id="7" name="Sisällön paikkamerkki 6" descr="Kuva, joka sisältää kohteen sisä, näyttökuva, näyttö, tietokone&#10;&#10;Kuvaus luotu automaattisesti">
            <a:extLst>
              <a:ext uri="{FF2B5EF4-FFF2-40B4-BE49-F238E27FC236}">
                <a16:creationId xmlns:a16="http://schemas.microsoft.com/office/drawing/2014/main" id="{7BF9301C-A484-478A-99C9-44D0D3F5A4BB}"/>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9156" r="5040"/>
          <a:stretch/>
        </p:blipFill>
        <p:spPr>
          <a:xfrm>
            <a:off x="913795" y="2076450"/>
            <a:ext cx="4856841" cy="3622671"/>
          </a:xfrm>
          <a:noFill/>
        </p:spPr>
      </p:pic>
      <p:pic>
        <p:nvPicPr>
          <p:cNvPr id="13" name="Sisällön paikkamerkki 12" descr="Kuva, joka sisältää kohteen vesi, rakennus, istuminen, pöytä&#10;&#10;Kuvaus luotu automaattisesti">
            <a:extLst>
              <a:ext uri="{FF2B5EF4-FFF2-40B4-BE49-F238E27FC236}">
                <a16:creationId xmlns:a16="http://schemas.microsoft.com/office/drawing/2014/main" id="{96EFA316-E8ED-4E51-B5F9-0A49CDB4B3FF}"/>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28382" r="9946" b="-2"/>
          <a:stretch/>
        </p:blipFill>
        <p:spPr>
          <a:xfrm>
            <a:off x="6410716" y="2076451"/>
            <a:ext cx="4856841" cy="3622672"/>
          </a:xfrm>
          <a:noFill/>
        </p:spPr>
      </p:pic>
      <p:sp>
        <p:nvSpPr>
          <p:cNvPr id="5" name="Päivämäärän paikkamerkki 4">
            <a:extLst>
              <a:ext uri="{FF2B5EF4-FFF2-40B4-BE49-F238E27FC236}">
                <a16:creationId xmlns:a16="http://schemas.microsoft.com/office/drawing/2014/main" id="{86C91025-933F-472F-9988-2D9B8FB448F8}"/>
              </a:ext>
            </a:extLst>
          </p:cNvPr>
          <p:cNvSpPr>
            <a:spLocks noGrp="1"/>
          </p:cNvSpPr>
          <p:nvPr>
            <p:ph type="dt" sz="half" idx="10"/>
          </p:nvPr>
        </p:nvSpPr>
        <p:spPr>
          <a:xfrm>
            <a:off x="7678736" y="6000749"/>
            <a:ext cx="2743200" cy="365125"/>
          </a:xfrm>
        </p:spPr>
        <p:txBody>
          <a:bodyPr anchor="ctr">
            <a:normAutofit/>
          </a:bodyPr>
          <a:lstStyle/>
          <a:p>
            <a:pPr rtl="0">
              <a:spcAft>
                <a:spcPts val="600"/>
              </a:spcAft>
            </a:pPr>
            <a:fld id="{414C20C0-87AB-4527-996A-F91BDA0FCA83}" type="datetime1">
              <a:rPr lang="fi-FI" smtClean="0"/>
              <a:pPr rtl="0">
                <a:spcAft>
                  <a:spcPts val="600"/>
                </a:spcAft>
              </a:pPr>
              <a:t>18.11.2020</a:t>
            </a:fld>
            <a:endParaRPr lang="en-US"/>
          </a:p>
        </p:txBody>
      </p:sp>
    </p:spTree>
    <p:extLst>
      <p:ext uri="{BB962C8B-B14F-4D97-AF65-F5344CB8AC3E}">
        <p14:creationId xmlns:p14="http://schemas.microsoft.com/office/powerpoint/2010/main" val="1748522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5EB2619A-791A-4F0C-8C46-D69F21402A9E}"/>
              </a:ext>
            </a:extLst>
          </p:cNvPr>
          <p:cNvSpPr>
            <a:spLocks noGrp="1"/>
          </p:cNvSpPr>
          <p:nvPr>
            <p:ph type="title"/>
          </p:nvPr>
        </p:nvSpPr>
        <p:spPr>
          <a:xfrm>
            <a:off x="913795" y="609600"/>
            <a:ext cx="10353762" cy="1261872"/>
          </a:xfrm>
        </p:spPr>
        <p:txBody>
          <a:bodyPr anchor="ctr">
            <a:normAutofit/>
          </a:bodyPr>
          <a:lstStyle/>
          <a:p>
            <a:r>
              <a:rPr lang="fi-FI" dirty="0"/>
              <a:t>Optimointiratkaisut	osa 1 (</a:t>
            </a:r>
            <a:r>
              <a:rPr lang="fi-FI" dirty="0" err="1"/>
              <a:t>Unity</a:t>
            </a:r>
            <a:r>
              <a:rPr lang="fi-FI" dirty="0"/>
              <a:t>)</a:t>
            </a:r>
          </a:p>
        </p:txBody>
      </p:sp>
      <p:pic>
        <p:nvPicPr>
          <p:cNvPr id="7" name="Sisällön paikkamerkki 6">
            <a:extLst>
              <a:ext uri="{FF2B5EF4-FFF2-40B4-BE49-F238E27FC236}">
                <a16:creationId xmlns:a16="http://schemas.microsoft.com/office/drawing/2014/main" id="{321556FE-F9D9-4674-B5DB-1FE2537E81C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08945" y="2311926"/>
            <a:ext cx="6134889" cy="2822049"/>
          </a:xfrm>
          <a:noFill/>
        </p:spPr>
      </p:pic>
      <p:sp>
        <p:nvSpPr>
          <p:cNvPr id="4" name="Sisällön paikkamerkki 3">
            <a:extLst>
              <a:ext uri="{FF2B5EF4-FFF2-40B4-BE49-F238E27FC236}">
                <a16:creationId xmlns:a16="http://schemas.microsoft.com/office/drawing/2014/main" id="{65AFFAB5-C558-4617-91FF-F0CCC718723C}"/>
              </a:ext>
            </a:extLst>
          </p:cNvPr>
          <p:cNvSpPr>
            <a:spLocks noGrp="1"/>
          </p:cNvSpPr>
          <p:nvPr>
            <p:ph sz="half" idx="2"/>
          </p:nvPr>
        </p:nvSpPr>
        <p:spPr>
          <a:xfrm>
            <a:off x="6343834" y="2095501"/>
            <a:ext cx="4856841" cy="3622672"/>
          </a:xfrm>
        </p:spPr>
        <p:txBody>
          <a:bodyPr anchor="t">
            <a:normAutofit/>
          </a:bodyPr>
          <a:lstStyle/>
          <a:p>
            <a:pPr>
              <a:lnSpc>
                <a:spcPct val="100000"/>
              </a:lnSpc>
            </a:pPr>
            <a:r>
              <a:rPr lang="fi-FI" b="1" u="sng" dirty="0"/>
              <a:t>Peliobjekti</a:t>
            </a:r>
            <a:r>
              <a:rPr lang="fi-FI" u="sng" dirty="0"/>
              <a:t>:</a:t>
            </a:r>
            <a:br>
              <a:rPr lang="fi-FI" dirty="0"/>
            </a:br>
            <a:r>
              <a:rPr lang="fi-FI" dirty="0"/>
              <a:t>Kohdistuvan kameralla tai muulla </a:t>
            </a:r>
            <a:r>
              <a:rPr lang="fi-FI" dirty="0" err="1"/>
              <a:t>view</a:t>
            </a:r>
            <a:r>
              <a:rPr lang="fi-FI" dirty="0"/>
              <a:t> – näytöllä tai valon kautta osoitettaan mitä ollaan näyttämässä mm. objekti materiaalia tai pelaajan/hahmoa (</a:t>
            </a:r>
            <a:r>
              <a:rPr lang="fi-FI" dirty="0" err="1"/>
              <a:t>characters</a:t>
            </a:r>
            <a:r>
              <a:rPr lang="fi-FI" dirty="0"/>
              <a:t>)</a:t>
            </a:r>
          </a:p>
          <a:p>
            <a:pPr>
              <a:lnSpc>
                <a:spcPct val="100000"/>
              </a:lnSpc>
            </a:pPr>
            <a:r>
              <a:rPr lang="fi-FI" dirty="0"/>
              <a:t>Myös voidaan </a:t>
            </a:r>
            <a:r>
              <a:rPr lang="fi-FI" dirty="0" err="1"/>
              <a:t>editoita</a:t>
            </a:r>
            <a:r>
              <a:rPr lang="fi-FI" dirty="0"/>
              <a:t> sitä XYZ-akselia, että skaalata (</a:t>
            </a:r>
            <a:r>
              <a:rPr lang="fi-FI" dirty="0" err="1"/>
              <a:t>scale</a:t>
            </a:r>
            <a:r>
              <a:rPr lang="fi-FI" dirty="0"/>
              <a:t>) ja muu transformaatiota </a:t>
            </a:r>
          </a:p>
        </p:txBody>
      </p:sp>
      <p:sp>
        <p:nvSpPr>
          <p:cNvPr id="5" name="Päivämäärän paikkamerkki 4">
            <a:extLst>
              <a:ext uri="{FF2B5EF4-FFF2-40B4-BE49-F238E27FC236}">
                <a16:creationId xmlns:a16="http://schemas.microsoft.com/office/drawing/2014/main" id="{DF5215EC-2CEA-4AEC-A475-4559EB7B02A8}"/>
              </a:ext>
            </a:extLst>
          </p:cNvPr>
          <p:cNvSpPr>
            <a:spLocks noGrp="1"/>
          </p:cNvSpPr>
          <p:nvPr>
            <p:ph type="dt" sz="half" idx="10"/>
          </p:nvPr>
        </p:nvSpPr>
        <p:spPr>
          <a:xfrm>
            <a:off x="7678736" y="6000749"/>
            <a:ext cx="2743200" cy="365125"/>
          </a:xfrm>
        </p:spPr>
        <p:txBody>
          <a:bodyPr anchor="ctr">
            <a:normAutofit/>
          </a:bodyPr>
          <a:lstStyle/>
          <a:p>
            <a:pPr rtl="0">
              <a:spcAft>
                <a:spcPts val="600"/>
              </a:spcAft>
            </a:pPr>
            <a:fld id="{414C20C0-87AB-4527-996A-F91BDA0FCA83}" type="datetime1">
              <a:rPr lang="fi-FI" smtClean="0"/>
              <a:pPr rtl="0">
                <a:spcAft>
                  <a:spcPts val="600"/>
                </a:spcAft>
              </a:pPr>
              <a:t>18.11.2020</a:t>
            </a:fld>
            <a:endParaRPr lang="en-US"/>
          </a:p>
        </p:txBody>
      </p:sp>
    </p:spTree>
    <p:extLst>
      <p:ext uri="{BB962C8B-B14F-4D97-AF65-F5344CB8AC3E}">
        <p14:creationId xmlns:p14="http://schemas.microsoft.com/office/powerpoint/2010/main" val="2403998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04CCE4E-40FB-44D1-A5E6-9519F59398C0}"/>
              </a:ext>
            </a:extLst>
          </p:cNvPr>
          <p:cNvSpPr>
            <a:spLocks noGrp="1"/>
          </p:cNvSpPr>
          <p:nvPr>
            <p:ph type="title"/>
          </p:nvPr>
        </p:nvSpPr>
        <p:spPr/>
        <p:txBody>
          <a:bodyPr/>
          <a:lstStyle/>
          <a:p>
            <a:r>
              <a:rPr lang="fi-FI" dirty="0"/>
              <a:t>Optimointiratkaisut	osa 2 (</a:t>
            </a:r>
            <a:r>
              <a:rPr lang="fi-FI" dirty="0" err="1"/>
              <a:t>Unity</a:t>
            </a:r>
            <a:r>
              <a:rPr lang="fi-FI" dirty="0"/>
              <a:t>)</a:t>
            </a:r>
          </a:p>
        </p:txBody>
      </p:sp>
      <p:sp>
        <p:nvSpPr>
          <p:cNvPr id="3" name="Sisällön paikkamerkki 2">
            <a:extLst>
              <a:ext uri="{FF2B5EF4-FFF2-40B4-BE49-F238E27FC236}">
                <a16:creationId xmlns:a16="http://schemas.microsoft.com/office/drawing/2014/main" id="{7B1B7D0C-3825-4055-BF18-5B7A7548C082}"/>
              </a:ext>
            </a:extLst>
          </p:cNvPr>
          <p:cNvSpPr>
            <a:spLocks noGrp="1"/>
          </p:cNvSpPr>
          <p:nvPr>
            <p:ph sz="half" idx="1"/>
          </p:nvPr>
        </p:nvSpPr>
        <p:spPr>
          <a:xfrm>
            <a:off x="348929" y="2124773"/>
            <a:ext cx="5742042" cy="4035100"/>
          </a:xfrm>
        </p:spPr>
        <p:txBody>
          <a:bodyPr>
            <a:normAutofit fontScale="92500" lnSpcReduction="20000"/>
          </a:bodyPr>
          <a:lstStyle/>
          <a:p>
            <a:r>
              <a:rPr lang="fi-FI" b="1" u="sng" dirty="0"/>
              <a:t>Ympäristön optimoitu:</a:t>
            </a:r>
            <a:br>
              <a:rPr lang="fi-FI" b="1" u="sng" dirty="0"/>
            </a:br>
            <a:r>
              <a:rPr lang="fi-FI" dirty="0">
                <a:effectLst/>
              </a:rPr>
              <a:t>Käyttöliittymän hallinta erityisesti mm. kameran liikkuminen vapaa liikkuminen AWSD tai keskittää objektia näppäimistön kautta F, tai hiirellä.</a:t>
            </a:r>
          </a:p>
          <a:p>
            <a:r>
              <a:rPr lang="fi-FI" dirty="0">
                <a:effectLst/>
              </a:rPr>
              <a:t>Tuoda (Import) – mallin pakkaus tiedostolla .</a:t>
            </a:r>
            <a:r>
              <a:rPr lang="fi-FI" dirty="0" err="1">
                <a:effectLst/>
              </a:rPr>
              <a:t>fbx</a:t>
            </a:r>
            <a:r>
              <a:rPr lang="fi-FI" dirty="0">
                <a:effectLst/>
              </a:rPr>
              <a:t>  &amp; havaitsee virheellisen tuotujen materiaali mm. </a:t>
            </a:r>
            <a:r>
              <a:rPr lang="fi-FI" dirty="0" err="1">
                <a:effectLst/>
              </a:rPr>
              <a:t>normal</a:t>
            </a:r>
            <a:r>
              <a:rPr lang="fi-FI" dirty="0">
                <a:effectLst/>
              </a:rPr>
              <a:t> </a:t>
            </a:r>
            <a:r>
              <a:rPr lang="fi-FI" dirty="0" err="1">
                <a:effectLst/>
              </a:rPr>
              <a:t>map</a:t>
            </a:r>
            <a:r>
              <a:rPr lang="fi-FI" dirty="0">
                <a:effectLst/>
              </a:rPr>
              <a:t>, koska se on 2D</a:t>
            </a:r>
          </a:p>
          <a:p>
            <a:r>
              <a:rPr lang="fi-FI" dirty="0">
                <a:effectLst/>
              </a:rPr>
              <a:t>HTML5 (</a:t>
            </a:r>
            <a:r>
              <a:rPr lang="fi-FI" dirty="0" err="1">
                <a:effectLst/>
              </a:rPr>
              <a:t>WebGL</a:t>
            </a:r>
            <a:r>
              <a:rPr lang="fi-FI" dirty="0">
                <a:effectLst/>
              </a:rPr>
              <a:t>) käytetty </a:t>
            </a:r>
            <a:r>
              <a:rPr lang="fi-FI" dirty="0" err="1">
                <a:effectLst/>
              </a:rPr>
              <a:t>Unity:ä</a:t>
            </a:r>
            <a:r>
              <a:rPr lang="fi-FI" dirty="0">
                <a:effectLst/>
              </a:rPr>
              <a:t>, josta pienempi </a:t>
            </a:r>
            <a:r>
              <a:rPr lang="fi-FI" dirty="0" err="1">
                <a:effectLst/>
              </a:rPr>
              <a:t>texture</a:t>
            </a:r>
            <a:r>
              <a:rPr lang="fi-FI" dirty="0">
                <a:effectLst/>
              </a:rPr>
              <a:t> ja vaikuttaa kaistanleveyteen jopa ja nopeutta.</a:t>
            </a:r>
            <a:endParaRPr lang="fi-FI" b="1" dirty="0"/>
          </a:p>
        </p:txBody>
      </p:sp>
      <p:sp>
        <p:nvSpPr>
          <p:cNvPr id="4" name="Sisällön paikkamerkki 3">
            <a:extLst>
              <a:ext uri="{FF2B5EF4-FFF2-40B4-BE49-F238E27FC236}">
                <a16:creationId xmlns:a16="http://schemas.microsoft.com/office/drawing/2014/main" id="{8B40F1EF-9038-4114-AE00-0A4E8D36BA59}"/>
              </a:ext>
            </a:extLst>
          </p:cNvPr>
          <p:cNvSpPr>
            <a:spLocks noGrp="1"/>
          </p:cNvSpPr>
          <p:nvPr>
            <p:ph sz="half" idx="2"/>
          </p:nvPr>
        </p:nvSpPr>
        <p:spPr>
          <a:xfrm>
            <a:off x="6345402" y="2124773"/>
            <a:ext cx="5747071" cy="3875975"/>
          </a:xfrm>
        </p:spPr>
        <p:txBody>
          <a:bodyPr>
            <a:normAutofit fontScale="92500" lnSpcReduction="20000"/>
          </a:bodyPr>
          <a:lstStyle/>
          <a:p>
            <a:r>
              <a:rPr lang="fi-FI" b="1" u="sng" dirty="0"/>
              <a:t>Grafiikan optimointi:</a:t>
            </a:r>
            <a:br>
              <a:rPr lang="fi-FI" dirty="0"/>
            </a:br>
            <a:r>
              <a:rPr lang="fi-FI" dirty="0"/>
              <a:t>Valaistus, varjot ja kamerat, jotka ovat valmiina erityisesti ei tarvita renderöintiä. Voidaan nähdään sitä varjoa heti, voi asettaa erillisenä asetuksesta. Varjossa reallinen ajastus ja valossa paljon nopeampi, että leipoo sen globaali valaistuksen ja toistaa tuloksen.</a:t>
            </a:r>
          </a:p>
          <a:p>
            <a:r>
              <a:rPr lang="fi-FI" dirty="0"/>
              <a:t>3ds Max tuotu malli vähäsen näyttää muuttuneelta, erityisesti pehmennetty (</a:t>
            </a:r>
            <a:r>
              <a:rPr lang="fi-FI" dirty="0" err="1"/>
              <a:t>smooth</a:t>
            </a:r>
            <a:r>
              <a:rPr lang="fi-FI" dirty="0"/>
              <a:t>) </a:t>
            </a:r>
          </a:p>
          <a:p>
            <a:r>
              <a:rPr lang="fi-FI" dirty="0"/>
              <a:t>Lähellä näkyy </a:t>
            </a:r>
            <a:r>
              <a:rPr lang="fi-FI" dirty="0" err="1"/>
              <a:t>terävöintiä</a:t>
            </a:r>
            <a:r>
              <a:rPr lang="fi-FI" dirty="0"/>
              <a:t> ja realistiselta, jos vähän kaukana näkyy </a:t>
            </a:r>
            <a:r>
              <a:rPr lang="fi-FI" dirty="0" err="1"/>
              <a:t>polygon</a:t>
            </a:r>
            <a:r>
              <a:rPr lang="fi-FI" dirty="0"/>
              <a:t> tai </a:t>
            </a:r>
            <a:r>
              <a:rPr lang="fi-FI" dirty="0" err="1"/>
              <a:t>verteksi</a:t>
            </a:r>
            <a:r>
              <a:rPr lang="fi-FI" dirty="0"/>
              <a:t> näkyvyys.</a:t>
            </a:r>
          </a:p>
          <a:p>
            <a:endParaRPr lang="fi-FI" dirty="0"/>
          </a:p>
        </p:txBody>
      </p:sp>
      <p:sp>
        <p:nvSpPr>
          <p:cNvPr id="5" name="Päivämäärän paikkamerkki 4">
            <a:extLst>
              <a:ext uri="{FF2B5EF4-FFF2-40B4-BE49-F238E27FC236}">
                <a16:creationId xmlns:a16="http://schemas.microsoft.com/office/drawing/2014/main" id="{956D8A75-A559-4637-9FED-A474ECA35FE3}"/>
              </a:ext>
            </a:extLst>
          </p:cNvPr>
          <p:cNvSpPr>
            <a:spLocks noGrp="1"/>
          </p:cNvSpPr>
          <p:nvPr>
            <p:ph type="dt" sz="half" idx="10"/>
          </p:nvPr>
        </p:nvSpPr>
        <p:spPr/>
        <p:txBody>
          <a:bodyPr/>
          <a:lstStyle/>
          <a:p>
            <a:pPr rtl="0"/>
            <a:fld id="{414C20C0-87AB-4527-996A-F91BDA0FCA83}" type="datetime1">
              <a:rPr lang="fi-FI" smtClean="0"/>
              <a:t>18.11.2020</a:t>
            </a:fld>
            <a:endParaRPr lang="en-US" dirty="0"/>
          </a:p>
        </p:txBody>
      </p:sp>
    </p:spTree>
    <p:extLst>
      <p:ext uri="{BB962C8B-B14F-4D97-AF65-F5344CB8AC3E}">
        <p14:creationId xmlns:p14="http://schemas.microsoft.com/office/powerpoint/2010/main" val="2582968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5471109-E6EB-4742-B00E-D4917BFCBB84}"/>
              </a:ext>
            </a:extLst>
          </p:cNvPr>
          <p:cNvSpPr>
            <a:spLocks noGrp="1"/>
          </p:cNvSpPr>
          <p:nvPr>
            <p:ph type="title"/>
          </p:nvPr>
        </p:nvSpPr>
        <p:spPr/>
        <p:txBody>
          <a:bodyPr/>
          <a:lstStyle/>
          <a:p>
            <a:r>
              <a:rPr lang="fi-FI" dirty="0"/>
              <a:t>Havainnot</a:t>
            </a:r>
          </a:p>
        </p:txBody>
      </p:sp>
      <p:sp>
        <p:nvSpPr>
          <p:cNvPr id="3" name="Sisällön paikkamerkki 2">
            <a:extLst>
              <a:ext uri="{FF2B5EF4-FFF2-40B4-BE49-F238E27FC236}">
                <a16:creationId xmlns:a16="http://schemas.microsoft.com/office/drawing/2014/main" id="{707A6BEE-6A7F-4FFE-80C4-6FE799F8CDCF}"/>
              </a:ext>
            </a:extLst>
          </p:cNvPr>
          <p:cNvSpPr>
            <a:spLocks noGrp="1"/>
          </p:cNvSpPr>
          <p:nvPr>
            <p:ph sz="half" idx="1"/>
          </p:nvPr>
        </p:nvSpPr>
        <p:spPr>
          <a:xfrm>
            <a:off x="913795" y="2076450"/>
            <a:ext cx="5011144" cy="3745852"/>
          </a:xfrm>
        </p:spPr>
        <p:txBody>
          <a:bodyPr>
            <a:normAutofit fontScale="92500"/>
          </a:bodyPr>
          <a:lstStyle/>
          <a:p>
            <a:r>
              <a:rPr lang="fi-FI" b="1" u="sng" dirty="0"/>
              <a:t>Hankaluudet/vaikeudet:</a:t>
            </a:r>
            <a:br>
              <a:rPr lang="fi-FI" dirty="0"/>
            </a:br>
            <a:r>
              <a:rPr lang="fi-FI" dirty="0" err="1"/>
              <a:t>Texture:n</a:t>
            </a:r>
            <a:r>
              <a:rPr lang="fi-FI" dirty="0"/>
              <a:t> käyttöä, erityisesti lukaisee </a:t>
            </a:r>
            <a:r>
              <a:rPr lang="fi-FI" dirty="0" err="1"/>
              <a:t>normal</a:t>
            </a:r>
            <a:r>
              <a:rPr lang="fi-FI" dirty="0"/>
              <a:t> </a:t>
            </a:r>
            <a:r>
              <a:rPr lang="fi-FI" dirty="0" err="1"/>
              <a:t>map</a:t>
            </a:r>
            <a:r>
              <a:rPr lang="fi-FI" dirty="0"/>
              <a:t> tai tavallinen </a:t>
            </a:r>
            <a:r>
              <a:rPr lang="fi-FI" dirty="0" err="1"/>
              <a:t>texture:n</a:t>
            </a:r>
            <a:br>
              <a:rPr lang="fi-FI" dirty="0"/>
            </a:br>
            <a:br>
              <a:rPr lang="fi-FI" dirty="0"/>
            </a:br>
            <a:r>
              <a:rPr lang="fi-FI" dirty="0"/>
              <a:t>Sekä lautan teko, vähän meni liikkaa</a:t>
            </a:r>
          </a:p>
          <a:p>
            <a:endParaRPr lang="fi-FI" dirty="0"/>
          </a:p>
          <a:p>
            <a:r>
              <a:rPr lang="fi-FI" dirty="0"/>
              <a:t>UVW – </a:t>
            </a:r>
            <a:r>
              <a:rPr lang="fi-FI" dirty="0" err="1"/>
              <a:t>map:in</a:t>
            </a:r>
            <a:r>
              <a:rPr lang="fi-FI" dirty="0"/>
              <a:t> kanssa oli vähän työlästä aika paljon </a:t>
            </a:r>
            <a:r>
              <a:rPr lang="fi-FI" dirty="0" err="1"/>
              <a:t>vertex</a:t>
            </a:r>
            <a:r>
              <a:rPr lang="fi-FI" dirty="0"/>
              <a:t> ja jokin meni jokin pieleen (pakkaus tiedosto .</a:t>
            </a:r>
            <a:r>
              <a:rPr lang="fi-FI" dirty="0" err="1"/>
              <a:t>uvw</a:t>
            </a:r>
            <a:r>
              <a:rPr lang="fi-FI" dirty="0"/>
              <a:t>)</a:t>
            </a:r>
          </a:p>
        </p:txBody>
      </p:sp>
      <p:sp>
        <p:nvSpPr>
          <p:cNvPr id="4" name="Sisällön paikkamerkki 3">
            <a:extLst>
              <a:ext uri="{FF2B5EF4-FFF2-40B4-BE49-F238E27FC236}">
                <a16:creationId xmlns:a16="http://schemas.microsoft.com/office/drawing/2014/main" id="{D09C52B6-7625-4D2E-9394-746C4758BF5C}"/>
              </a:ext>
            </a:extLst>
          </p:cNvPr>
          <p:cNvSpPr>
            <a:spLocks noGrp="1"/>
          </p:cNvSpPr>
          <p:nvPr>
            <p:ph sz="half" idx="2"/>
          </p:nvPr>
        </p:nvSpPr>
        <p:spPr/>
        <p:txBody>
          <a:bodyPr>
            <a:normAutofit fontScale="92500"/>
          </a:bodyPr>
          <a:lstStyle/>
          <a:p>
            <a:r>
              <a:rPr lang="fi-FI" b="1" u="sng" dirty="0"/>
              <a:t>Onnistuminen</a:t>
            </a:r>
            <a:r>
              <a:rPr lang="fi-FI" b="1" dirty="0"/>
              <a:t>:</a:t>
            </a:r>
            <a:br>
              <a:rPr lang="fi-FI" dirty="0"/>
            </a:br>
            <a:r>
              <a:rPr lang="fi-FI" dirty="0"/>
              <a:t>Objektin luonti, lähes kaikki, paitsi maa/pohja vesi puuttuu</a:t>
            </a:r>
            <a:br>
              <a:rPr lang="fi-FI" dirty="0"/>
            </a:br>
            <a:br>
              <a:rPr lang="fi-FI" dirty="0"/>
            </a:br>
            <a:r>
              <a:rPr lang="fi-FI" dirty="0"/>
              <a:t>Objektia käytetty box, </a:t>
            </a:r>
            <a:r>
              <a:rPr lang="fi-FI" dirty="0" err="1"/>
              <a:t>cone</a:t>
            </a:r>
            <a:r>
              <a:rPr lang="fi-FI" dirty="0"/>
              <a:t>, </a:t>
            </a:r>
            <a:r>
              <a:rPr lang="fi-FI" dirty="0" err="1"/>
              <a:t>line</a:t>
            </a:r>
            <a:r>
              <a:rPr lang="fi-FI" dirty="0"/>
              <a:t> &amp; </a:t>
            </a:r>
            <a:r>
              <a:rPr lang="fi-FI" dirty="0" err="1"/>
              <a:t>geosphere</a:t>
            </a:r>
            <a:r>
              <a:rPr lang="fi-FI" dirty="0"/>
              <a:t> </a:t>
            </a:r>
            <a:br>
              <a:rPr lang="fi-FI" dirty="0"/>
            </a:br>
            <a:br>
              <a:rPr lang="fi-FI" dirty="0"/>
            </a:br>
            <a:endParaRPr lang="fi-FI" dirty="0"/>
          </a:p>
        </p:txBody>
      </p:sp>
      <p:sp>
        <p:nvSpPr>
          <p:cNvPr id="5" name="Päivämäärän paikkamerkki 4">
            <a:extLst>
              <a:ext uri="{FF2B5EF4-FFF2-40B4-BE49-F238E27FC236}">
                <a16:creationId xmlns:a16="http://schemas.microsoft.com/office/drawing/2014/main" id="{18CEC792-4EF7-4AA0-8C34-72A3B3EC05C8}"/>
              </a:ext>
            </a:extLst>
          </p:cNvPr>
          <p:cNvSpPr>
            <a:spLocks noGrp="1"/>
          </p:cNvSpPr>
          <p:nvPr>
            <p:ph type="dt" sz="half" idx="10"/>
          </p:nvPr>
        </p:nvSpPr>
        <p:spPr/>
        <p:txBody>
          <a:bodyPr/>
          <a:lstStyle/>
          <a:p>
            <a:pPr rtl="0"/>
            <a:fld id="{414C20C0-87AB-4527-996A-F91BDA0FCA83}" type="datetime1">
              <a:rPr lang="fi-FI" smtClean="0"/>
              <a:t>18.11.2020</a:t>
            </a:fld>
            <a:endParaRPr lang="en-US" dirty="0"/>
          </a:p>
        </p:txBody>
      </p:sp>
    </p:spTree>
    <p:extLst>
      <p:ext uri="{BB962C8B-B14F-4D97-AF65-F5344CB8AC3E}">
        <p14:creationId xmlns:p14="http://schemas.microsoft.com/office/powerpoint/2010/main" val="3744346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C6FD99E-A28C-4F1D-9F0D-58CF26F83E1B}"/>
              </a:ext>
            </a:extLst>
          </p:cNvPr>
          <p:cNvSpPr>
            <a:spLocks noGrp="1"/>
          </p:cNvSpPr>
          <p:nvPr>
            <p:ph type="title"/>
          </p:nvPr>
        </p:nvSpPr>
        <p:spPr>
          <a:xfrm>
            <a:off x="913795" y="609600"/>
            <a:ext cx="10353762" cy="1257300"/>
          </a:xfrm>
        </p:spPr>
        <p:txBody>
          <a:bodyPr anchor="ctr">
            <a:normAutofit/>
          </a:bodyPr>
          <a:lstStyle/>
          <a:p>
            <a:r>
              <a:rPr lang="fi-FI" dirty="0"/>
              <a:t>Kiitos!</a:t>
            </a:r>
          </a:p>
        </p:txBody>
      </p:sp>
      <p:pic>
        <p:nvPicPr>
          <p:cNvPr id="7" name="Sisällön paikkamerkki 6" descr="Kuva, joka sisältää kohteen sisä, lelu, pöytä, istuminen&#10;&#10;Kuvaus luotu automaattisesti">
            <a:extLst>
              <a:ext uri="{FF2B5EF4-FFF2-40B4-BE49-F238E27FC236}">
                <a16:creationId xmlns:a16="http://schemas.microsoft.com/office/drawing/2014/main" id="{4B0FC6C1-1692-44A1-BAE4-3C3D86F9A6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2906" y="2076450"/>
            <a:ext cx="8075540" cy="3714749"/>
          </a:xfrm>
          <a:noFill/>
        </p:spPr>
      </p:pic>
      <p:sp>
        <p:nvSpPr>
          <p:cNvPr id="5" name="Päivämäärän paikkamerkki 4">
            <a:extLst>
              <a:ext uri="{FF2B5EF4-FFF2-40B4-BE49-F238E27FC236}">
                <a16:creationId xmlns:a16="http://schemas.microsoft.com/office/drawing/2014/main" id="{8511AB01-3DB1-4366-8B7F-2E3333A83D46}"/>
              </a:ext>
            </a:extLst>
          </p:cNvPr>
          <p:cNvSpPr>
            <a:spLocks noGrp="1"/>
          </p:cNvSpPr>
          <p:nvPr>
            <p:ph type="dt" sz="half" idx="10"/>
          </p:nvPr>
        </p:nvSpPr>
        <p:spPr>
          <a:xfrm>
            <a:off x="7678736" y="6000749"/>
            <a:ext cx="2743200" cy="365125"/>
          </a:xfrm>
        </p:spPr>
        <p:txBody>
          <a:bodyPr anchor="ctr">
            <a:normAutofit/>
          </a:bodyPr>
          <a:lstStyle/>
          <a:p>
            <a:pPr rtl="0">
              <a:spcAft>
                <a:spcPts val="600"/>
              </a:spcAft>
            </a:pPr>
            <a:fld id="{414C20C0-87AB-4527-996A-F91BDA0FCA83}" type="datetime1">
              <a:rPr lang="fi-FI" smtClean="0"/>
              <a:pPr rtl="0">
                <a:spcAft>
                  <a:spcPts val="600"/>
                </a:spcAft>
              </a:pPr>
              <a:t>18.11.2020</a:t>
            </a:fld>
            <a:endParaRPr lang="en-US"/>
          </a:p>
        </p:txBody>
      </p:sp>
    </p:spTree>
    <p:extLst>
      <p:ext uri="{BB962C8B-B14F-4D97-AF65-F5344CB8AC3E}">
        <p14:creationId xmlns:p14="http://schemas.microsoft.com/office/powerpoint/2010/main" val="3408366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35EF5DA5-66B8-4C38-8A46-1E590E8CD6DB}"/>
              </a:ext>
            </a:extLst>
          </p:cNvPr>
          <p:cNvSpPr>
            <a:spLocks noGrp="1"/>
          </p:cNvSpPr>
          <p:nvPr>
            <p:ph type="title"/>
          </p:nvPr>
        </p:nvSpPr>
        <p:spPr>
          <a:xfrm>
            <a:off x="913795" y="609600"/>
            <a:ext cx="10353762" cy="1261872"/>
          </a:xfrm>
        </p:spPr>
        <p:txBody>
          <a:bodyPr anchor="ctr">
            <a:normAutofit/>
          </a:bodyPr>
          <a:lstStyle/>
          <a:p>
            <a:r>
              <a:rPr lang="fi-FI" sz="4100" dirty="0"/>
              <a:t>Pieni näkymä majakasta</a:t>
            </a:r>
            <a:br>
              <a:rPr lang="fi-FI" sz="4100" dirty="0"/>
            </a:br>
            <a:r>
              <a:rPr lang="fi-FI" sz="4100" dirty="0"/>
              <a:t>(</a:t>
            </a:r>
            <a:r>
              <a:rPr lang="fi-FI" sz="4100" dirty="0" err="1"/>
              <a:t>edged</a:t>
            </a:r>
            <a:r>
              <a:rPr lang="fi-FI" sz="4100" dirty="0"/>
              <a:t> </a:t>
            </a:r>
            <a:r>
              <a:rPr lang="fi-FI" sz="4100" dirty="0" err="1"/>
              <a:t>faces</a:t>
            </a:r>
            <a:r>
              <a:rPr lang="fi-FI" sz="4100" dirty="0"/>
              <a:t>)</a:t>
            </a:r>
          </a:p>
        </p:txBody>
      </p:sp>
      <p:pic>
        <p:nvPicPr>
          <p:cNvPr id="18" name="Sisällön paikkamerkki 17">
            <a:extLst>
              <a:ext uri="{FF2B5EF4-FFF2-40B4-BE49-F238E27FC236}">
                <a16:creationId xmlns:a16="http://schemas.microsoft.com/office/drawing/2014/main" id="{55DC70B5-6F7E-4192-BAB2-5F1714B4DAC9}"/>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r="-1" b="1206"/>
          <a:stretch/>
        </p:blipFill>
        <p:spPr>
          <a:xfrm>
            <a:off x="913795" y="2076450"/>
            <a:ext cx="4856841" cy="3622671"/>
          </a:xfrm>
          <a:noFill/>
        </p:spPr>
      </p:pic>
      <p:pic>
        <p:nvPicPr>
          <p:cNvPr id="20" name="Sisällön paikkamerkki 19">
            <a:extLst>
              <a:ext uri="{FF2B5EF4-FFF2-40B4-BE49-F238E27FC236}">
                <a16:creationId xmlns:a16="http://schemas.microsoft.com/office/drawing/2014/main" id="{1B45FFA3-63AA-4D26-AE4D-0F5EA814160A}"/>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123" b="3"/>
          <a:stretch/>
        </p:blipFill>
        <p:spPr>
          <a:xfrm>
            <a:off x="6410716" y="2076451"/>
            <a:ext cx="4856841" cy="3622672"/>
          </a:xfrm>
          <a:noFill/>
        </p:spPr>
      </p:pic>
      <p:sp>
        <p:nvSpPr>
          <p:cNvPr id="5" name="Päivämäärän paikkamerkki 4">
            <a:extLst>
              <a:ext uri="{FF2B5EF4-FFF2-40B4-BE49-F238E27FC236}">
                <a16:creationId xmlns:a16="http://schemas.microsoft.com/office/drawing/2014/main" id="{7A875EAD-00DE-4476-B28B-2FD6F11ABE6C}"/>
              </a:ext>
            </a:extLst>
          </p:cNvPr>
          <p:cNvSpPr>
            <a:spLocks noGrp="1"/>
          </p:cNvSpPr>
          <p:nvPr>
            <p:ph type="dt" sz="half" idx="10"/>
          </p:nvPr>
        </p:nvSpPr>
        <p:spPr>
          <a:xfrm>
            <a:off x="7678736" y="6000749"/>
            <a:ext cx="2743200" cy="365125"/>
          </a:xfrm>
        </p:spPr>
        <p:txBody>
          <a:bodyPr anchor="ctr">
            <a:normAutofit/>
          </a:bodyPr>
          <a:lstStyle/>
          <a:p>
            <a:pPr rtl="0">
              <a:spcAft>
                <a:spcPts val="600"/>
              </a:spcAft>
            </a:pPr>
            <a:fld id="{7023B96B-8F88-4295-8B34-92BE7A1202EF}" type="datetime1">
              <a:rPr lang="fi-FI" smtClean="0"/>
              <a:pPr rtl="0">
                <a:spcAft>
                  <a:spcPts val="600"/>
                </a:spcAft>
              </a:pPr>
              <a:t>18.11.2020</a:t>
            </a:fld>
            <a:endParaRPr lang="en-US"/>
          </a:p>
        </p:txBody>
      </p:sp>
    </p:spTree>
    <p:extLst>
      <p:ext uri="{BB962C8B-B14F-4D97-AF65-F5344CB8AC3E}">
        <p14:creationId xmlns:p14="http://schemas.microsoft.com/office/powerpoint/2010/main" val="1842337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EEA9317-3719-42B5-BCEF-FA6C73E32D86}"/>
              </a:ext>
            </a:extLst>
          </p:cNvPr>
          <p:cNvSpPr>
            <a:spLocks noGrp="1"/>
          </p:cNvSpPr>
          <p:nvPr>
            <p:ph type="title"/>
          </p:nvPr>
        </p:nvSpPr>
        <p:spPr>
          <a:xfrm>
            <a:off x="913795" y="609600"/>
            <a:ext cx="10353762" cy="1261872"/>
          </a:xfrm>
        </p:spPr>
        <p:txBody>
          <a:bodyPr anchor="ctr">
            <a:normAutofit/>
          </a:bodyPr>
          <a:lstStyle/>
          <a:p>
            <a:r>
              <a:rPr lang="fi-FI" dirty="0"/>
              <a:t>Majakan UVW</a:t>
            </a:r>
          </a:p>
        </p:txBody>
      </p:sp>
      <p:sp>
        <p:nvSpPr>
          <p:cNvPr id="6" name="Sisällön paikkamerkki 5">
            <a:extLst>
              <a:ext uri="{FF2B5EF4-FFF2-40B4-BE49-F238E27FC236}">
                <a16:creationId xmlns:a16="http://schemas.microsoft.com/office/drawing/2014/main" id="{BED81931-5755-4028-BE98-6585175C8B80}"/>
              </a:ext>
            </a:extLst>
          </p:cNvPr>
          <p:cNvSpPr>
            <a:spLocks noGrp="1"/>
          </p:cNvSpPr>
          <p:nvPr>
            <p:ph sz="half" idx="1"/>
          </p:nvPr>
        </p:nvSpPr>
        <p:spPr>
          <a:xfrm>
            <a:off x="913795" y="2076450"/>
            <a:ext cx="4856841" cy="3622671"/>
          </a:xfrm>
        </p:spPr>
        <p:txBody>
          <a:bodyPr anchor="t">
            <a:normAutofit/>
          </a:bodyPr>
          <a:lstStyle/>
          <a:p>
            <a:r>
              <a:rPr lang="fi-FI" dirty="0"/>
              <a:t>Vain tärkeät sivut erityisesti seinät ja katto</a:t>
            </a:r>
          </a:p>
          <a:p>
            <a:r>
              <a:rPr lang="fi-FI" dirty="0"/>
              <a:t>Pohja ja osat ovat käyttämättömiä, ei tarvittu</a:t>
            </a:r>
          </a:p>
        </p:txBody>
      </p:sp>
      <p:pic>
        <p:nvPicPr>
          <p:cNvPr id="11" name="Sisällön paikkamerkki 10">
            <a:extLst>
              <a:ext uri="{FF2B5EF4-FFF2-40B4-BE49-F238E27FC236}">
                <a16:creationId xmlns:a16="http://schemas.microsoft.com/office/drawing/2014/main" id="{FFA3FBF9-0976-4A2D-A708-E22D61B06CA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27800" y="2076451"/>
            <a:ext cx="3622672" cy="3622672"/>
          </a:xfrm>
          <a:noFill/>
        </p:spPr>
      </p:pic>
      <p:sp>
        <p:nvSpPr>
          <p:cNvPr id="5" name="Päivämäärän paikkamerkki 4">
            <a:extLst>
              <a:ext uri="{FF2B5EF4-FFF2-40B4-BE49-F238E27FC236}">
                <a16:creationId xmlns:a16="http://schemas.microsoft.com/office/drawing/2014/main" id="{459329CC-37F4-42F9-96C9-FBB6E6F8B2C0}"/>
              </a:ext>
            </a:extLst>
          </p:cNvPr>
          <p:cNvSpPr>
            <a:spLocks noGrp="1"/>
          </p:cNvSpPr>
          <p:nvPr>
            <p:ph type="dt" sz="half" idx="10"/>
          </p:nvPr>
        </p:nvSpPr>
        <p:spPr>
          <a:xfrm>
            <a:off x="7678736" y="6000749"/>
            <a:ext cx="2743200" cy="365125"/>
          </a:xfrm>
        </p:spPr>
        <p:txBody>
          <a:bodyPr anchor="ctr">
            <a:normAutofit/>
          </a:bodyPr>
          <a:lstStyle/>
          <a:p>
            <a:pPr rtl="0">
              <a:spcAft>
                <a:spcPts val="600"/>
              </a:spcAft>
            </a:pPr>
            <a:fld id="{7023B96B-8F88-4295-8B34-92BE7A1202EF}" type="datetime1">
              <a:rPr lang="fi-FI" smtClean="0"/>
              <a:pPr rtl="0">
                <a:spcAft>
                  <a:spcPts val="600"/>
                </a:spcAft>
              </a:pPr>
              <a:t>18.11.2020</a:t>
            </a:fld>
            <a:endParaRPr lang="en-US"/>
          </a:p>
        </p:txBody>
      </p:sp>
    </p:spTree>
    <p:extLst>
      <p:ext uri="{BB962C8B-B14F-4D97-AF65-F5344CB8AC3E}">
        <p14:creationId xmlns:p14="http://schemas.microsoft.com/office/powerpoint/2010/main" val="2743457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897ED7A-E4E4-4544-8B11-5F8FCFFB12BC}"/>
              </a:ext>
            </a:extLst>
          </p:cNvPr>
          <p:cNvSpPr>
            <a:spLocks noGrp="1"/>
          </p:cNvSpPr>
          <p:nvPr>
            <p:ph type="title"/>
          </p:nvPr>
        </p:nvSpPr>
        <p:spPr>
          <a:xfrm>
            <a:off x="913795" y="609600"/>
            <a:ext cx="10353762" cy="1261872"/>
          </a:xfrm>
        </p:spPr>
        <p:txBody>
          <a:bodyPr/>
          <a:lstStyle/>
          <a:p>
            <a:r>
              <a:rPr lang="en-US" dirty="0" err="1"/>
              <a:t>Renderöity</a:t>
            </a:r>
            <a:r>
              <a:rPr lang="en-US" dirty="0"/>
              <a:t> </a:t>
            </a:r>
            <a:r>
              <a:rPr lang="en-US" dirty="0" err="1"/>
              <a:t>kulmat</a:t>
            </a:r>
            <a:endParaRPr lang="en-US" dirty="0"/>
          </a:p>
        </p:txBody>
      </p:sp>
      <p:pic>
        <p:nvPicPr>
          <p:cNvPr id="7" name="Sisällön paikkamerkki 6" descr="Kuva, joka sisältää kohteen sisä, pöytä, vihreä, pieni&#10;&#10;Kuvaus luotu automaattisesti">
            <a:extLst>
              <a:ext uri="{FF2B5EF4-FFF2-40B4-BE49-F238E27FC236}">
                <a16:creationId xmlns:a16="http://schemas.microsoft.com/office/drawing/2014/main" id="{FF2EFF83-D408-47E3-870D-518BD97D2FE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52009" y="2143125"/>
            <a:ext cx="4682860" cy="3512145"/>
          </a:xfrm>
        </p:spPr>
      </p:pic>
      <p:sp>
        <p:nvSpPr>
          <p:cNvPr id="5" name="Päivämäärän paikkamerkki 4">
            <a:extLst>
              <a:ext uri="{FF2B5EF4-FFF2-40B4-BE49-F238E27FC236}">
                <a16:creationId xmlns:a16="http://schemas.microsoft.com/office/drawing/2014/main" id="{F5A7BBBF-752D-449D-B5B6-33E4339864C3}"/>
              </a:ext>
            </a:extLst>
          </p:cNvPr>
          <p:cNvSpPr>
            <a:spLocks noGrp="1"/>
          </p:cNvSpPr>
          <p:nvPr>
            <p:ph type="dt" sz="half" idx="10"/>
          </p:nvPr>
        </p:nvSpPr>
        <p:spPr>
          <a:xfrm>
            <a:off x="7678736" y="6000749"/>
            <a:ext cx="2743200" cy="365125"/>
          </a:xfrm>
        </p:spPr>
        <p:txBody>
          <a:bodyPr anchor="ctr">
            <a:normAutofit/>
          </a:bodyPr>
          <a:lstStyle/>
          <a:p>
            <a:pPr rtl="0">
              <a:spcAft>
                <a:spcPts val="600"/>
              </a:spcAft>
            </a:pPr>
            <a:fld id="{7023B96B-8F88-4295-8B34-92BE7A1202EF}" type="datetime1">
              <a:rPr lang="fi-FI" smtClean="0"/>
              <a:pPr rtl="0">
                <a:spcAft>
                  <a:spcPts val="600"/>
                </a:spcAft>
              </a:pPr>
              <a:t>18.11.2020</a:t>
            </a:fld>
            <a:endParaRPr lang="en-US"/>
          </a:p>
        </p:txBody>
      </p:sp>
      <p:pic>
        <p:nvPicPr>
          <p:cNvPr id="16" name="Sisällön paikkamerkki 15" descr="Kuva, joka sisältää kohteen vihreä, pöytä, istuminen, värikäs&#10;&#10;Kuvaus luotu automaattisesti">
            <a:extLst>
              <a:ext uri="{FF2B5EF4-FFF2-40B4-BE49-F238E27FC236}">
                <a16:creationId xmlns:a16="http://schemas.microsoft.com/office/drawing/2014/main" id="{16CEE6B8-5E9B-4621-9404-9BBECDD717B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57131" y="2076450"/>
            <a:ext cx="4682860" cy="3512145"/>
          </a:xfrm>
        </p:spPr>
      </p:pic>
      <p:sp>
        <p:nvSpPr>
          <p:cNvPr id="2" name="Tekstiruutu 1">
            <a:extLst>
              <a:ext uri="{FF2B5EF4-FFF2-40B4-BE49-F238E27FC236}">
                <a16:creationId xmlns:a16="http://schemas.microsoft.com/office/drawing/2014/main" id="{D27D9515-FA4A-4C92-BD89-E1488F8D14BD}"/>
              </a:ext>
            </a:extLst>
          </p:cNvPr>
          <p:cNvSpPr txBox="1"/>
          <p:nvPr/>
        </p:nvSpPr>
        <p:spPr>
          <a:xfrm>
            <a:off x="1252009" y="6181208"/>
            <a:ext cx="6335486" cy="369332"/>
          </a:xfrm>
          <a:prstGeom prst="rect">
            <a:avLst/>
          </a:prstGeom>
          <a:noFill/>
        </p:spPr>
        <p:txBody>
          <a:bodyPr wrap="square" rtlCol="0">
            <a:spAutoFit/>
          </a:bodyPr>
          <a:lstStyle/>
          <a:p>
            <a:r>
              <a:rPr lang="fi-FI" dirty="0"/>
              <a:t>Sininen palikka on vain pikku hahmo</a:t>
            </a:r>
          </a:p>
        </p:txBody>
      </p:sp>
    </p:spTree>
    <p:extLst>
      <p:ext uri="{BB962C8B-B14F-4D97-AF65-F5344CB8AC3E}">
        <p14:creationId xmlns:p14="http://schemas.microsoft.com/office/powerpoint/2010/main" val="1732581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A10A72A-4A26-4328-BEF3-636AB2C7BF69}"/>
              </a:ext>
            </a:extLst>
          </p:cNvPr>
          <p:cNvSpPr>
            <a:spLocks noGrp="1"/>
          </p:cNvSpPr>
          <p:nvPr>
            <p:ph type="title"/>
          </p:nvPr>
        </p:nvSpPr>
        <p:spPr>
          <a:xfrm>
            <a:off x="1857374" y="197846"/>
            <a:ext cx="7400407" cy="1105990"/>
          </a:xfrm>
        </p:spPr>
        <p:txBody>
          <a:bodyPr/>
          <a:lstStyle/>
          <a:p>
            <a:r>
              <a:rPr lang="fi-FI" dirty="0"/>
              <a:t>Muu objektit - materiaalit</a:t>
            </a:r>
          </a:p>
        </p:txBody>
      </p:sp>
      <p:pic>
        <p:nvPicPr>
          <p:cNvPr id="7" name="Sisällön paikkamerkki 6" descr="Kuva, joka sisältää kohteen laatikko, pöytä&#10;&#10;Kuvaus luotu automaattisesti">
            <a:extLst>
              <a:ext uri="{FF2B5EF4-FFF2-40B4-BE49-F238E27FC236}">
                <a16:creationId xmlns:a16="http://schemas.microsoft.com/office/drawing/2014/main" id="{A74BF562-43E7-4073-A0FC-A5822DC54B3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51471" y="1303835"/>
            <a:ext cx="3365496" cy="2524123"/>
          </a:xfrm>
        </p:spPr>
      </p:pic>
      <p:pic>
        <p:nvPicPr>
          <p:cNvPr id="9" name="Sisällön paikkamerkki 8" descr="Kuva, joka sisältää kohteen sateenvarjo&#10;&#10;Kuvaus luotu automaattisesti">
            <a:extLst>
              <a:ext uri="{FF2B5EF4-FFF2-40B4-BE49-F238E27FC236}">
                <a16:creationId xmlns:a16="http://schemas.microsoft.com/office/drawing/2014/main" id="{A7BCA5D5-5DAD-4EC4-93E9-4122BAFB7E6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251470" y="4030065"/>
            <a:ext cx="3365497" cy="2524123"/>
          </a:xfrm>
        </p:spPr>
      </p:pic>
      <p:sp>
        <p:nvSpPr>
          <p:cNvPr id="5" name="Päivämäärän paikkamerkki 4">
            <a:extLst>
              <a:ext uri="{FF2B5EF4-FFF2-40B4-BE49-F238E27FC236}">
                <a16:creationId xmlns:a16="http://schemas.microsoft.com/office/drawing/2014/main" id="{E7FC1E3F-ED43-4C97-831F-8320708385CD}"/>
              </a:ext>
            </a:extLst>
          </p:cNvPr>
          <p:cNvSpPr>
            <a:spLocks noGrp="1"/>
          </p:cNvSpPr>
          <p:nvPr>
            <p:ph type="dt" sz="half" idx="10"/>
          </p:nvPr>
        </p:nvSpPr>
        <p:spPr/>
        <p:txBody>
          <a:bodyPr/>
          <a:lstStyle/>
          <a:p>
            <a:pPr rtl="0"/>
            <a:fld id="{414C20C0-87AB-4527-996A-F91BDA0FCA83}" type="datetime1">
              <a:rPr lang="fi-FI" smtClean="0"/>
              <a:t>18.11.2020</a:t>
            </a:fld>
            <a:endParaRPr lang="en-US" dirty="0"/>
          </a:p>
        </p:txBody>
      </p:sp>
      <p:pic>
        <p:nvPicPr>
          <p:cNvPr id="11" name="Kuva 10">
            <a:extLst>
              <a:ext uri="{FF2B5EF4-FFF2-40B4-BE49-F238E27FC236}">
                <a16:creationId xmlns:a16="http://schemas.microsoft.com/office/drawing/2014/main" id="{1BDB8764-1373-461D-AE90-F7F1CD9582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5986" y="1303835"/>
            <a:ext cx="3567113" cy="2524123"/>
          </a:xfrm>
          <a:prstGeom prst="rect">
            <a:avLst/>
          </a:prstGeom>
        </p:spPr>
      </p:pic>
      <p:pic>
        <p:nvPicPr>
          <p:cNvPr id="13" name="Kuva 12" descr="Kuva, joka sisältää kohteen pöytä, mies, pitäminen&#10;&#10;Kuvaus luotu automaattisesti">
            <a:extLst>
              <a:ext uri="{FF2B5EF4-FFF2-40B4-BE49-F238E27FC236}">
                <a16:creationId xmlns:a16="http://schemas.microsoft.com/office/drawing/2014/main" id="{892E96B7-4A84-4697-AAEF-D9EC9FF88F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5988" y="4030065"/>
            <a:ext cx="3567111" cy="2524123"/>
          </a:xfrm>
          <a:prstGeom prst="rect">
            <a:avLst/>
          </a:prstGeom>
        </p:spPr>
      </p:pic>
    </p:spTree>
    <p:extLst>
      <p:ext uri="{BB962C8B-B14F-4D97-AF65-F5344CB8AC3E}">
        <p14:creationId xmlns:p14="http://schemas.microsoft.com/office/powerpoint/2010/main" val="1962675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6925DAC1-2E6F-45A4-9808-FECF5268E357}"/>
              </a:ext>
            </a:extLst>
          </p:cNvPr>
          <p:cNvSpPr>
            <a:spLocks noGrp="1"/>
          </p:cNvSpPr>
          <p:nvPr>
            <p:ph type="title"/>
          </p:nvPr>
        </p:nvSpPr>
        <p:spPr>
          <a:xfrm>
            <a:off x="913794" y="171451"/>
            <a:ext cx="10420955" cy="800100"/>
          </a:xfrm>
        </p:spPr>
        <p:txBody>
          <a:bodyPr/>
          <a:lstStyle/>
          <a:p>
            <a:r>
              <a:rPr lang="fi-FI" dirty="0"/>
              <a:t>Object </a:t>
            </a:r>
            <a:r>
              <a:rPr lang="fi-FI" dirty="0" err="1"/>
              <a:t>Space</a:t>
            </a:r>
            <a:r>
              <a:rPr lang="fi-FI" dirty="0"/>
              <a:t> </a:t>
            </a:r>
            <a:r>
              <a:rPr lang="fi-FI" dirty="0" err="1"/>
              <a:t>Modifiers</a:t>
            </a:r>
            <a:r>
              <a:rPr lang="fi-FI" dirty="0"/>
              <a:t> (1) </a:t>
            </a:r>
          </a:p>
        </p:txBody>
      </p:sp>
      <p:sp>
        <p:nvSpPr>
          <p:cNvPr id="3" name="Sisällön paikkamerkki 2">
            <a:extLst>
              <a:ext uri="{FF2B5EF4-FFF2-40B4-BE49-F238E27FC236}">
                <a16:creationId xmlns:a16="http://schemas.microsoft.com/office/drawing/2014/main" id="{80A36B50-5D69-4B9A-82A8-51BE34BFD3F7}"/>
              </a:ext>
            </a:extLst>
          </p:cNvPr>
          <p:cNvSpPr>
            <a:spLocks noGrp="1"/>
          </p:cNvSpPr>
          <p:nvPr>
            <p:ph sz="half" idx="1"/>
          </p:nvPr>
        </p:nvSpPr>
        <p:spPr>
          <a:xfrm>
            <a:off x="485192" y="1595535"/>
            <a:ext cx="5858458" cy="4995765"/>
          </a:xfrm>
        </p:spPr>
        <p:txBody>
          <a:bodyPr>
            <a:normAutofit/>
          </a:bodyPr>
          <a:lstStyle/>
          <a:p>
            <a:r>
              <a:rPr lang="fi-FI" sz="2000" b="1" u="sng" dirty="0" err="1"/>
              <a:t>Noise</a:t>
            </a:r>
            <a:br>
              <a:rPr lang="fi-FI" sz="2000" dirty="0"/>
            </a:br>
            <a:r>
              <a:rPr lang="fi-FI" sz="2000" dirty="0"/>
              <a:t>Satunnaisen objektien kulmien värähtelyt kuviot / geometrisen terävät kulmat käyttäen XYZ kulman suuruutta, laskee segmenttien suuruuden mukaan</a:t>
            </a:r>
          </a:p>
          <a:p>
            <a:pPr marL="36900" indent="0">
              <a:buNone/>
            </a:pPr>
            <a:endParaRPr lang="fi-FI" sz="2000" dirty="0"/>
          </a:p>
          <a:p>
            <a:r>
              <a:rPr lang="fi-FI" sz="2000" b="1" u="sng" dirty="0" err="1"/>
              <a:t>ProOptimizer</a:t>
            </a:r>
            <a:br>
              <a:rPr lang="fi-FI" sz="2000" dirty="0"/>
            </a:br>
            <a:r>
              <a:rPr lang="fi-FI" sz="2000" dirty="0"/>
              <a:t>Laskee </a:t>
            </a:r>
            <a:r>
              <a:rPr lang="fi-FI" sz="2000" dirty="0" err="1"/>
              <a:t>verteksien</a:t>
            </a:r>
            <a:r>
              <a:rPr lang="fi-FI" sz="2000" dirty="0"/>
              <a:t> määrän, prosenttisuus ja objektin </a:t>
            </a:r>
            <a:r>
              <a:rPr lang="fi-FI" sz="2000" dirty="0" err="1"/>
              <a:t>verteksisuus</a:t>
            </a:r>
            <a:r>
              <a:rPr lang="fi-FI" sz="2000" dirty="0"/>
              <a:t> </a:t>
            </a:r>
            <a:r>
              <a:rPr lang="fi-FI" sz="2000" dirty="0">
                <a:sym typeface="Wingdings" panose="05000000000000000000" pitchFamily="2" charset="2"/>
              </a:rPr>
              <a:t> </a:t>
            </a:r>
            <a:r>
              <a:rPr lang="fi-FI" sz="2000" dirty="0" err="1">
                <a:sym typeface="Wingdings" panose="05000000000000000000" pitchFamily="2" charset="2"/>
              </a:rPr>
              <a:t>before</a:t>
            </a:r>
            <a:r>
              <a:rPr lang="fi-FI" sz="2000" dirty="0">
                <a:sym typeface="Wingdings" panose="05000000000000000000" pitchFamily="2" charset="2"/>
              </a:rPr>
              <a:t> / </a:t>
            </a:r>
            <a:r>
              <a:rPr lang="fi-FI" sz="2000" dirty="0" err="1">
                <a:sym typeface="Wingdings" panose="05000000000000000000" pitchFamily="2" charset="2"/>
              </a:rPr>
              <a:t>after</a:t>
            </a:r>
            <a:r>
              <a:rPr lang="fi-FI" sz="2000" dirty="0">
                <a:sym typeface="Wingdings" panose="05000000000000000000" pitchFamily="2" charset="2"/>
              </a:rPr>
              <a:t>, pehmentää materiaalin ja nopeuttaa renderöinnin</a:t>
            </a:r>
            <a:endParaRPr lang="fi-FI" sz="2000" dirty="0"/>
          </a:p>
          <a:p>
            <a:endParaRPr lang="fi-FI" sz="2000" dirty="0"/>
          </a:p>
          <a:p>
            <a:r>
              <a:rPr lang="fi-FI" sz="2000" b="1" u="sng" dirty="0"/>
              <a:t>Twist</a:t>
            </a:r>
            <a:br>
              <a:rPr lang="fi-FI" sz="2000" dirty="0"/>
            </a:br>
            <a:r>
              <a:rPr lang="fi-FI" sz="2000" dirty="0"/>
              <a:t>Kiertää tai kuin kiristää objektin haluaman väännön kohteen</a:t>
            </a:r>
          </a:p>
        </p:txBody>
      </p:sp>
      <p:sp>
        <p:nvSpPr>
          <p:cNvPr id="4" name="Sisällön paikkamerkki 3">
            <a:extLst>
              <a:ext uri="{FF2B5EF4-FFF2-40B4-BE49-F238E27FC236}">
                <a16:creationId xmlns:a16="http://schemas.microsoft.com/office/drawing/2014/main" id="{D21C6B9F-4A15-4750-B3A4-0C311D961C07}"/>
              </a:ext>
            </a:extLst>
          </p:cNvPr>
          <p:cNvSpPr>
            <a:spLocks noGrp="1"/>
          </p:cNvSpPr>
          <p:nvPr>
            <p:ph sz="half" idx="2"/>
          </p:nvPr>
        </p:nvSpPr>
        <p:spPr>
          <a:xfrm>
            <a:off x="6410716" y="1755776"/>
            <a:ext cx="5676509" cy="3622672"/>
          </a:xfrm>
        </p:spPr>
        <p:txBody>
          <a:bodyPr>
            <a:normAutofit/>
          </a:bodyPr>
          <a:lstStyle/>
          <a:p>
            <a:r>
              <a:rPr lang="fi-FI" dirty="0" err="1"/>
              <a:t>Editable</a:t>
            </a:r>
            <a:r>
              <a:rPr lang="fi-FI" dirty="0"/>
              <a:t> </a:t>
            </a:r>
            <a:r>
              <a:rPr lang="fi-FI" dirty="0" err="1"/>
              <a:t>Poly</a:t>
            </a:r>
            <a:r>
              <a:rPr lang="fi-FI" dirty="0"/>
              <a:t> </a:t>
            </a:r>
            <a:r>
              <a:rPr lang="fi-FI" dirty="0">
                <a:sym typeface="Wingdings" panose="05000000000000000000" pitchFamily="2" charset="2"/>
              </a:rPr>
              <a:t> </a:t>
            </a:r>
            <a:r>
              <a:rPr lang="fi-FI" dirty="0" err="1">
                <a:sym typeface="Wingdings" panose="05000000000000000000" pitchFamily="2" charset="2"/>
              </a:rPr>
              <a:t>Freedom</a:t>
            </a:r>
            <a:r>
              <a:rPr lang="fi-FI" dirty="0">
                <a:sym typeface="Wingdings" panose="05000000000000000000" pitchFamily="2" charset="2"/>
              </a:rPr>
              <a:t>  (</a:t>
            </a:r>
            <a:r>
              <a:rPr lang="fi-FI" dirty="0" err="1">
                <a:sym typeface="Wingdings" panose="05000000000000000000" pitchFamily="2" charset="2"/>
              </a:rPr>
              <a:t>Paint</a:t>
            </a:r>
            <a:r>
              <a:rPr lang="fi-FI" dirty="0">
                <a:sym typeface="Wingdings" panose="05000000000000000000" pitchFamily="2" charset="2"/>
              </a:rPr>
              <a:t> </a:t>
            </a:r>
            <a:r>
              <a:rPr lang="fi-FI" dirty="0" err="1">
                <a:sym typeface="Wingdings" panose="05000000000000000000" pitchFamily="2" charset="2"/>
              </a:rPr>
              <a:t>deform</a:t>
            </a:r>
            <a:r>
              <a:rPr lang="fi-FI" dirty="0">
                <a:sym typeface="Wingdings" panose="05000000000000000000" pitchFamily="2" charset="2"/>
              </a:rPr>
              <a:t>)</a:t>
            </a:r>
            <a:br>
              <a:rPr lang="fi-FI" dirty="0">
                <a:sym typeface="Wingdings" panose="05000000000000000000" pitchFamily="2" charset="2"/>
              </a:rPr>
            </a:br>
            <a:r>
              <a:rPr lang="fi-FI" dirty="0">
                <a:sym typeface="Wingdings" panose="05000000000000000000" pitchFamily="2" charset="2"/>
              </a:rPr>
              <a:t>Lattian/muu seinä materiaalien litistämistä, korostusta, pien kuopat, värähtelyt ja sileyttä</a:t>
            </a:r>
          </a:p>
          <a:p>
            <a:pPr marL="36900" indent="0">
              <a:buNone/>
            </a:pPr>
            <a:r>
              <a:rPr lang="fi-FI" dirty="0">
                <a:sym typeface="Wingdings" panose="05000000000000000000" pitchFamily="2" charset="2"/>
              </a:rPr>
              <a:t> </a:t>
            </a:r>
            <a:endParaRPr lang="fi-FI" dirty="0"/>
          </a:p>
        </p:txBody>
      </p:sp>
      <p:sp>
        <p:nvSpPr>
          <p:cNvPr id="5" name="Päivämäärän paikkamerkki 4">
            <a:extLst>
              <a:ext uri="{FF2B5EF4-FFF2-40B4-BE49-F238E27FC236}">
                <a16:creationId xmlns:a16="http://schemas.microsoft.com/office/drawing/2014/main" id="{D9C2C762-4A9E-46A7-A793-E3E2ADAB8171}"/>
              </a:ext>
            </a:extLst>
          </p:cNvPr>
          <p:cNvSpPr>
            <a:spLocks noGrp="1"/>
          </p:cNvSpPr>
          <p:nvPr>
            <p:ph type="dt" sz="half" idx="10"/>
          </p:nvPr>
        </p:nvSpPr>
        <p:spPr/>
        <p:txBody>
          <a:bodyPr/>
          <a:lstStyle/>
          <a:p>
            <a:pPr rtl="0"/>
            <a:fld id="{414C20C0-87AB-4527-996A-F91BDA0FCA83}" type="datetime1">
              <a:rPr lang="fi-FI" smtClean="0"/>
              <a:t>18.11.2020</a:t>
            </a:fld>
            <a:endParaRPr lang="en-US" dirty="0"/>
          </a:p>
        </p:txBody>
      </p:sp>
      <p:pic>
        <p:nvPicPr>
          <p:cNvPr id="17" name="Kuva 16">
            <a:extLst>
              <a:ext uri="{FF2B5EF4-FFF2-40B4-BE49-F238E27FC236}">
                <a16:creationId xmlns:a16="http://schemas.microsoft.com/office/drawing/2014/main" id="{01D3128F-C381-463B-8169-34592B418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5898" y="3038474"/>
            <a:ext cx="2428875" cy="1057275"/>
          </a:xfrm>
          <a:prstGeom prst="rect">
            <a:avLst/>
          </a:prstGeom>
        </p:spPr>
      </p:pic>
    </p:spTree>
    <p:extLst>
      <p:ext uri="{BB962C8B-B14F-4D97-AF65-F5344CB8AC3E}">
        <p14:creationId xmlns:p14="http://schemas.microsoft.com/office/powerpoint/2010/main" val="377636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20070C0-AAA5-418C-AEEB-816A05AC8EAC}"/>
              </a:ext>
            </a:extLst>
          </p:cNvPr>
          <p:cNvSpPr>
            <a:spLocks noGrp="1"/>
          </p:cNvSpPr>
          <p:nvPr>
            <p:ph type="title"/>
          </p:nvPr>
        </p:nvSpPr>
        <p:spPr>
          <a:xfrm>
            <a:off x="780445" y="103377"/>
            <a:ext cx="10353762" cy="1261872"/>
          </a:xfrm>
        </p:spPr>
        <p:txBody>
          <a:bodyPr anchor="ctr">
            <a:normAutofit/>
          </a:bodyPr>
          <a:lstStyle/>
          <a:p>
            <a:r>
              <a:rPr lang="fi-FI" dirty="0"/>
              <a:t>Object </a:t>
            </a:r>
            <a:r>
              <a:rPr lang="fi-FI" dirty="0" err="1"/>
              <a:t>Space</a:t>
            </a:r>
            <a:r>
              <a:rPr lang="fi-FI" dirty="0"/>
              <a:t> </a:t>
            </a:r>
            <a:r>
              <a:rPr lang="fi-FI" dirty="0" err="1"/>
              <a:t>Modifiers</a:t>
            </a:r>
            <a:r>
              <a:rPr lang="fi-FI" dirty="0"/>
              <a:t> (2) </a:t>
            </a:r>
          </a:p>
        </p:txBody>
      </p:sp>
      <p:sp>
        <p:nvSpPr>
          <p:cNvPr id="3" name="Sisällön paikkamerkki 2">
            <a:extLst>
              <a:ext uri="{FF2B5EF4-FFF2-40B4-BE49-F238E27FC236}">
                <a16:creationId xmlns:a16="http://schemas.microsoft.com/office/drawing/2014/main" id="{6F04A153-167B-478B-948E-09A5D0FEB80A}"/>
              </a:ext>
            </a:extLst>
          </p:cNvPr>
          <p:cNvSpPr>
            <a:spLocks noGrp="1"/>
          </p:cNvSpPr>
          <p:nvPr>
            <p:ph sz="half" idx="1"/>
          </p:nvPr>
        </p:nvSpPr>
        <p:spPr>
          <a:xfrm>
            <a:off x="192432" y="1617664"/>
            <a:ext cx="4995388" cy="4820457"/>
          </a:xfrm>
        </p:spPr>
        <p:txBody>
          <a:bodyPr anchor="t">
            <a:normAutofit fontScale="92500"/>
          </a:bodyPr>
          <a:lstStyle/>
          <a:p>
            <a:r>
              <a:rPr lang="fi-FI" b="1" u="sng" dirty="0"/>
              <a:t>Arnold </a:t>
            </a:r>
            <a:r>
              <a:rPr lang="fi-FI" b="1" u="sng" dirty="0" err="1"/>
              <a:t>Properties</a:t>
            </a:r>
            <a:r>
              <a:rPr lang="fi-FI" b="1" u="sng" dirty="0"/>
              <a:t> </a:t>
            </a:r>
            <a:r>
              <a:rPr lang="fi-FI" dirty="0"/>
              <a:t>(</a:t>
            </a:r>
            <a:r>
              <a:rPr lang="fi-FI" dirty="0" err="1"/>
              <a:t>Displacement</a:t>
            </a:r>
            <a:r>
              <a:rPr lang="fi-FI" dirty="0"/>
              <a:t> &amp; </a:t>
            </a:r>
            <a:r>
              <a:rPr lang="fi-FI" dirty="0" err="1"/>
              <a:t>Subdivision</a:t>
            </a:r>
            <a:r>
              <a:rPr lang="fi-FI" dirty="0"/>
              <a:t>) </a:t>
            </a:r>
          </a:p>
          <a:p>
            <a:endParaRPr lang="fi-FI" dirty="0"/>
          </a:p>
          <a:p>
            <a:r>
              <a:rPr lang="fi-FI" b="1" u="sng" dirty="0" err="1"/>
              <a:t>Dispacement</a:t>
            </a:r>
            <a:r>
              <a:rPr lang="fi-FI" dirty="0"/>
              <a:t> </a:t>
            </a:r>
            <a:r>
              <a:rPr lang="fi-FI" dirty="0">
                <a:sym typeface="Wingdings" panose="05000000000000000000" pitchFamily="2" charset="2"/>
              </a:rPr>
              <a:t> </a:t>
            </a:r>
            <a:r>
              <a:rPr lang="fi-FI" dirty="0" err="1">
                <a:sym typeface="Wingdings" panose="05000000000000000000" pitchFamily="2" charset="2"/>
              </a:rPr>
              <a:t>use</a:t>
            </a:r>
            <a:r>
              <a:rPr lang="fi-FI" dirty="0">
                <a:sym typeface="Wingdings" panose="05000000000000000000" pitchFamily="2" charset="2"/>
              </a:rPr>
              <a:t> </a:t>
            </a:r>
            <a:r>
              <a:rPr lang="fi-FI" dirty="0" err="1">
                <a:sym typeface="Wingdings" panose="05000000000000000000" pitchFamily="2" charset="2"/>
              </a:rPr>
              <a:t>map</a:t>
            </a:r>
            <a:r>
              <a:rPr lang="fi-FI" dirty="0">
                <a:sym typeface="Wingdings" panose="05000000000000000000" pitchFamily="2" charset="2"/>
              </a:rPr>
              <a:t> (pikku kuva), joka lukaisee varsinaisen kuvan </a:t>
            </a:r>
            <a:r>
              <a:rPr lang="fi-FI" dirty="0" err="1">
                <a:sym typeface="Wingdings" panose="05000000000000000000" pitchFamily="2" charset="2"/>
              </a:rPr>
              <a:t>texture</a:t>
            </a:r>
            <a:r>
              <a:rPr lang="fi-FI" dirty="0">
                <a:sym typeface="Wingdings" panose="05000000000000000000" pitchFamily="2" charset="2"/>
              </a:rPr>
              <a:t> kuvan mitä renderöitäessä halutaan </a:t>
            </a:r>
            <a:r>
              <a:rPr lang="fi-FI" dirty="0" err="1">
                <a:sym typeface="Wingdings" panose="05000000000000000000" pitchFamily="2" charset="2"/>
              </a:rPr>
              <a:t>nähä</a:t>
            </a:r>
            <a:r>
              <a:rPr lang="fi-FI" dirty="0">
                <a:sym typeface="Wingdings" panose="05000000000000000000" pitchFamily="2" charset="2"/>
              </a:rPr>
              <a:t> &amp; myös lukee </a:t>
            </a:r>
            <a:r>
              <a:rPr lang="fi-FI" dirty="0" err="1">
                <a:sym typeface="Wingdings" panose="05000000000000000000" pitchFamily="2" charset="2"/>
              </a:rPr>
              <a:t>normal</a:t>
            </a:r>
            <a:r>
              <a:rPr lang="fi-FI" dirty="0">
                <a:sym typeface="Wingdings" panose="05000000000000000000" pitchFamily="2" charset="2"/>
              </a:rPr>
              <a:t> </a:t>
            </a:r>
            <a:r>
              <a:rPr lang="fi-FI" dirty="0" err="1">
                <a:sym typeface="Wingdings" panose="05000000000000000000" pitchFamily="2" charset="2"/>
              </a:rPr>
              <a:t>map</a:t>
            </a:r>
            <a:r>
              <a:rPr lang="fi-FI" dirty="0">
                <a:sym typeface="Wingdings" panose="05000000000000000000" pitchFamily="2" charset="2"/>
              </a:rPr>
              <a:t> </a:t>
            </a:r>
            <a:r>
              <a:rPr lang="fi-FI" dirty="0" err="1">
                <a:sym typeface="Wingdings" panose="05000000000000000000" pitchFamily="2" charset="2"/>
              </a:rPr>
              <a:t>texture</a:t>
            </a:r>
            <a:endParaRPr lang="fi-FI" dirty="0">
              <a:sym typeface="Wingdings" panose="05000000000000000000" pitchFamily="2" charset="2"/>
            </a:endParaRPr>
          </a:p>
          <a:p>
            <a:endParaRPr lang="fi-FI" dirty="0">
              <a:sym typeface="Wingdings" panose="05000000000000000000" pitchFamily="2" charset="2"/>
            </a:endParaRPr>
          </a:p>
          <a:p>
            <a:r>
              <a:rPr lang="fi-FI" b="1" u="sng" dirty="0" err="1">
                <a:sym typeface="Wingdings" panose="05000000000000000000" pitchFamily="2" charset="2"/>
              </a:rPr>
              <a:t>Subvision</a:t>
            </a:r>
            <a:r>
              <a:rPr lang="fi-FI" dirty="0">
                <a:sym typeface="Wingdings" panose="05000000000000000000" pitchFamily="2" charset="2"/>
              </a:rPr>
              <a:t>  </a:t>
            </a:r>
            <a:r>
              <a:rPr lang="fi-FI" dirty="0" err="1">
                <a:sym typeface="Wingdings" panose="05000000000000000000" pitchFamily="2" charset="2"/>
              </a:rPr>
              <a:t>type</a:t>
            </a:r>
            <a:r>
              <a:rPr lang="fi-FI" dirty="0">
                <a:sym typeface="Wingdings" panose="05000000000000000000" pitchFamily="2" charset="2"/>
              </a:rPr>
              <a:t> joko pyöreä muotoinen mukaan </a:t>
            </a:r>
            <a:r>
              <a:rPr lang="fi-FI" dirty="0" err="1">
                <a:sym typeface="Wingdings" panose="05000000000000000000" pitchFamily="2" charset="2"/>
              </a:rPr>
              <a:t>Iterations</a:t>
            </a:r>
            <a:r>
              <a:rPr lang="fi-FI" dirty="0">
                <a:sym typeface="Wingdings" panose="05000000000000000000" pitchFamily="2" charset="2"/>
              </a:rPr>
              <a:t> luvun mukaan n. oletuksena 1-4 tai oletuksen näköinen</a:t>
            </a:r>
            <a:endParaRPr lang="fi-FI" dirty="0"/>
          </a:p>
        </p:txBody>
      </p:sp>
      <p:sp>
        <p:nvSpPr>
          <p:cNvPr id="5" name="Päivämäärän paikkamerkki 4">
            <a:extLst>
              <a:ext uri="{FF2B5EF4-FFF2-40B4-BE49-F238E27FC236}">
                <a16:creationId xmlns:a16="http://schemas.microsoft.com/office/drawing/2014/main" id="{44B91F66-FF23-4660-B6C2-96979CBA3B7D}"/>
              </a:ext>
            </a:extLst>
          </p:cNvPr>
          <p:cNvSpPr>
            <a:spLocks noGrp="1"/>
          </p:cNvSpPr>
          <p:nvPr>
            <p:ph type="dt" sz="half" idx="10"/>
          </p:nvPr>
        </p:nvSpPr>
        <p:spPr>
          <a:xfrm>
            <a:off x="7678736" y="6000749"/>
            <a:ext cx="2743200" cy="365125"/>
          </a:xfrm>
        </p:spPr>
        <p:txBody>
          <a:bodyPr anchor="ctr">
            <a:normAutofit/>
          </a:bodyPr>
          <a:lstStyle/>
          <a:p>
            <a:pPr rtl="0">
              <a:spcAft>
                <a:spcPts val="600"/>
              </a:spcAft>
            </a:pPr>
            <a:fld id="{414C20C0-87AB-4527-996A-F91BDA0FCA83}" type="datetime1">
              <a:rPr lang="fi-FI" smtClean="0"/>
              <a:pPr rtl="0">
                <a:spcAft>
                  <a:spcPts val="600"/>
                </a:spcAft>
              </a:pPr>
              <a:t>18.11.2020</a:t>
            </a:fld>
            <a:endParaRPr lang="en-US"/>
          </a:p>
        </p:txBody>
      </p:sp>
      <p:pic>
        <p:nvPicPr>
          <p:cNvPr id="11" name="Sisällön paikkamerkki 10">
            <a:extLst>
              <a:ext uri="{FF2B5EF4-FFF2-40B4-BE49-F238E27FC236}">
                <a16:creationId xmlns:a16="http://schemas.microsoft.com/office/drawing/2014/main" id="{A761B9B5-8BB7-4570-88AC-DFBB7A99DA0A}"/>
              </a:ext>
            </a:extLst>
          </p:cNvPr>
          <p:cNvPicPr>
            <a:picLocks noGrp="1" noChangeAspect="1"/>
          </p:cNvPicPr>
          <p:nvPr>
            <p:ph sz="half" idx="2"/>
          </p:nvPr>
        </p:nvPicPr>
        <p:blipFill>
          <a:blip r:embed="rId2"/>
          <a:stretch>
            <a:fillRect/>
          </a:stretch>
        </p:blipFill>
        <p:spPr>
          <a:xfrm>
            <a:off x="5264143" y="1365249"/>
            <a:ext cx="2672750" cy="5157649"/>
          </a:xfrm>
        </p:spPr>
      </p:pic>
      <p:pic>
        <p:nvPicPr>
          <p:cNvPr id="13" name="Kuva 12">
            <a:extLst>
              <a:ext uri="{FF2B5EF4-FFF2-40B4-BE49-F238E27FC236}">
                <a16:creationId xmlns:a16="http://schemas.microsoft.com/office/drawing/2014/main" id="{4A62EB08-22F8-4EA7-9347-C305B0E7ECB3}"/>
              </a:ext>
            </a:extLst>
          </p:cNvPr>
          <p:cNvPicPr>
            <a:picLocks noChangeAspect="1"/>
          </p:cNvPicPr>
          <p:nvPr/>
        </p:nvPicPr>
        <p:blipFill>
          <a:blip r:embed="rId3"/>
          <a:stretch>
            <a:fillRect/>
          </a:stretch>
        </p:blipFill>
        <p:spPr>
          <a:xfrm>
            <a:off x="8151763" y="1501773"/>
            <a:ext cx="3928720" cy="2181225"/>
          </a:xfrm>
          <a:prstGeom prst="rect">
            <a:avLst/>
          </a:prstGeom>
        </p:spPr>
      </p:pic>
    </p:spTree>
    <p:extLst>
      <p:ext uri="{BB962C8B-B14F-4D97-AF65-F5344CB8AC3E}">
        <p14:creationId xmlns:p14="http://schemas.microsoft.com/office/powerpoint/2010/main" val="3045034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54E0E426-CC5E-48AC-8436-97EE475775FA}"/>
              </a:ext>
            </a:extLst>
          </p:cNvPr>
          <p:cNvSpPr>
            <a:spLocks noGrp="1"/>
          </p:cNvSpPr>
          <p:nvPr>
            <p:ph type="title"/>
          </p:nvPr>
        </p:nvSpPr>
        <p:spPr>
          <a:xfrm>
            <a:off x="913795" y="609600"/>
            <a:ext cx="10353762" cy="1261872"/>
          </a:xfrm>
        </p:spPr>
        <p:txBody>
          <a:bodyPr anchor="ctr">
            <a:normAutofit/>
          </a:bodyPr>
          <a:lstStyle/>
          <a:p>
            <a:r>
              <a:rPr lang="fi-FI" dirty="0" err="1"/>
              <a:t>Export</a:t>
            </a:r>
            <a:r>
              <a:rPr lang="fi-FI" dirty="0"/>
              <a:t> &amp; Import</a:t>
            </a:r>
          </a:p>
        </p:txBody>
      </p:sp>
      <p:sp>
        <p:nvSpPr>
          <p:cNvPr id="3" name="Sisällön paikkamerkki 2">
            <a:extLst>
              <a:ext uri="{FF2B5EF4-FFF2-40B4-BE49-F238E27FC236}">
                <a16:creationId xmlns:a16="http://schemas.microsoft.com/office/drawing/2014/main" id="{6B8B2F4C-FDBB-4EA1-9820-6E164E2B4A5C}"/>
              </a:ext>
            </a:extLst>
          </p:cNvPr>
          <p:cNvSpPr>
            <a:spLocks noGrp="1"/>
          </p:cNvSpPr>
          <p:nvPr>
            <p:ph sz="half" idx="1"/>
          </p:nvPr>
        </p:nvSpPr>
        <p:spPr>
          <a:xfrm>
            <a:off x="913795" y="2076450"/>
            <a:ext cx="4856841" cy="3622671"/>
          </a:xfrm>
        </p:spPr>
        <p:txBody>
          <a:bodyPr anchor="t">
            <a:normAutofit/>
          </a:bodyPr>
          <a:lstStyle/>
          <a:p>
            <a:pPr>
              <a:lnSpc>
                <a:spcPct val="100000"/>
              </a:lnSpc>
            </a:pPr>
            <a:r>
              <a:rPr lang="fi-FI" sz="2000" dirty="0"/>
              <a:t>Tyhjästä projektista tehty haluaman </a:t>
            </a:r>
            <a:r>
              <a:rPr lang="fi-FI" sz="2000" dirty="0" err="1"/>
              <a:t>low</a:t>
            </a:r>
            <a:r>
              <a:rPr lang="fi-FI" sz="2000" dirty="0"/>
              <a:t> </a:t>
            </a:r>
            <a:r>
              <a:rPr lang="fi-FI" sz="2000" dirty="0" err="1"/>
              <a:t>poly</a:t>
            </a:r>
            <a:r>
              <a:rPr lang="fi-FI" sz="2000" dirty="0"/>
              <a:t> materiaalin, josta </a:t>
            </a:r>
            <a:r>
              <a:rPr lang="fi-FI" sz="2000" dirty="0" err="1"/>
              <a:t>export:aa</a:t>
            </a:r>
            <a:r>
              <a:rPr lang="fi-FI" sz="2000" dirty="0"/>
              <a:t>.</a:t>
            </a:r>
            <a:br>
              <a:rPr lang="fi-FI" sz="2000" dirty="0"/>
            </a:br>
            <a:endParaRPr lang="fi-FI" sz="2000" dirty="0"/>
          </a:p>
          <a:p>
            <a:pPr>
              <a:lnSpc>
                <a:spcPct val="100000"/>
              </a:lnSpc>
            </a:pPr>
            <a:r>
              <a:rPr lang="fi-FI" sz="2000" dirty="0"/>
              <a:t>Varsinaiseen projektin ympäristön kautta </a:t>
            </a:r>
            <a:r>
              <a:rPr lang="fi-FI" sz="2000" dirty="0" err="1"/>
              <a:t>File</a:t>
            </a:r>
            <a:r>
              <a:rPr lang="fi-FI" sz="2000" dirty="0"/>
              <a:t> </a:t>
            </a:r>
            <a:r>
              <a:rPr lang="fi-FI" sz="2000" dirty="0">
                <a:sym typeface="Wingdings" panose="05000000000000000000" pitchFamily="2" charset="2"/>
              </a:rPr>
              <a:t></a:t>
            </a:r>
            <a:r>
              <a:rPr lang="fi-FI" sz="2000" dirty="0"/>
              <a:t> ”Import”, josta lisää sen </a:t>
            </a:r>
            <a:r>
              <a:rPr lang="fi-FI" sz="2000" dirty="0" err="1"/>
              <a:t>low</a:t>
            </a:r>
            <a:r>
              <a:rPr lang="fi-FI" sz="2000" dirty="0"/>
              <a:t> </a:t>
            </a:r>
            <a:r>
              <a:rPr lang="fi-FI" sz="2000" dirty="0" err="1"/>
              <a:t>poly</a:t>
            </a:r>
            <a:r>
              <a:rPr lang="fi-FI" sz="2000" dirty="0"/>
              <a:t> materiaalin mukaan, että sisältyen värit</a:t>
            </a:r>
          </a:p>
          <a:p>
            <a:pPr>
              <a:lnSpc>
                <a:spcPct val="100000"/>
              </a:lnSpc>
            </a:pPr>
            <a:endParaRPr lang="fi-FI" sz="2000" dirty="0"/>
          </a:p>
          <a:p>
            <a:pPr>
              <a:lnSpc>
                <a:spcPct val="100000"/>
              </a:lnSpc>
            </a:pPr>
            <a:r>
              <a:rPr lang="fi-FI" sz="2000" dirty="0"/>
              <a:t>Import – tuotu materiaalista ei kannatta muokata koska muuten objekti pilaantuisi</a:t>
            </a:r>
          </a:p>
        </p:txBody>
      </p:sp>
      <p:pic>
        <p:nvPicPr>
          <p:cNvPr id="11" name="Sisällön paikkamerkki 10" descr="Kuva, joka sisältää kohteen pöytä, istuminen, vihreä, puinen&#10;&#10;Kuvaus luotu automaattisesti">
            <a:extLst>
              <a:ext uri="{FF2B5EF4-FFF2-40B4-BE49-F238E27FC236}">
                <a16:creationId xmlns:a16="http://schemas.microsoft.com/office/drawing/2014/main" id="{0C8B6607-2443-4A9C-A78D-9EB97C1D3422}"/>
              </a:ext>
              <a:ext uri="{C183D7F6-B498-43B3-948B-1728B52AA6E4}">
                <adec:decorative xmlns:adec="http://schemas.microsoft.com/office/drawing/2017/decorative" val="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24022" y="2076451"/>
            <a:ext cx="4830229" cy="3622672"/>
          </a:xfrm>
          <a:noFill/>
        </p:spPr>
      </p:pic>
      <p:sp>
        <p:nvSpPr>
          <p:cNvPr id="5" name="Päivämäärän paikkamerkki 4">
            <a:extLst>
              <a:ext uri="{FF2B5EF4-FFF2-40B4-BE49-F238E27FC236}">
                <a16:creationId xmlns:a16="http://schemas.microsoft.com/office/drawing/2014/main" id="{A114437F-56E3-4837-BDB6-C7430AE1D845}"/>
              </a:ext>
            </a:extLst>
          </p:cNvPr>
          <p:cNvSpPr>
            <a:spLocks noGrp="1"/>
          </p:cNvSpPr>
          <p:nvPr>
            <p:ph type="dt" sz="half" idx="10"/>
          </p:nvPr>
        </p:nvSpPr>
        <p:spPr>
          <a:xfrm>
            <a:off x="7678736" y="6000749"/>
            <a:ext cx="2743200" cy="365125"/>
          </a:xfrm>
        </p:spPr>
        <p:txBody>
          <a:bodyPr anchor="ctr">
            <a:normAutofit/>
          </a:bodyPr>
          <a:lstStyle/>
          <a:p>
            <a:pPr rtl="0">
              <a:spcAft>
                <a:spcPts val="600"/>
              </a:spcAft>
            </a:pPr>
            <a:fld id="{414C20C0-87AB-4527-996A-F91BDA0FCA83}" type="datetime1">
              <a:rPr lang="fi-FI" smtClean="0"/>
              <a:pPr rtl="0">
                <a:spcAft>
                  <a:spcPts val="600"/>
                </a:spcAft>
              </a:pPr>
              <a:t>18.11.2020</a:t>
            </a:fld>
            <a:endParaRPr lang="en-US"/>
          </a:p>
        </p:txBody>
      </p:sp>
    </p:spTree>
    <p:extLst>
      <p:ext uri="{BB962C8B-B14F-4D97-AF65-F5344CB8AC3E}">
        <p14:creationId xmlns:p14="http://schemas.microsoft.com/office/powerpoint/2010/main" val="173648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C8CDC07-C384-4093-9AAC-8BF21421B9E4}"/>
              </a:ext>
            </a:extLst>
          </p:cNvPr>
          <p:cNvSpPr>
            <a:spLocks noGrp="1"/>
          </p:cNvSpPr>
          <p:nvPr>
            <p:ph type="title"/>
          </p:nvPr>
        </p:nvSpPr>
        <p:spPr>
          <a:xfrm>
            <a:off x="913795" y="609600"/>
            <a:ext cx="10353762" cy="1261872"/>
          </a:xfrm>
        </p:spPr>
        <p:txBody>
          <a:bodyPr anchor="ctr">
            <a:normAutofit/>
          </a:bodyPr>
          <a:lstStyle/>
          <a:p>
            <a:r>
              <a:rPr lang="fi-FI" dirty="0" err="1"/>
              <a:t>Unity</a:t>
            </a:r>
            <a:r>
              <a:rPr lang="fi-FI" dirty="0"/>
              <a:t> versio</a:t>
            </a:r>
          </a:p>
        </p:txBody>
      </p:sp>
      <p:sp>
        <p:nvSpPr>
          <p:cNvPr id="4" name="Sisällön paikkamerkki 3">
            <a:extLst>
              <a:ext uri="{FF2B5EF4-FFF2-40B4-BE49-F238E27FC236}">
                <a16:creationId xmlns:a16="http://schemas.microsoft.com/office/drawing/2014/main" id="{04ED62D6-4494-4A11-8695-FB0818D0811C}"/>
              </a:ext>
            </a:extLst>
          </p:cNvPr>
          <p:cNvSpPr>
            <a:spLocks noGrp="1"/>
          </p:cNvSpPr>
          <p:nvPr>
            <p:ph sz="half" idx="1"/>
          </p:nvPr>
        </p:nvSpPr>
        <p:spPr>
          <a:xfrm>
            <a:off x="913795" y="2076450"/>
            <a:ext cx="4856841" cy="3622671"/>
          </a:xfrm>
        </p:spPr>
        <p:txBody>
          <a:bodyPr anchor="t">
            <a:normAutofit/>
          </a:bodyPr>
          <a:lstStyle/>
          <a:p>
            <a:r>
              <a:rPr lang="fi-FI" dirty="0"/>
              <a:t>Kysyin oman nuoremmalta veljeltä </a:t>
            </a:r>
            <a:r>
              <a:rPr lang="fi-FI" dirty="0" err="1"/>
              <a:t>Unity:iä</a:t>
            </a:r>
            <a:r>
              <a:rPr lang="fi-FI" dirty="0"/>
              <a:t> fyysisessä koneella, myös kokeilin sitä vähäsen</a:t>
            </a:r>
          </a:p>
          <a:p>
            <a:r>
              <a:rPr lang="fi-FI" dirty="0"/>
              <a:t>Versio 2.4.1 </a:t>
            </a:r>
            <a:r>
              <a:rPr lang="fi-FI" dirty="0" err="1"/>
              <a:t>Unity</a:t>
            </a:r>
            <a:r>
              <a:rPr lang="fi-FI" dirty="0"/>
              <a:t> (29.9.2020)</a:t>
            </a:r>
          </a:p>
          <a:p>
            <a:endParaRPr lang="fi-FI" dirty="0"/>
          </a:p>
        </p:txBody>
      </p:sp>
      <p:pic>
        <p:nvPicPr>
          <p:cNvPr id="7" name="Sisällön paikkamerkki 6">
            <a:extLst>
              <a:ext uri="{FF2B5EF4-FFF2-40B4-BE49-F238E27FC236}">
                <a16:creationId xmlns:a16="http://schemas.microsoft.com/office/drawing/2014/main" id="{FC55F09B-E6E3-4531-9EEC-10542F4D12B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0716" y="2400379"/>
            <a:ext cx="4856841" cy="2974815"/>
          </a:xfrm>
          <a:noFill/>
        </p:spPr>
      </p:pic>
      <p:sp>
        <p:nvSpPr>
          <p:cNvPr id="5" name="Päivämäärän paikkamerkki 4">
            <a:extLst>
              <a:ext uri="{FF2B5EF4-FFF2-40B4-BE49-F238E27FC236}">
                <a16:creationId xmlns:a16="http://schemas.microsoft.com/office/drawing/2014/main" id="{E1F2D600-2DC7-486F-AB40-557FCB61EBDA}"/>
              </a:ext>
            </a:extLst>
          </p:cNvPr>
          <p:cNvSpPr>
            <a:spLocks noGrp="1"/>
          </p:cNvSpPr>
          <p:nvPr>
            <p:ph type="dt" sz="half" idx="10"/>
          </p:nvPr>
        </p:nvSpPr>
        <p:spPr>
          <a:xfrm>
            <a:off x="7678736" y="6000749"/>
            <a:ext cx="2743200" cy="365125"/>
          </a:xfrm>
        </p:spPr>
        <p:txBody>
          <a:bodyPr anchor="ctr">
            <a:normAutofit/>
          </a:bodyPr>
          <a:lstStyle/>
          <a:p>
            <a:pPr rtl="0">
              <a:spcAft>
                <a:spcPts val="600"/>
              </a:spcAft>
            </a:pPr>
            <a:fld id="{414C20C0-87AB-4527-996A-F91BDA0FCA83}" type="datetime1">
              <a:rPr lang="fi-FI" smtClean="0"/>
              <a:pPr rtl="0">
                <a:spcAft>
                  <a:spcPts val="600"/>
                </a:spcAft>
              </a:pPr>
              <a:t>18.11.2020</a:t>
            </a:fld>
            <a:endParaRPr lang="en-US"/>
          </a:p>
        </p:txBody>
      </p:sp>
    </p:spTree>
    <p:extLst>
      <p:ext uri="{BB962C8B-B14F-4D97-AF65-F5344CB8AC3E}">
        <p14:creationId xmlns:p14="http://schemas.microsoft.com/office/powerpoint/2010/main" val="33938362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1798761_TF12214701" id="{6C7EEB07-4A3B-4775-9145-93645231A7F2}" vid="{49C8196A-A1A5-4EE8-961C-4D3716B585A7}"/>
    </a:ext>
  </a:ext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546</Words>
  <Application>Microsoft Office PowerPoint</Application>
  <PresentationFormat>Laajakuva</PresentationFormat>
  <Paragraphs>64</Paragraphs>
  <Slides>14</Slides>
  <Notes>0</Notes>
  <HiddenSlides>0</HiddenSlides>
  <MMClips>0</MMClips>
  <ScaleCrop>false</ScaleCrop>
  <HeadingPairs>
    <vt:vector size="6" baseType="variant">
      <vt:variant>
        <vt:lpstr>Käytetyt fontit</vt:lpstr>
      </vt:variant>
      <vt:variant>
        <vt:i4>3</vt:i4>
      </vt:variant>
      <vt:variant>
        <vt:lpstr>Teema</vt:lpstr>
      </vt:variant>
      <vt:variant>
        <vt:i4>1</vt:i4>
      </vt:variant>
      <vt:variant>
        <vt:lpstr>Dian otsikot</vt:lpstr>
      </vt:variant>
      <vt:variant>
        <vt:i4>14</vt:i4>
      </vt:variant>
    </vt:vector>
  </HeadingPairs>
  <TitlesOfParts>
    <vt:vector size="18" baseType="lpstr">
      <vt:lpstr>Calibri</vt:lpstr>
      <vt:lpstr>Goudy Old Style</vt:lpstr>
      <vt:lpstr>Wingdings 2</vt:lpstr>
      <vt:lpstr>SlateVTI</vt:lpstr>
      <vt:lpstr>3D Graphics in Game Enviroment</vt:lpstr>
      <vt:lpstr>Pieni näkymä majakasta (edged faces)</vt:lpstr>
      <vt:lpstr>Majakan UVW</vt:lpstr>
      <vt:lpstr>Renderöity kulmat</vt:lpstr>
      <vt:lpstr>Muu objektit - materiaalit</vt:lpstr>
      <vt:lpstr>Object Space Modifiers (1) </vt:lpstr>
      <vt:lpstr>Object Space Modifiers (2) </vt:lpstr>
      <vt:lpstr>Export &amp; Import</vt:lpstr>
      <vt:lpstr>Unity versio</vt:lpstr>
      <vt:lpstr>Unity ympäristö</vt:lpstr>
      <vt:lpstr>Optimointiratkaisut osa 1 (Unity)</vt:lpstr>
      <vt:lpstr>Optimointiratkaisut osa 2 (Unity)</vt:lpstr>
      <vt:lpstr>Havainnot</vt:lpstr>
      <vt:lpstr>Kiitos!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Graphics in Game Enviroment</dc:title>
  <dc:creator>Zhao 钊</dc:creator>
  <cp:lastModifiedBy>Zhao 钊</cp:lastModifiedBy>
  <cp:revision>5</cp:revision>
  <dcterms:created xsi:type="dcterms:W3CDTF">2020-11-18T13:33:33Z</dcterms:created>
  <dcterms:modified xsi:type="dcterms:W3CDTF">2020-11-18T13:37:43Z</dcterms:modified>
</cp:coreProperties>
</file>