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EF26-3725-4E25-2B40-EA037BEC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2A8EF9-7B2B-7501-6A8F-A7E15FEA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991C8-73C5-6CB5-2004-F44869FB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3D0CE-18EB-15EB-D24F-7BF051F0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DDAB1-070A-9F8B-F3FA-EF377D51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BC8F7-4259-E2F3-B76F-514CB670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E245A-B8CE-9EB1-8B93-54DEC024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B15F2-5C6D-8398-CBEE-7A795A5C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1B414-B6CB-CB6D-5415-EEFF7E31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92B06-C644-0DD6-FC7B-DBBAE414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8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06FB15-231D-EDF2-FB08-D2DB8DC5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1506D-2521-113A-79A9-90418696D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F03F-6BC3-E631-F4FC-5089D3C2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38BBF-E443-A7EA-09E0-A001D232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1F091-2780-427A-ED80-9D74388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2AF10-811D-C2BC-38BC-71BDFB94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EACE0-F5A2-9569-4DF7-E560084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5899-2E09-493B-5A7F-668272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0F282-0F69-4CF8-D16E-327E1E4A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92305-BDC7-A471-C24B-03C567E4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43E9-101D-3E39-9DA5-908982FA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77E77-3D8A-43DF-FD3B-6B3E2BC5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87DF5-F063-8536-5FC5-05E07E10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BA7FB-8665-C271-3341-D3EF366A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D42F1-D3EB-8448-201E-ABBFA2D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8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4B8D-60FF-2319-16B9-64642089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833D0-D9AC-7305-3CF6-AA29FDC9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84062-8EE4-7FF4-7D31-6933B294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13D5C-6929-A123-54CD-E5F29B0B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5D4B25-1C3B-9911-3A5D-BC88B83D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AB6FC-9D73-C6BB-DA76-A984B97D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BF338-D8E7-79D6-5451-110C7F35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A6CBB-CB5A-82C6-4C07-59F7A39D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01336-2059-9F18-C447-CDA107F9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C71B3-6269-1B6E-9C11-A0C3F583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C5D67-B158-7AD0-4D5A-E09F77E8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6C1B4-06DA-E1FD-8891-1663669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80D78-B28F-6583-BF64-ABB8E46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B71E6-86BE-E708-08B5-C88EC48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973B-12DF-EB45-8EF4-E35916B2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E1D67-B628-D556-2EAD-9B157AA1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1FF9A-1CCB-B42C-11D2-F414503A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2E959-AD23-FEAC-7E83-57C1FBC5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0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1C72CC-DEEA-06DF-608E-AF9FC88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AAF58-C161-EED6-0800-A9FC11C8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4A865-7E5B-0484-1981-2C763B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4E72-D1E8-BC09-A5D6-2A0DFA00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26D1B-9F27-B624-497F-9759F9C5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9B4F6-CE53-814F-B7D5-F2D42964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31DEF-EBC0-642F-3B47-C948A73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F7FD8-ABBB-3F4E-4B79-0C7D9D3B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DDFA0-E2A0-6175-33F2-65DC7647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31E-312C-CC0D-308F-B5714FC0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1361CE-24EF-B8A1-3FA2-7FAD00119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266BB-C99F-0AA2-C596-A6080BA9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DC88F-806E-BC6A-51DB-6791F2C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BA6A9-B602-C111-AEBC-6C4B2747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07126-05DE-2875-68E3-9767CBFC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18254-D081-E0AA-EEFB-0AF078FE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A0B89-F42A-1F55-07BD-F034ED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41D3-1C35-DF8E-85A6-585BDC58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6436-FB15-45E3-A6CB-E21FA78E1745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60D2E-A747-759B-E2BD-AB415D63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FC10-194A-E254-A555-9663D55A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C5EF-B57A-4929-AEAC-9A8C70C4E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96D87-80B6-D556-D226-95285DC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1" y="1050252"/>
            <a:ext cx="2789162" cy="16765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546A6-EE66-30CB-2E1E-AC970D09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50" y="2586917"/>
            <a:ext cx="276630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Yuewei Liao (student)</dc:creator>
  <cp:lastModifiedBy>Yuewei Liao (student)</cp:lastModifiedBy>
  <cp:revision>3</cp:revision>
  <dcterms:created xsi:type="dcterms:W3CDTF">2023-12-01T13:43:42Z</dcterms:created>
  <dcterms:modified xsi:type="dcterms:W3CDTF">2023-12-01T14:12:36Z</dcterms:modified>
</cp:coreProperties>
</file>