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798" autoAdjust="0"/>
  </p:normalViewPr>
  <p:slideViewPr>
    <p:cSldViewPr snapToGrid="0">
      <p:cViewPr varScale="1">
        <p:scale>
          <a:sx n="79" d="100"/>
          <a:sy n="79" d="100"/>
        </p:scale>
        <p:origin x="101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10815-374D-61E4-C6F2-BF8517DDA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2F37B7-A166-7179-D117-D51B6E71D7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E959A5-94D7-44A7-2B42-791360808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6AC33-CCDF-4BA8-B1F7-BED26F796209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50ADD4-3037-7261-BC6D-3FBCE8180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C004F9-CD23-2717-C82E-A32314CE0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ECD4-80D5-45E7-B869-C2DF60B85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105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47D11-71C6-3071-DE9D-DFBD1A5A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FD3A79-863F-4AD6-69D0-E2EC27E8C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D2D9CE-01FE-66CF-D737-C699B65B8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6AC33-CCDF-4BA8-B1F7-BED26F796209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079A6D-0F9E-698C-CD2B-CF609D9A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329B65-34FA-94DE-4C10-886A9188B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ECD4-80D5-45E7-B869-C2DF60B85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043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2755B28-A8B3-B919-EE5E-0D90B37AAC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8CE24D-983A-94AB-2F52-E1D20F6B4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B72CCB-2027-9217-30D3-98E048035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6AC33-CCDF-4BA8-B1F7-BED26F796209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63290B-8731-2520-BE37-DFFC30E79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D9AB9E-44A2-DF0C-623C-460707F10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ECD4-80D5-45E7-B869-C2DF60B85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970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A454F-C49E-7A68-8A31-AE82D94C5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4F5FEC-41DE-09DA-F8A8-BBB8A4C92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0BD957-E001-7AA9-CE47-A05E242B4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6AC33-CCDF-4BA8-B1F7-BED26F796209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F933D8-4C6E-DBFC-9F39-BA95D708D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FEFC61-4E48-A3E9-6DAD-712B955CC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ECD4-80D5-45E7-B869-C2DF60B85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749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44D87-53A6-14AE-2D54-908DA5F57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F7D054-9759-CF16-261B-93214736A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044592-1008-DC9D-9FE0-3148A98F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6AC33-CCDF-4BA8-B1F7-BED26F796209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DDDD00-389C-FEE4-3E86-B6899F20A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5A59C9-0508-280B-DB06-EFFA2A248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ECD4-80D5-45E7-B869-C2DF60B85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381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0DDB3-C323-EAF6-A7CF-CA16461C6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70785A-2E31-0E84-6162-8426A9F2BC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1EA41E-1A8F-17BC-81FC-AC10276F6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E5B96F-7C57-635F-7EB3-598B360E0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6AC33-CCDF-4BA8-B1F7-BED26F796209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E9854F-114C-8287-C572-1B87D1613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DA0E56-EF78-CC44-D029-F1BEC377D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ECD4-80D5-45E7-B869-C2DF60B85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068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B3AF3-347C-A2B9-8C99-8801A0C3D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C99E8A-DAE9-CA84-DBC7-D4FE73736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2984F1-92EF-ED41-8F95-9AB544F05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6C5DF3-D42D-8DA8-93E7-9E0F17E1F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1991F0-182D-D321-C21C-B88E3628AB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FF4B3BC-4339-5115-06E1-1D69BFA1B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6AC33-CCDF-4BA8-B1F7-BED26F796209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75639D-B4B1-04A4-A0E7-FAD6345E9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6129684-323F-A643-15C7-6BDA220E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ECD4-80D5-45E7-B869-C2DF60B85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172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9D8BE6-0011-5A8F-A240-5CDF63BE7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789B62-8DDF-415D-7C5D-33F5D1231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6AC33-CCDF-4BA8-B1F7-BED26F796209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069C41-863B-B39D-9EA5-8A95A9211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9714A1-6E60-9B44-E44C-C074782F5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ECD4-80D5-45E7-B869-C2DF60B85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639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60C7A6-167D-9F1B-4B19-47362A941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6AC33-CCDF-4BA8-B1F7-BED26F796209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24FD8B-C131-7A72-F73B-A87F4A536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3BFC22-FD77-F80F-77F2-B6B74267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ECD4-80D5-45E7-B869-C2DF60B85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019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D06FE-5BB9-C2A4-9917-5576D985F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598041-2E89-BE38-61EC-B5EFA4256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227DF4-89B8-8737-9315-F306DF15C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7ADEE6-2628-DBFC-F460-4AE80AA4A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6AC33-CCDF-4BA8-B1F7-BED26F796209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7CB079-F74E-FC39-1F58-45AAE8FCC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492184-9106-645D-0289-C65DDD3FE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ECD4-80D5-45E7-B869-C2DF60B85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702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6B38D-F280-AF28-CF1A-CCFC41FFA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2D55AD-B8D5-FD8F-DE6C-325256C6A3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DA7D48-D2D5-F575-42EF-16A809E54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FD6DBB-050D-DB7A-389E-636C50700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6AC33-CCDF-4BA8-B1F7-BED26F796209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FD6D8B-7754-21D5-D163-675399E40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DD3733-195B-9487-EB42-3AF10F419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7ECD4-80D5-45E7-B869-C2DF60B85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657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F67137-668B-206C-BFE4-80C7B75E4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5BFEF4-173A-4D8D-54BE-6373355E4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C741F6-4376-B97D-61CB-2EA67040FD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B6AC33-CCDF-4BA8-B1F7-BED26F796209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047E95-A9CA-E300-5859-1D7EF4CD6C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7070D2-024D-B493-9C07-1F37C5A843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17ECD4-80D5-45E7-B869-C2DF60B85B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780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899F4A0-037E-CC7A-ACCD-3C9360580F25}"/>
              </a:ext>
            </a:extLst>
          </p:cNvPr>
          <p:cNvGrpSpPr/>
          <p:nvPr/>
        </p:nvGrpSpPr>
        <p:grpSpPr>
          <a:xfrm rot="20489164">
            <a:off x="6165947" y="2190069"/>
            <a:ext cx="3890197" cy="3060953"/>
            <a:chOff x="967970" y="1968131"/>
            <a:chExt cx="2765840" cy="2818500"/>
          </a:xfrm>
          <a:scene3d>
            <a:camera prst="isometricOffAxis2Right"/>
            <a:lightRig rig="threePt" dir="t"/>
          </a:scene3d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25E558E-47D4-8D37-57F0-AD6B7E3E3FF3}"/>
                </a:ext>
              </a:extLst>
            </p:cNvPr>
            <p:cNvSpPr/>
            <p:nvPr/>
          </p:nvSpPr>
          <p:spPr>
            <a:xfrm>
              <a:off x="1779947" y="1968132"/>
              <a:ext cx="1080000" cy="360000"/>
            </a:xfrm>
            <a:prstGeom prst="rect">
              <a:avLst/>
            </a:prstGeom>
            <a:solidFill>
              <a:schemeClr val="bg2"/>
            </a:solidFill>
            <a:sp3d extrusionH="63500">
              <a:extrusionClr>
                <a:schemeClr val="tx1">
                  <a:lumMod val="50000"/>
                  <a:lumOff val="5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B7F55E5-0337-8F73-32C9-CB1D35DF11CC}"/>
                </a:ext>
              </a:extLst>
            </p:cNvPr>
            <p:cNvSpPr/>
            <p:nvPr/>
          </p:nvSpPr>
          <p:spPr>
            <a:xfrm rot="600000">
              <a:off x="1402260" y="2138995"/>
              <a:ext cx="360000" cy="2271300"/>
            </a:xfrm>
            <a:prstGeom prst="rect">
              <a:avLst/>
            </a:prstGeom>
            <a:solidFill>
              <a:schemeClr val="bg2"/>
            </a:solidFill>
            <a:sp3d extrusionH="63500">
              <a:extrusionClr>
                <a:schemeClr val="tx1">
                  <a:lumMod val="50000"/>
                  <a:lumOff val="5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9C9763D-4E3B-89BD-1FC3-3226A620DFB6}"/>
                </a:ext>
              </a:extLst>
            </p:cNvPr>
            <p:cNvSpPr/>
            <p:nvPr/>
          </p:nvSpPr>
          <p:spPr>
            <a:xfrm rot="5400000">
              <a:off x="3013808" y="3276564"/>
              <a:ext cx="1080000" cy="360000"/>
            </a:xfrm>
            <a:prstGeom prst="rect">
              <a:avLst/>
            </a:prstGeom>
            <a:solidFill>
              <a:schemeClr val="bg2"/>
            </a:solidFill>
            <a:sp3d extrusionH="63500">
              <a:extrusionClr>
                <a:schemeClr val="tx1">
                  <a:lumMod val="50000"/>
                  <a:lumOff val="5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52E5496-D56B-9CFE-5BE5-67A6DBCA0C1E}"/>
                </a:ext>
              </a:extLst>
            </p:cNvPr>
            <p:cNvSpPr/>
            <p:nvPr/>
          </p:nvSpPr>
          <p:spPr>
            <a:xfrm rot="-600000">
              <a:off x="1368183" y="3989862"/>
              <a:ext cx="2216119" cy="360000"/>
            </a:xfrm>
            <a:prstGeom prst="rect">
              <a:avLst/>
            </a:prstGeom>
            <a:solidFill>
              <a:schemeClr val="bg2"/>
            </a:solidFill>
            <a:sp3d extrusionH="63500">
              <a:extrusionClr>
                <a:schemeClr val="tx1">
                  <a:lumMod val="50000"/>
                  <a:lumOff val="5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流程图: 接点 13">
              <a:extLst>
                <a:ext uri="{FF2B5EF4-FFF2-40B4-BE49-F238E27FC236}">
                  <a16:creationId xmlns:a16="http://schemas.microsoft.com/office/drawing/2014/main" id="{E135D669-71B5-4939-A6DB-DEAD92057767}"/>
                </a:ext>
              </a:extLst>
            </p:cNvPr>
            <p:cNvSpPr/>
            <p:nvPr/>
          </p:nvSpPr>
          <p:spPr>
            <a:xfrm>
              <a:off x="967970" y="3886631"/>
              <a:ext cx="900000" cy="900000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sp3d extrusionH="63500">
              <a:extrusionClr>
                <a:schemeClr val="tx1">
                  <a:lumMod val="50000"/>
                  <a:lumOff val="5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流程图: 接点 15">
              <a:extLst>
                <a:ext uri="{FF2B5EF4-FFF2-40B4-BE49-F238E27FC236}">
                  <a16:creationId xmlns:a16="http://schemas.microsoft.com/office/drawing/2014/main" id="{889CF9E1-17DA-0D59-5EE2-0E4D04242D12}"/>
                </a:ext>
              </a:extLst>
            </p:cNvPr>
            <p:cNvSpPr/>
            <p:nvPr/>
          </p:nvSpPr>
          <p:spPr>
            <a:xfrm>
              <a:off x="2674910" y="1968131"/>
              <a:ext cx="360000" cy="360000"/>
            </a:xfrm>
            <a:prstGeom prst="flowChartConnector">
              <a:avLst/>
            </a:prstGeom>
            <a:solidFill>
              <a:schemeClr val="bg2"/>
            </a:solidFill>
            <a:sp3d extrusionH="63500">
              <a:extrusionClr>
                <a:schemeClr val="tx1">
                  <a:lumMod val="50000"/>
                  <a:lumOff val="5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流程图: 接点 16">
              <a:extLst>
                <a:ext uri="{FF2B5EF4-FFF2-40B4-BE49-F238E27FC236}">
                  <a16:creationId xmlns:a16="http://schemas.microsoft.com/office/drawing/2014/main" id="{69B5D4C9-A6C8-BD61-EC02-53EFFEB2A365}"/>
                </a:ext>
              </a:extLst>
            </p:cNvPr>
            <p:cNvSpPr/>
            <p:nvPr/>
          </p:nvSpPr>
          <p:spPr>
            <a:xfrm rot="5400000">
              <a:off x="3373809" y="2728496"/>
              <a:ext cx="360000" cy="360000"/>
            </a:xfrm>
            <a:prstGeom prst="flowChartConnector">
              <a:avLst/>
            </a:prstGeom>
            <a:solidFill>
              <a:schemeClr val="bg2"/>
            </a:solidFill>
            <a:sp3d extrusionH="63500">
              <a:extrusionClr>
                <a:schemeClr val="tx1">
                  <a:lumMod val="50000"/>
                  <a:lumOff val="5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流程图: 接点 17">
              <a:extLst>
                <a:ext uri="{FF2B5EF4-FFF2-40B4-BE49-F238E27FC236}">
                  <a16:creationId xmlns:a16="http://schemas.microsoft.com/office/drawing/2014/main" id="{932E39BE-DE8F-D7FC-7CB8-74A5EE5AB4E8}"/>
                </a:ext>
              </a:extLst>
            </p:cNvPr>
            <p:cNvSpPr/>
            <p:nvPr/>
          </p:nvSpPr>
          <p:spPr>
            <a:xfrm rot="5400000">
              <a:off x="3373810" y="3800186"/>
              <a:ext cx="360000" cy="360000"/>
            </a:xfrm>
            <a:prstGeom prst="flowChartConnector">
              <a:avLst/>
            </a:prstGeom>
            <a:solidFill>
              <a:schemeClr val="bg2"/>
            </a:solidFill>
            <a:sp3d extrusionH="63500">
              <a:extrusionClr>
                <a:schemeClr val="tx1">
                  <a:lumMod val="50000"/>
                  <a:lumOff val="5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流程图: 接点 18">
              <a:extLst>
                <a:ext uri="{FF2B5EF4-FFF2-40B4-BE49-F238E27FC236}">
                  <a16:creationId xmlns:a16="http://schemas.microsoft.com/office/drawing/2014/main" id="{AFFDDFE3-A839-2C83-0A37-5555A72A16C5}"/>
                </a:ext>
              </a:extLst>
            </p:cNvPr>
            <p:cNvSpPr/>
            <p:nvPr/>
          </p:nvSpPr>
          <p:spPr>
            <a:xfrm>
              <a:off x="1601375" y="1968132"/>
              <a:ext cx="360000" cy="360000"/>
            </a:xfrm>
            <a:prstGeom prst="flowChartConnector">
              <a:avLst/>
            </a:prstGeom>
            <a:solidFill>
              <a:schemeClr val="bg2"/>
            </a:solidFill>
            <a:sp3d extrusionH="63500">
              <a:extrusionClr>
                <a:schemeClr val="tx1">
                  <a:lumMod val="50000"/>
                  <a:lumOff val="5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9D30BE2D-0616-CDFE-DE6B-D6553CB70608}"/>
              </a:ext>
            </a:extLst>
          </p:cNvPr>
          <p:cNvGrpSpPr/>
          <p:nvPr/>
        </p:nvGrpSpPr>
        <p:grpSpPr>
          <a:xfrm>
            <a:off x="4728614" y="2380169"/>
            <a:ext cx="3455265" cy="2449911"/>
            <a:chOff x="3185130" y="3775463"/>
            <a:chExt cx="3455265" cy="2449911"/>
          </a:xfrm>
          <a:scene3d>
            <a:camera prst="isometricOffAxis1Top">
              <a:rot lat="18720000" lon="18480000" rev="2700000"/>
            </a:camera>
            <a:lightRig rig="threePt" dir="t"/>
          </a:scene3d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07DDD3B3-57B7-86E1-0907-8B08BF766953}"/>
                </a:ext>
              </a:extLst>
            </p:cNvPr>
            <p:cNvSpPr/>
            <p:nvPr/>
          </p:nvSpPr>
          <p:spPr>
            <a:xfrm>
              <a:off x="3185130" y="3775463"/>
              <a:ext cx="3455265" cy="2449911"/>
            </a:xfrm>
            <a:prstGeom prst="roundRect">
              <a:avLst>
                <a:gd name="adj" fmla="val 6667"/>
              </a:avLst>
            </a:prstGeom>
            <a:solidFill>
              <a:schemeClr val="bg2"/>
            </a:solidFill>
            <a:sp3d extrusionH="635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558D2AD-D1BE-CA62-9429-164E450FB83E}"/>
                </a:ext>
              </a:extLst>
            </p:cNvPr>
            <p:cNvSpPr txBox="1"/>
            <p:nvPr/>
          </p:nvSpPr>
          <p:spPr>
            <a:xfrm>
              <a:off x="4499027" y="3775463"/>
              <a:ext cx="832279" cy="461665"/>
            </a:xfrm>
            <a:prstGeom prst="rect">
              <a:avLst/>
            </a:prstGeom>
            <a:noFill/>
            <a:sp3d extrusionH="63500"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Case</a:t>
              </a:r>
              <a:endParaRPr lang="zh-CN" altLang="en-US" sz="2400" b="1" dirty="0"/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28CFBEE4-0DE1-6E1A-9862-C56F7C0DDB02}"/>
                </a:ext>
              </a:extLst>
            </p:cNvPr>
            <p:cNvSpPr/>
            <p:nvPr/>
          </p:nvSpPr>
          <p:spPr>
            <a:xfrm>
              <a:off x="3334029" y="4347061"/>
              <a:ext cx="3159368" cy="1750978"/>
            </a:xfrm>
            <a:prstGeom prst="roundRect">
              <a:avLst/>
            </a:prstGeom>
            <a:solidFill>
              <a:srgbClr val="0070C0"/>
            </a:solidFill>
            <a:sp3d extrusionH="635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Battery</a:t>
              </a:r>
              <a:endParaRPr lang="zh-CN" altLang="en-US" sz="3200" b="1" dirty="0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87D12219-2090-11DC-21B2-CF3EA36D0CE7}"/>
              </a:ext>
            </a:extLst>
          </p:cNvPr>
          <p:cNvGrpSpPr/>
          <p:nvPr/>
        </p:nvGrpSpPr>
        <p:grpSpPr>
          <a:xfrm>
            <a:off x="4723966" y="1160975"/>
            <a:ext cx="3455267" cy="2449911"/>
            <a:chOff x="4368366" y="2148132"/>
            <a:chExt cx="3455267" cy="2449911"/>
          </a:xfrm>
          <a:scene3d>
            <a:camera prst="isometricOffAxis1Top">
              <a:rot lat="18720000" lon="18480000" rev="2700000"/>
            </a:camera>
            <a:lightRig rig="threePt" dir="t"/>
          </a:scene3d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BADA05EF-5F7E-8C1D-7778-03D9F8DAB1F6}"/>
                </a:ext>
              </a:extLst>
            </p:cNvPr>
            <p:cNvSpPr/>
            <p:nvPr/>
          </p:nvSpPr>
          <p:spPr>
            <a:xfrm>
              <a:off x="4368368" y="2148132"/>
              <a:ext cx="3455265" cy="2449911"/>
            </a:xfrm>
            <a:prstGeom prst="roundRect">
              <a:avLst>
                <a:gd name="adj" fmla="val 6667"/>
              </a:avLst>
            </a:prstGeom>
            <a:solidFill>
              <a:schemeClr val="bg2"/>
            </a:solidFill>
            <a:sp3d extrusionH="635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BD4C4FCA-7E7B-D8C3-F94B-E1CDBCE9D08D}"/>
                </a:ext>
              </a:extLst>
            </p:cNvPr>
            <p:cNvSpPr/>
            <p:nvPr/>
          </p:nvSpPr>
          <p:spPr>
            <a:xfrm>
              <a:off x="4368368" y="2453818"/>
              <a:ext cx="797668" cy="87548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sp3d extrusionH="635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</a:rPr>
                <a:t>Servo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DD7F836C-5354-BDCD-E57C-8F6AF4C12FBA}"/>
                </a:ext>
              </a:extLst>
            </p:cNvPr>
            <p:cNvSpPr/>
            <p:nvPr/>
          </p:nvSpPr>
          <p:spPr>
            <a:xfrm>
              <a:off x="4368366" y="3525930"/>
              <a:ext cx="797668" cy="87548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sp3d extrusionH="635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</a:rPr>
                <a:t>Servo</a:t>
              </a:r>
              <a:endParaRPr lang="zh-CN" altLang="en-US" sz="1600" dirty="0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B850AA3A-83E1-98A1-5B9E-113787B2EF5D}"/>
                </a:ext>
              </a:extLst>
            </p:cNvPr>
            <p:cNvSpPr/>
            <p:nvPr/>
          </p:nvSpPr>
          <p:spPr>
            <a:xfrm>
              <a:off x="7025965" y="2453818"/>
              <a:ext cx="797668" cy="87548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sp3d extrusionH="635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</a:rPr>
                <a:t>Servo</a:t>
              </a:r>
              <a:endParaRPr lang="zh-CN" altLang="en-US" sz="1600" dirty="0"/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5885BD66-289B-9279-67E2-9437638C21BE}"/>
                </a:ext>
              </a:extLst>
            </p:cNvPr>
            <p:cNvSpPr/>
            <p:nvPr/>
          </p:nvSpPr>
          <p:spPr>
            <a:xfrm>
              <a:off x="7025963" y="3525930"/>
              <a:ext cx="797668" cy="87548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sp3d extrusionH="635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</a:rPr>
                <a:t>Servo</a:t>
              </a:r>
              <a:endParaRPr lang="zh-CN" altLang="en-US" sz="1600" dirty="0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CF31D079-ADEC-121C-2B23-C75077FF8C06}"/>
                </a:ext>
              </a:extLst>
            </p:cNvPr>
            <p:cNvSpPr/>
            <p:nvPr/>
          </p:nvSpPr>
          <p:spPr>
            <a:xfrm>
              <a:off x="5405855" y="2670830"/>
              <a:ext cx="1380290" cy="175097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sp3d extrusionH="635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</a:rPr>
                <a:t>Control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8AA9EB4-12CE-7454-9D3E-95B47AD9F80F}"/>
                </a:ext>
              </a:extLst>
            </p:cNvPr>
            <p:cNvSpPr txBox="1"/>
            <p:nvPr/>
          </p:nvSpPr>
          <p:spPr>
            <a:xfrm>
              <a:off x="5682265" y="2148132"/>
              <a:ext cx="827471" cy="461665"/>
            </a:xfrm>
            <a:prstGeom prst="rect">
              <a:avLst/>
            </a:prstGeom>
            <a:noFill/>
            <a:sp3d extrusionH="63500"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Base</a:t>
              </a:r>
              <a:endParaRPr lang="zh-CN" altLang="en-US" sz="2400" b="1" dirty="0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9D0F795D-3216-ABA9-8FF2-4D801F26664C}"/>
              </a:ext>
            </a:extLst>
          </p:cNvPr>
          <p:cNvGrpSpPr/>
          <p:nvPr/>
        </p:nvGrpSpPr>
        <p:grpSpPr>
          <a:xfrm>
            <a:off x="4731017" y="-58219"/>
            <a:ext cx="3455265" cy="2449911"/>
            <a:chOff x="7954293" y="890971"/>
            <a:chExt cx="3455265" cy="2449911"/>
          </a:xfrm>
          <a:scene3d>
            <a:camera prst="isometricOffAxis1Top">
              <a:rot lat="18720000" lon="18480000" rev="2700000"/>
            </a:camera>
            <a:lightRig rig="threePt" dir="t"/>
          </a:scene3d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7B3C3BCC-DD60-FD0D-0FAC-66672BA79527}"/>
                </a:ext>
              </a:extLst>
            </p:cNvPr>
            <p:cNvSpPr/>
            <p:nvPr/>
          </p:nvSpPr>
          <p:spPr>
            <a:xfrm>
              <a:off x="7954293" y="890971"/>
              <a:ext cx="3455265" cy="2449911"/>
            </a:xfrm>
            <a:prstGeom prst="roundRect">
              <a:avLst>
                <a:gd name="adj" fmla="val 6667"/>
              </a:avLst>
            </a:prstGeom>
            <a:solidFill>
              <a:schemeClr val="bg2"/>
            </a:solidFill>
            <a:sp3d extrusionH="635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74C8A020-0CEE-FD70-E607-8CE67C15C6E5}"/>
                </a:ext>
              </a:extLst>
            </p:cNvPr>
            <p:cNvSpPr txBox="1"/>
            <p:nvPr/>
          </p:nvSpPr>
          <p:spPr>
            <a:xfrm>
              <a:off x="9185634" y="919969"/>
              <a:ext cx="992579" cy="461665"/>
            </a:xfrm>
            <a:prstGeom prst="rect">
              <a:avLst/>
            </a:prstGeom>
            <a:noFill/>
            <a:sp3d extrusionH="63500"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Cover</a:t>
              </a:r>
              <a:endParaRPr lang="zh-CN" altLang="en-US" sz="2400" b="1" dirty="0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3C8ECE1B-FF7E-6B8C-84EE-814025FAA328}"/>
                </a:ext>
              </a:extLst>
            </p:cNvPr>
            <p:cNvSpPr/>
            <p:nvPr/>
          </p:nvSpPr>
          <p:spPr>
            <a:xfrm>
              <a:off x="8925923" y="1491567"/>
              <a:ext cx="1512000" cy="1512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sp3d extrusionH="635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</a:rPr>
                <a:t>Lidar</a:t>
              </a:r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866F8BB1-0852-DC6E-6942-216B9E76A5E5}"/>
              </a:ext>
            </a:extLst>
          </p:cNvPr>
          <p:cNvGrpSpPr/>
          <p:nvPr/>
        </p:nvGrpSpPr>
        <p:grpSpPr>
          <a:xfrm rot="20629194">
            <a:off x="2414500" y="2316185"/>
            <a:ext cx="3890197" cy="3043713"/>
            <a:chOff x="967970" y="1968131"/>
            <a:chExt cx="2765840" cy="2818500"/>
          </a:xfrm>
          <a:scene3d>
            <a:camera prst="isometricOffAxis2Right"/>
            <a:lightRig rig="threePt" dir="t"/>
          </a:scene3d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4837E6CA-24E8-CD5F-D436-276D18A04581}"/>
                </a:ext>
              </a:extLst>
            </p:cNvPr>
            <p:cNvSpPr/>
            <p:nvPr/>
          </p:nvSpPr>
          <p:spPr>
            <a:xfrm>
              <a:off x="1779947" y="1968132"/>
              <a:ext cx="1080000" cy="360000"/>
            </a:xfrm>
            <a:prstGeom prst="rect">
              <a:avLst/>
            </a:prstGeom>
            <a:solidFill>
              <a:schemeClr val="bg2"/>
            </a:solidFill>
            <a:sp3d extrusionH="63500">
              <a:extrusionClr>
                <a:schemeClr val="tx1">
                  <a:lumMod val="50000"/>
                  <a:lumOff val="5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380DF587-EA3C-A6AB-EAFB-099D354CB1D8}"/>
                </a:ext>
              </a:extLst>
            </p:cNvPr>
            <p:cNvSpPr/>
            <p:nvPr/>
          </p:nvSpPr>
          <p:spPr>
            <a:xfrm rot="600000">
              <a:off x="1402260" y="2138995"/>
              <a:ext cx="360000" cy="2271300"/>
            </a:xfrm>
            <a:prstGeom prst="rect">
              <a:avLst/>
            </a:prstGeom>
            <a:solidFill>
              <a:schemeClr val="bg2"/>
            </a:solidFill>
            <a:sp3d extrusionH="63500">
              <a:extrusionClr>
                <a:schemeClr val="tx1">
                  <a:lumMod val="50000"/>
                  <a:lumOff val="5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F78736F4-AE2C-053E-2593-28C784C59B85}"/>
                </a:ext>
              </a:extLst>
            </p:cNvPr>
            <p:cNvSpPr/>
            <p:nvPr/>
          </p:nvSpPr>
          <p:spPr>
            <a:xfrm rot="5400000">
              <a:off x="3013808" y="3276564"/>
              <a:ext cx="1080000" cy="360000"/>
            </a:xfrm>
            <a:prstGeom prst="rect">
              <a:avLst/>
            </a:prstGeom>
            <a:solidFill>
              <a:schemeClr val="bg2"/>
            </a:solidFill>
            <a:sp3d extrusionH="63500">
              <a:extrusionClr>
                <a:schemeClr val="tx1">
                  <a:lumMod val="50000"/>
                  <a:lumOff val="5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46A5717E-500A-188A-EDF6-AA2E76573853}"/>
                </a:ext>
              </a:extLst>
            </p:cNvPr>
            <p:cNvSpPr/>
            <p:nvPr/>
          </p:nvSpPr>
          <p:spPr>
            <a:xfrm rot="-600000">
              <a:off x="1368183" y="3989862"/>
              <a:ext cx="2216119" cy="360000"/>
            </a:xfrm>
            <a:prstGeom prst="rect">
              <a:avLst/>
            </a:prstGeom>
            <a:solidFill>
              <a:schemeClr val="bg2"/>
            </a:solidFill>
            <a:sp3d extrusionH="63500">
              <a:extrusionClr>
                <a:schemeClr val="tx1">
                  <a:lumMod val="50000"/>
                  <a:lumOff val="5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流程图: 接点 75">
              <a:extLst>
                <a:ext uri="{FF2B5EF4-FFF2-40B4-BE49-F238E27FC236}">
                  <a16:creationId xmlns:a16="http://schemas.microsoft.com/office/drawing/2014/main" id="{0ACB45C8-961D-B422-0B35-278082FC431B}"/>
                </a:ext>
              </a:extLst>
            </p:cNvPr>
            <p:cNvSpPr/>
            <p:nvPr/>
          </p:nvSpPr>
          <p:spPr>
            <a:xfrm>
              <a:off x="967970" y="3886631"/>
              <a:ext cx="900000" cy="900000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sp3d extrusionH="63500">
              <a:extrusionClr>
                <a:schemeClr val="tx1">
                  <a:lumMod val="50000"/>
                  <a:lumOff val="5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流程图: 接点 76">
              <a:extLst>
                <a:ext uri="{FF2B5EF4-FFF2-40B4-BE49-F238E27FC236}">
                  <a16:creationId xmlns:a16="http://schemas.microsoft.com/office/drawing/2014/main" id="{853AEC88-BFBD-7100-862C-5025A3D8FA16}"/>
                </a:ext>
              </a:extLst>
            </p:cNvPr>
            <p:cNvSpPr/>
            <p:nvPr/>
          </p:nvSpPr>
          <p:spPr>
            <a:xfrm>
              <a:off x="2674910" y="1968131"/>
              <a:ext cx="360000" cy="360000"/>
            </a:xfrm>
            <a:prstGeom prst="flowChartConnector">
              <a:avLst/>
            </a:prstGeom>
            <a:solidFill>
              <a:schemeClr val="bg2"/>
            </a:solidFill>
            <a:sp3d extrusionH="63500">
              <a:extrusionClr>
                <a:schemeClr val="tx1">
                  <a:lumMod val="50000"/>
                  <a:lumOff val="5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8" name="流程图: 接点 77">
              <a:extLst>
                <a:ext uri="{FF2B5EF4-FFF2-40B4-BE49-F238E27FC236}">
                  <a16:creationId xmlns:a16="http://schemas.microsoft.com/office/drawing/2014/main" id="{70E36C96-F121-B31D-BF3E-290B2F99AF8A}"/>
                </a:ext>
              </a:extLst>
            </p:cNvPr>
            <p:cNvSpPr/>
            <p:nvPr/>
          </p:nvSpPr>
          <p:spPr>
            <a:xfrm rot="5400000">
              <a:off x="3373809" y="2728496"/>
              <a:ext cx="360000" cy="360000"/>
            </a:xfrm>
            <a:prstGeom prst="flowChartConnector">
              <a:avLst/>
            </a:prstGeom>
            <a:solidFill>
              <a:schemeClr val="bg2"/>
            </a:solidFill>
            <a:sp3d extrusionH="63500">
              <a:extrusionClr>
                <a:schemeClr val="tx1">
                  <a:lumMod val="50000"/>
                  <a:lumOff val="5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流程图: 接点 78">
              <a:extLst>
                <a:ext uri="{FF2B5EF4-FFF2-40B4-BE49-F238E27FC236}">
                  <a16:creationId xmlns:a16="http://schemas.microsoft.com/office/drawing/2014/main" id="{F036EB68-2E3C-EAF6-A905-5BCB2254A443}"/>
                </a:ext>
              </a:extLst>
            </p:cNvPr>
            <p:cNvSpPr/>
            <p:nvPr/>
          </p:nvSpPr>
          <p:spPr>
            <a:xfrm rot="5400000">
              <a:off x="3373810" y="3800186"/>
              <a:ext cx="360000" cy="360000"/>
            </a:xfrm>
            <a:prstGeom prst="flowChartConnector">
              <a:avLst/>
            </a:prstGeom>
            <a:solidFill>
              <a:schemeClr val="bg2"/>
            </a:solidFill>
            <a:sp3d extrusionH="63500">
              <a:extrusionClr>
                <a:schemeClr val="tx1">
                  <a:lumMod val="50000"/>
                  <a:lumOff val="5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流程图: 接点 79">
              <a:extLst>
                <a:ext uri="{FF2B5EF4-FFF2-40B4-BE49-F238E27FC236}">
                  <a16:creationId xmlns:a16="http://schemas.microsoft.com/office/drawing/2014/main" id="{AA5D6D23-C3FE-FD00-46DB-CD1D48B4364D}"/>
                </a:ext>
              </a:extLst>
            </p:cNvPr>
            <p:cNvSpPr/>
            <p:nvPr/>
          </p:nvSpPr>
          <p:spPr>
            <a:xfrm>
              <a:off x="1601375" y="1968132"/>
              <a:ext cx="360000" cy="360000"/>
            </a:xfrm>
            <a:prstGeom prst="flowChartConnector">
              <a:avLst/>
            </a:prstGeom>
            <a:solidFill>
              <a:schemeClr val="bg2"/>
            </a:solidFill>
            <a:sp3d extrusionH="63500">
              <a:extrusionClr>
                <a:schemeClr val="tx1">
                  <a:lumMod val="50000"/>
                  <a:lumOff val="50000"/>
                </a:schemeClr>
              </a:extrusion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9428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10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Yuewei Liao (student)</dc:creator>
  <cp:lastModifiedBy>Yuewei Liao (student)</cp:lastModifiedBy>
  <cp:revision>127</cp:revision>
  <dcterms:created xsi:type="dcterms:W3CDTF">2025-04-18T08:35:47Z</dcterms:created>
  <dcterms:modified xsi:type="dcterms:W3CDTF">2025-04-18T11:01:22Z</dcterms:modified>
</cp:coreProperties>
</file>